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5"/>
  </p:notesMasterIdLst>
  <p:sldIdLst>
    <p:sldId id="345" r:id="rId4"/>
    <p:sldId id="355" r:id="rId6"/>
    <p:sldId id="285" r:id="rId7"/>
    <p:sldId id="337" r:id="rId8"/>
    <p:sldId id="375" r:id="rId9"/>
    <p:sldId id="330" r:id="rId10"/>
    <p:sldId id="371" r:id="rId11"/>
    <p:sldId id="324" r:id="rId12"/>
    <p:sldId id="370" r:id="rId13"/>
    <p:sldId id="260" r:id="rId14"/>
  </p:sldIdLst>
  <p:sldSz cx="12188825" cy="6858000"/>
  <p:notesSz cx="6858000" cy="9144000"/>
  <p:custDataLst>
    <p:tags r:id="rId19"/>
  </p:custDataLst>
  <p:defaultTextStyle>
    <a:defPPr>
      <a:defRPr lang="en-US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16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76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36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56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165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36" userDrawn="1">
          <p15:clr>
            <a:srgbClr val="A4A3A4"/>
          </p15:clr>
        </p15:guide>
        <p15:guide id="2" pos="386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ady bobo" initials="Bb" lastIdx="1" clrIdx="0"/>
  <p:cmAuthor id="2" name="Administrator" initials="A" lastIdx="3" clrIdx="1"/>
  <p:cmAuthor id="0" name="Si Luo" initials="SL" lastIdx="1" clrIdx="0"/>
  <p:cmAuthor id="3" name="L X" initials="LX" lastIdx="1" clrIdx="2"/>
  <p:cmAuthor id="4" name="lenovo" initials="l" lastIdx="2" clrIdx="3"/>
  <p:cmAuthor id="6" name="apple" initials="a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76BB0"/>
    <a:srgbClr val="FFFFFF"/>
    <a:srgbClr val="006BBC"/>
    <a:srgbClr val="0170C1"/>
    <a:srgbClr val="0E3E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42" autoAdjust="0"/>
  </p:normalViewPr>
  <p:slideViewPr>
    <p:cSldViewPr showGuides="1">
      <p:cViewPr varScale="1">
        <p:scale>
          <a:sx n="106" d="100"/>
          <a:sy n="106" d="100"/>
        </p:scale>
        <p:origin x="756" y="96"/>
      </p:cViewPr>
      <p:guideLst>
        <p:guide orient="horz" pos="2536"/>
        <p:guide pos="38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809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42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77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9578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DD754-F49E-4351-AAFE-19D83F43501C}" type="datetimeFigureOut">
              <a:rPr lang="en-US" smtClean="0"/>
            </a:fld>
            <a:endParaRPr lang="en-US"/>
          </a:p>
        </p:txBody>
      </p:sp>
      <p:sp>
        <p:nvSpPr>
          <p:cNvPr id="1049579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49580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049581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9582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1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7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3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5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165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822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2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5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/>
            </a:fld>
            <a:endParaRPr lang="en-US"/>
          </a:p>
        </p:txBody>
      </p:sp>
      <p:sp>
        <p:nvSpPr>
          <p:cNvPr id="104955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955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/>
            </a:fld>
            <a:endParaRPr lang="en-US"/>
          </a:p>
        </p:txBody>
      </p:sp>
      <p:pic>
        <p:nvPicPr>
          <p:cNvPr id="2097154" name="图片 4" descr="图片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70058" y="-1204086"/>
            <a:ext cx="5879576" cy="56783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72" name="Title 1"/>
          <p:cNvSpPr>
            <a:spLocks noGrp="1"/>
          </p:cNvSpPr>
          <p:nvPr>
            <p:ph type="title"/>
          </p:nvPr>
        </p:nvSpPr>
        <p:spPr>
          <a:xfrm>
            <a:off x="609125" y="274693"/>
            <a:ext cx="4007951" cy="116144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049573" name="Content Placeholder 2"/>
          <p:cNvSpPr>
            <a:spLocks noGrp="1"/>
          </p:cNvSpPr>
          <p:nvPr>
            <p:ph idx="1"/>
          </p:nvPr>
        </p:nvSpPr>
        <p:spPr>
          <a:xfrm>
            <a:off x="4763010" y="274696"/>
            <a:ext cx="6810344" cy="5850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04957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125" y="1436140"/>
            <a:ext cx="4007951" cy="4688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104957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/>
            </a:fld>
            <a:endParaRPr lang="en-US"/>
          </a:p>
        </p:txBody>
      </p:sp>
      <p:sp>
        <p:nvSpPr>
          <p:cNvPr id="104957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34" name="Title 1"/>
          <p:cNvSpPr>
            <a:spLocks noGrp="1"/>
          </p:cNvSpPr>
          <p:nvPr>
            <p:ph type="title"/>
          </p:nvPr>
        </p:nvSpPr>
        <p:spPr>
          <a:xfrm>
            <a:off x="2387851" y="4799886"/>
            <a:ext cx="7309486" cy="56644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049535" name="Picture Placeholder 2"/>
          <p:cNvSpPr>
            <a:spLocks noGrp="1"/>
          </p:cNvSpPr>
          <p:nvPr>
            <p:ph type="pic" idx="1"/>
          </p:nvPr>
        </p:nvSpPr>
        <p:spPr>
          <a:xfrm>
            <a:off x="2387851" y="614241"/>
            <a:ext cx="7309486" cy="411265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49536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7851" y="5366328"/>
            <a:ext cx="7309486" cy="80444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104953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/>
            </a:fld>
            <a:endParaRPr lang="en-US"/>
          </a:p>
        </p:txBody>
      </p:sp>
      <p:sp>
        <p:nvSpPr>
          <p:cNvPr id="104953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953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049562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04956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/>
            </a:fld>
            <a:endParaRPr lang="en-US"/>
          </a:p>
        </p:txBody>
      </p:sp>
      <p:sp>
        <p:nvSpPr>
          <p:cNvPr id="104956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956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29" name="Vertical Title 1"/>
          <p:cNvSpPr>
            <a:spLocks noGrp="1"/>
          </p:cNvSpPr>
          <p:nvPr>
            <p:ph type="title" orient="vert"/>
          </p:nvPr>
        </p:nvSpPr>
        <p:spPr>
          <a:xfrm>
            <a:off x="8832296" y="208053"/>
            <a:ext cx="2741058" cy="438556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04953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123" y="208053"/>
            <a:ext cx="8020131" cy="438556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0495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/>
            </a:fld>
            <a:endParaRPr lang="en-US"/>
          </a:p>
        </p:txBody>
      </p:sp>
      <p:sp>
        <p:nvSpPr>
          <p:cNvPr id="10495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95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14:ripple/>
      </p:transition>
    </mc:Choice>
    <mc:Fallback>
      <p:transition spd="slow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84" name="Rectangle 5"/>
          <p:cNvSpPr>
            <a:spLocks noChangeArrowheads="1"/>
          </p:cNvSpPr>
          <p:nvPr userDrawn="1"/>
        </p:nvSpPr>
        <p:spPr bwMode="auto">
          <a:xfrm>
            <a:off x="-1" y="1787"/>
            <a:ext cx="12182479" cy="6854428"/>
          </a:xfrm>
          <a:prstGeom prst="rect">
            <a:avLst/>
          </a:prstGeom>
          <a:gradFill flip="none" rotWithShape="1">
            <a:gsLst>
              <a:gs pos="0">
                <a:srgbClr val="005DAC">
                  <a:shade val="30000"/>
                  <a:satMod val="115000"/>
                </a:srgbClr>
              </a:gs>
              <a:gs pos="50000">
                <a:srgbClr val="005DAC">
                  <a:shade val="67500"/>
                  <a:satMod val="115000"/>
                </a:srgbClr>
              </a:gs>
              <a:gs pos="100000">
                <a:srgbClr val="005DAC">
                  <a:shade val="100000"/>
                  <a:satMod val="115000"/>
                </a:srgbClr>
              </a:gs>
            </a:gsLst>
            <a:lin ang="16200000" scaled="1"/>
          </a:gradFill>
          <a:ln>
            <a:noFill/>
          </a:ln>
        </p:spPr>
        <p:txBody>
          <a:bodyPr vert="horz" wrap="square" lIns="91368" tIns="45684" rIns="91368" bIns="45684" numCol="1" anchor="t" anchorCtr="0" compatLnSpc="1"/>
          <a:lstStyle/>
          <a:p>
            <a:endParaRPr lang="zh-CN" altLang="en-US" sz="1800"/>
          </a:p>
        </p:txBody>
      </p:sp>
      <p:grpSp>
        <p:nvGrpSpPr>
          <p:cNvPr id="37" name="组合 8"/>
          <p:cNvGrpSpPr/>
          <p:nvPr userDrawn="1"/>
        </p:nvGrpSpPr>
        <p:grpSpPr>
          <a:xfrm>
            <a:off x="234609" y="986895"/>
            <a:ext cx="11776553" cy="5369553"/>
            <a:chOff x="7369175" y="4364038"/>
            <a:chExt cx="4367213" cy="1990725"/>
          </a:xfrm>
          <a:gradFill flip="none" rotWithShape="1">
            <a:gsLst>
              <a:gs pos="0">
                <a:schemeClr val="accent1">
                  <a:shade val="30000"/>
                  <a:satMod val="115000"/>
                  <a:alpha val="0"/>
                  <a:lumMod val="97000"/>
                  <a:lumOff val="3000"/>
                </a:schemeClr>
              </a:gs>
              <a:gs pos="5000">
                <a:schemeClr val="accent1">
                  <a:shade val="67500"/>
                  <a:satMod val="115000"/>
                  <a:lumMod val="90000"/>
                  <a:lumOff val="10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0"/>
                  <a:lumMod val="99000"/>
                </a:schemeClr>
              </a:gs>
            </a:gsLst>
            <a:path path="circle">
              <a:fillToRect l="100000" t="100000"/>
            </a:path>
            <a:tileRect r="-100000" b="-100000"/>
          </a:gradFill>
        </p:grpSpPr>
        <p:sp>
          <p:nvSpPr>
            <p:cNvPr id="1049285" name="Freeform 6"/>
            <p:cNvSpPr/>
            <p:nvPr/>
          </p:nvSpPr>
          <p:spPr bwMode="auto">
            <a:xfrm>
              <a:off x="10329863" y="5127626"/>
              <a:ext cx="1406525" cy="781050"/>
            </a:xfrm>
            <a:custGeom>
              <a:avLst/>
              <a:gdLst>
                <a:gd name="T0" fmla="*/ 373 w 373"/>
                <a:gd name="T1" fmla="*/ 43 h 206"/>
                <a:gd name="T2" fmla="*/ 373 w 373"/>
                <a:gd name="T3" fmla="*/ 43 h 206"/>
                <a:gd name="T4" fmla="*/ 163 w 373"/>
                <a:gd name="T5" fmla="*/ 173 h 206"/>
                <a:gd name="T6" fmla="*/ 162 w 373"/>
                <a:gd name="T7" fmla="*/ 174 h 206"/>
                <a:gd name="T8" fmla="*/ 42 w 373"/>
                <a:gd name="T9" fmla="*/ 201 h 206"/>
                <a:gd name="T10" fmla="*/ 42 w 373"/>
                <a:gd name="T11" fmla="*/ 201 h 206"/>
                <a:gd name="T12" fmla="*/ 6 w 373"/>
                <a:gd name="T13" fmla="*/ 206 h 206"/>
                <a:gd name="T14" fmla="*/ 0 w 373"/>
                <a:gd name="T15" fmla="*/ 83 h 206"/>
                <a:gd name="T16" fmla="*/ 37 w 373"/>
                <a:gd name="T17" fmla="*/ 77 h 206"/>
                <a:gd name="T18" fmla="*/ 78 w 373"/>
                <a:gd name="T19" fmla="*/ 69 h 206"/>
                <a:gd name="T20" fmla="*/ 157 w 373"/>
                <a:gd name="T21" fmla="*/ 47 h 206"/>
                <a:gd name="T22" fmla="*/ 181 w 373"/>
                <a:gd name="T23" fmla="*/ 38 h 206"/>
                <a:gd name="T24" fmla="*/ 243 w 373"/>
                <a:gd name="T25" fmla="*/ 0 h 206"/>
                <a:gd name="T26" fmla="*/ 373 w 373"/>
                <a:gd name="T27" fmla="*/ 4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3" h="206">
                  <a:moveTo>
                    <a:pt x="373" y="43"/>
                  </a:moveTo>
                  <a:cubicBezTo>
                    <a:pt x="373" y="43"/>
                    <a:pt x="373" y="43"/>
                    <a:pt x="373" y="43"/>
                  </a:cubicBezTo>
                  <a:cubicBezTo>
                    <a:pt x="349" y="96"/>
                    <a:pt x="272" y="142"/>
                    <a:pt x="163" y="173"/>
                  </a:cubicBezTo>
                  <a:cubicBezTo>
                    <a:pt x="163" y="173"/>
                    <a:pt x="162" y="174"/>
                    <a:pt x="162" y="174"/>
                  </a:cubicBezTo>
                  <a:cubicBezTo>
                    <a:pt x="125" y="184"/>
                    <a:pt x="85" y="193"/>
                    <a:pt x="42" y="201"/>
                  </a:cubicBezTo>
                  <a:cubicBezTo>
                    <a:pt x="42" y="201"/>
                    <a:pt x="42" y="201"/>
                    <a:pt x="42" y="201"/>
                  </a:cubicBezTo>
                  <a:cubicBezTo>
                    <a:pt x="30" y="203"/>
                    <a:pt x="18" y="204"/>
                    <a:pt x="6" y="206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3" y="81"/>
                    <a:pt x="25" y="79"/>
                    <a:pt x="37" y="77"/>
                  </a:cubicBezTo>
                  <a:cubicBezTo>
                    <a:pt x="51" y="74"/>
                    <a:pt x="64" y="72"/>
                    <a:pt x="78" y="69"/>
                  </a:cubicBezTo>
                  <a:cubicBezTo>
                    <a:pt x="107" y="63"/>
                    <a:pt x="134" y="55"/>
                    <a:pt x="157" y="47"/>
                  </a:cubicBezTo>
                  <a:cubicBezTo>
                    <a:pt x="165" y="44"/>
                    <a:pt x="173" y="41"/>
                    <a:pt x="181" y="38"/>
                  </a:cubicBezTo>
                  <a:cubicBezTo>
                    <a:pt x="208" y="27"/>
                    <a:pt x="229" y="14"/>
                    <a:pt x="243" y="0"/>
                  </a:cubicBezTo>
                  <a:cubicBezTo>
                    <a:pt x="373" y="43"/>
                    <a:pt x="373" y="43"/>
                    <a:pt x="373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368" tIns="45684" rIns="91368" bIns="45684" numCol="1" anchor="t" anchorCtr="0" compatLnSpc="1"/>
            <a:lstStyle/>
            <a:p>
              <a:endParaRPr lang="zh-CN" altLang="en-US" sz="1800"/>
            </a:p>
          </p:txBody>
        </p:sp>
        <p:grpSp>
          <p:nvGrpSpPr>
            <p:cNvPr id="38" name="组合 10"/>
            <p:cNvGrpSpPr/>
            <p:nvPr/>
          </p:nvGrpSpPr>
          <p:grpSpPr>
            <a:xfrm>
              <a:off x="7369175" y="4364038"/>
              <a:ext cx="4108450" cy="1990725"/>
              <a:chOff x="7369175" y="4364038"/>
              <a:chExt cx="4108450" cy="1990725"/>
            </a:xfrm>
            <a:grpFill/>
          </p:grpSpPr>
          <p:sp>
            <p:nvSpPr>
              <p:cNvPr id="1049286" name="Freeform 5"/>
              <p:cNvSpPr/>
              <p:nvPr/>
            </p:nvSpPr>
            <p:spPr bwMode="auto">
              <a:xfrm>
                <a:off x="7369175" y="4364038"/>
                <a:ext cx="4108450" cy="1544638"/>
              </a:xfrm>
              <a:custGeom>
                <a:avLst/>
                <a:gdLst>
                  <a:gd name="T0" fmla="*/ 1089 w 1089"/>
                  <a:gd name="T1" fmla="*/ 106 h 408"/>
                  <a:gd name="T2" fmla="*/ 1025 w 1089"/>
                  <a:gd name="T3" fmla="*/ 127 h 408"/>
                  <a:gd name="T4" fmla="*/ 950 w 1089"/>
                  <a:gd name="T5" fmla="*/ 86 h 408"/>
                  <a:gd name="T6" fmla="*/ 934 w 1089"/>
                  <a:gd name="T7" fmla="*/ 80 h 408"/>
                  <a:gd name="T8" fmla="*/ 830 w 1089"/>
                  <a:gd name="T9" fmla="*/ 55 h 408"/>
                  <a:gd name="T10" fmla="*/ 811 w 1089"/>
                  <a:gd name="T11" fmla="*/ 51 h 408"/>
                  <a:gd name="T12" fmla="*/ 583 w 1089"/>
                  <a:gd name="T13" fmla="*/ 34 h 408"/>
                  <a:gd name="T14" fmla="*/ 355 w 1089"/>
                  <a:gd name="T15" fmla="*/ 51 h 408"/>
                  <a:gd name="T16" fmla="*/ 336 w 1089"/>
                  <a:gd name="T17" fmla="*/ 54 h 408"/>
                  <a:gd name="T18" fmla="*/ 232 w 1089"/>
                  <a:gd name="T19" fmla="*/ 80 h 408"/>
                  <a:gd name="T20" fmla="*/ 232 w 1089"/>
                  <a:gd name="T21" fmla="*/ 80 h 408"/>
                  <a:gd name="T22" fmla="*/ 215 w 1089"/>
                  <a:gd name="T23" fmla="*/ 86 h 408"/>
                  <a:gd name="T24" fmla="*/ 120 w 1089"/>
                  <a:gd name="T25" fmla="*/ 166 h 408"/>
                  <a:gd name="T26" fmla="*/ 199 w 1089"/>
                  <a:gd name="T27" fmla="*/ 239 h 408"/>
                  <a:gd name="T28" fmla="*/ 225 w 1089"/>
                  <a:gd name="T29" fmla="*/ 249 h 408"/>
                  <a:gd name="T30" fmla="*/ 229 w 1089"/>
                  <a:gd name="T31" fmla="*/ 251 h 408"/>
                  <a:gd name="T32" fmla="*/ 233 w 1089"/>
                  <a:gd name="T33" fmla="*/ 252 h 408"/>
                  <a:gd name="T34" fmla="*/ 241 w 1089"/>
                  <a:gd name="T35" fmla="*/ 255 h 408"/>
                  <a:gd name="T36" fmla="*/ 246 w 1089"/>
                  <a:gd name="T37" fmla="*/ 256 h 408"/>
                  <a:gd name="T38" fmla="*/ 247 w 1089"/>
                  <a:gd name="T39" fmla="*/ 257 h 408"/>
                  <a:gd name="T40" fmla="*/ 258 w 1089"/>
                  <a:gd name="T41" fmla="*/ 260 h 408"/>
                  <a:gd name="T42" fmla="*/ 275 w 1089"/>
                  <a:gd name="T43" fmla="*/ 264 h 408"/>
                  <a:gd name="T44" fmla="*/ 281 w 1089"/>
                  <a:gd name="T45" fmla="*/ 266 h 408"/>
                  <a:gd name="T46" fmla="*/ 288 w 1089"/>
                  <a:gd name="T47" fmla="*/ 268 h 408"/>
                  <a:gd name="T48" fmla="*/ 303 w 1089"/>
                  <a:gd name="T49" fmla="*/ 271 h 408"/>
                  <a:gd name="T50" fmla="*/ 345 w 1089"/>
                  <a:gd name="T51" fmla="*/ 279 h 408"/>
                  <a:gd name="T52" fmla="*/ 382 w 1089"/>
                  <a:gd name="T53" fmla="*/ 285 h 408"/>
                  <a:gd name="T54" fmla="*/ 376 w 1089"/>
                  <a:gd name="T55" fmla="*/ 408 h 408"/>
                  <a:gd name="T56" fmla="*/ 339 w 1089"/>
                  <a:gd name="T57" fmla="*/ 403 h 408"/>
                  <a:gd name="T58" fmla="*/ 339 w 1089"/>
                  <a:gd name="T59" fmla="*/ 403 h 408"/>
                  <a:gd name="T60" fmla="*/ 307 w 1089"/>
                  <a:gd name="T61" fmla="*/ 397 h 408"/>
                  <a:gd name="T62" fmla="*/ 291 w 1089"/>
                  <a:gd name="T63" fmla="*/ 394 h 408"/>
                  <a:gd name="T64" fmla="*/ 261 w 1089"/>
                  <a:gd name="T65" fmla="*/ 387 h 408"/>
                  <a:gd name="T66" fmla="*/ 261 w 1089"/>
                  <a:gd name="T67" fmla="*/ 387 h 408"/>
                  <a:gd name="T68" fmla="*/ 246 w 1089"/>
                  <a:gd name="T69" fmla="*/ 383 h 408"/>
                  <a:gd name="T70" fmla="*/ 232 w 1089"/>
                  <a:gd name="T71" fmla="*/ 379 h 408"/>
                  <a:gd name="T72" fmla="*/ 219 w 1089"/>
                  <a:gd name="T73" fmla="*/ 376 h 408"/>
                  <a:gd name="T74" fmla="*/ 218 w 1089"/>
                  <a:gd name="T75" fmla="*/ 375 h 408"/>
                  <a:gd name="T76" fmla="*/ 9 w 1089"/>
                  <a:gd name="T77" fmla="*/ 247 h 408"/>
                  <a:gd name="T78" fmla="*/ 0 w 1089"/>
                  <a:gd name="T79" fmla="*/ 211 h 408"/>
                  <a:gd name="T80" fmla="*/ 12 w 1089"/>
                  <a:gd name="T81" fmla="*/ 168 h 408"/>
                  <a:gd name="T82" fmla="*/ 227 w 1089"/>
                  <a:gd name="T83" fmla="*/ 44 h 408"/>
                  <a:gd name="T84" fmla="*/ 234 w 1089"/>
                  <a:gd name="T85" fmla="*/ 42 h 408"/>
                  <a:gd name="T86" fmla="*/ 355 w 1089"/>
                  <a:gd name="T87" fmla="*/ 17 h 408"/>
                  <a:gd name="T88" fmla="*/ 357 w 1089"/>
                  <a:gd name="T89" fmla="*/ 16 h 408"/>
                  <a:gd name="T90" fmla="*/ 583 w 1089"/>
                  <a:gd name="T91" fmla="*/ 0 h 408"/>
                  <a:gd name="T92" fmla="*/ 809 w 1089"/>
                  <a:gd name="T93" fmla="*/ 17 h 408"/>
                  <a:gd name="T94" fmla="*/ 811 w 1089"/>
                  <a:gd name="T95" fmla="*/ 17 h 408"/>
                  <a:gd name="T96" fmla="*/ 932 w 1089"/>
                  <a:gd name="T97" fmla="*/ 42 h 408"/>
                  <a:gd name="T98" fmla="*/ 938 w 1089"/>
                  <a:gd name="T99" fmla="*/ 44 h 408"/>
                  <a:gd name="T100" fmla="*/ 1089 w 1089"/>
                  <a:gd name="T101" fmla="*/ 106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89" h="408">
                    <a:moveTo>
                      <a:pt x="1089" y="106"/>
                    </a:moveTo>
                    <a:cubicBezTo>
                      <a:pt x="1025" y="127"/>
                      <a:pt x="1025" y="127"/>
                      <a:pt x="1025" y="127"/>
                    </a:cubicBezTo>
                    <a:cubicBezTo>
                      <a:pt x="1009" y="112"/>
                      <a:pt x="983" y="98"/>
                      <a:pt x="950" y="86"/>
                    </a:cubicBezTo>
                    <a:cubicBezTo>
                      <a:pt x="945" y="84"/>
                      <a:pt x="940" y="82"/>
                      <a:pt x="934" y="80"/>
                    </a:cubicBezTo>
                    <a:cubicBezTo>
                      <a:pt x="904" y="70"/>
                      <a:pt x="869" y="62"/>
                      <a:pt x="830" y="55"/>
                    </a:cubicBezTo>
                    <a:cubicBezTo>
                      <a:pt x="824" y="53"/>
                      <a:pt x="817" y="52"/>
                      <a:pt x="811" y="51"/>
                    </a:cubicBezTo>
                    <a:cubicBezTo>
                      <a:pt x="744" y="40"/>
                      <a:pt x="666" y="34"/>
                      <a:pt x="583" y="34"/>
                    </a:cubicBezTo>
                    <a:cubicBezTo>
                      <a:pt x="500" y="34"/>
                      <a:pt x="423" y="40"/>
                      <a:pt x="355" y="51"/>
                    </a:cubicBezTo>
                    <a:cubicBezTo>
                      <a:pt x="349" y="52"/>
                      <a:pt x="343" y="53"/>
                      <a:pt x="336" y="54"/>
                    </a:cubicBezTo>
                    <a:cubicBezTo>
                      <a:pt x="297" y="61"/>
                      <a:pt x="262" y="70"/>
                      <a:pt x="232" y="80"/>
                    </a:cubicBezTo>
                    <a:cubicBezTo>
                      <a:pt x="232" y="80"/>
                      <a:pt x="232" y="80"/>
                      <a:pt x="232" y="80"/>
                    </a:cubicBezTo>
                    <a:cubicBezTo>
                      <a:pt x="226" y="82"/>
                      <a:pt x="221" y="84"/>
                      <a:pt x="215" y="86"/>
                    </a:cubicBezTo>
                    <a:cubicBezTo>
                      <a:pt x="155" y="108"/>
                      <a:pt x="120" y="136"/>
                      <a:pt x="120" y="166"/>
                    </a:cubicBezTo>
                    <a:cubicBezTo>
                      <a:pt x="120" y="193"/>
                      <a:pt x="149" y="218"/>
                      <a:pt x="199" y="239"/>
                    </a:cubicBezTo>
                    <a:cubicBezTo>
                      <a:pt x="207" y="243"/>
                      <a:pt x="215" y="246"/>
                      <a:pt x="225" y="249"/>
                    </a:cubicBezTo>
                    <a:cubicBezTo>
                      <a:pt x="226" y="250"/>
                      <a:pt x="227" y="250"/>
                      <a:pt x="229" y="251"/>
                    </a:cubicBezTo>
                    <a:cubicBezTo>
                      <a:pt x="230" y="251"/>
                      <a:pt x="232" y="252"/>
                      <a:pt x="233" y="252"/>
                    </a:cubicBezTo>
                    <a:cubicBezTo>
                      <a:pt x="236" y="253"/>
                      <a:pt x="238" y="254"/>
                      <a:pt x="241" y="255"/>
                    </a:cubicBezTo>
                    <a:cubicBezTo>
                      <a:pt x="242" y="255"/>
                      <a:pt x="244" y="256"/>
                      <a:pt x="246" y="256"/>
                    </a:cubicBezTo>
                    <a:cubicBezTo>
                      <a:pt x="247" y="257"/>
                      <a:pt x="247" y="257"/>
                      <a:pt x="247" y="257"/>
                    </a:cubicBezTo>
                    <a:cubicBezTo>
                      <a:pt x="251" y="258"/>
                      <a:pt x="254" y="259"/>
                      <a:pt x="258" y="260"/>
                    </a:cubicBezTo>
                    <a:cubicBezTo>
                      <a:pt x="264" y="261"/>
                      <a:pt x="270" y="263"/>
                      <a:pt x="275" y="264"/>
                    </a:cubicBezTo>
                    <a:cubicBezTo>
                      <a:pt x="277" y="265"/>
                      <a:pt x="279" y="265"/>
                      <a:pt x="281" y="266"/>
                    </a:cubicBezTo>
                    <a:cubicBezTo>
                      <a:pt x="283" y="266"/>
                      <a:pt x="286" y="267"/>
                      <a:pt x="288" y="268"/>
                    </a:cubicBezTo>
                    <a:cubicBezTo>
                      <a:pt x="293" y="269"/>
                      <a:pt x="298" y="270"/>
                      <a:pt x="303" y="271"/>
                    </a:cubicBezTo>
                    <a:cubicBezTo>
                      <a:pt x="317" y="274"/>
                      <a:pt x="330" y="277"/>
                      <a:pt x="345" y="279"/>
                    </a:cubicBezTo>
                    <a:cubicBezTo>
                      <a:pt x="357" y="281"/>
                      <a:pt x="369" y="283"/>
                      <a:pt x="382" y="285"/>
                    </a:cubicBezTo>
                    <a:cubicBezTo>
                      <a:pt x="376" y="408"/>
                      <a:pt x="376" y="408"/>
                      <a:pt x="376" y="408"/>
                    </a:cubicBezTo>
                    <a:cubicBezTo>
                      <a:pt x="363" y="407"/>
                      <a:pt x="351" y="405"/>
                      <a:pt x="339" y="403"/>
                    </a:cubicBezTo>
                    <a:cubicBezTo>
                      <a:pt x="339" y="403"/>
                      <a:pt x="339" y="403"/>
                      <a:pt x="339" y="403"/>
                    </a:cubicBezTo>
                    <a:cubicBezTo>
                      <a:pt x="328" y="401"/>
                      <a:pt x="317" y="399"/>
                      <a:pt x="307" y="397"/>
                    </a:cubicBezTo>
                    <a:cubicBezTo>
                      <a:pt x="302" y="396"/>
                      <a:pt x="296" y="395"/>
                      <a:pt x="291" y="394"/>
                    </a:cubicBezTo>
                    <a:cubicBezTo>
                      <a:pt x="281" y="392"/>
                      <a:pt x="271" y="389"/>
                      <a:pt x="261" y="387"/>
                    </a:cubicBezTo>
                    <a:cubicBezTo>
                      <a:pt x="261" y="387"/>
                      <a:pt x="261" y="387"/>
                      <a:pt x="261" y="387"/>
                    </a:cubicBezTo>
                    <a:cubicBezTo>
                      <a:pt x="256" y="386"/>
                      <a:pt x="251" y="385"/>
                      <a:pt x="246" y="383"/>
                    </a:cubicBezTo>
                    <a:cubicBezTo>
                      <a:pt x="242" y="382"/>
                      <a:pt x="237" y="381"/>
                      <a:pt x="232" y="379"/>
                    </a:cubicBezTo>
                    <a:cubicBezTo>
                      <a:pt x="227" y="378"/>
                      <a:pt x="223" y="377"/>
                      <a:pt x="219" y="376"/>
                    </a:cubicBezTo>
                    <a:cubicBezTo>
                      <a:pt x="218" y="376"/>
                      <a:pt x="218" y="376"/>
                      <a:pt x="218" y="375"/>
                    </a:cubicBezTo>
                    <a:cubicBezTo>
                      <a:pt x="110" y="344"/>
                      <a:pt x="33" y="299"/>
                      <a:pt x="9" y="247"/>
                    </a:cubicBezTo>
                    <a:cubicBezTo>
                      <a:pt x="3" y="235"/>
                      <a:pt x="0" y="223"/>
                      <a:pt x="0" y="211"/>
                    </a:cubicBezTo>
                    <a:cubicBezTo>
                      <a:pt x="0" y="196"/>
                      <a:pt x="4" y="182"/>
                      <a:pt x="12" y="168"/>
                    </a:cubicBezTo>
                    <a:cubicBezTo>
                      <a:pt x="40" y="118"/>
                      <a:pt x="118" y="74"/>
                      <a:pt x="227" y="44"/>
                    </a:cubicBezTo>
                    <a:cubicBezTo>
                      <a:pt x="229" y="43"/>
                      <a:pt x="232" y="42"/>
                      <a:pt x="234" y="42"/>
                    </a:cubicBezTo>
                    <a:cubicBezTo>
                      <a:pt x="271" y="32"/>
                      <a:pt x="312" y="23"/>
                      <a:pt x="355" y="17"/>
                    </a:cubicBezTo>
                    <a:cubicBezTo>
                      <a:pt x="356" y="16"/>
                      <a:pt x="356" y="16"/>
                      <a:pt x="357" y="16"/>
                    </a:cubicBezTo>
                    <a:cubicBezTo>
                      <a:pt x="426" y="6"/>
                      <a:pt x="503" y="0"/>
                      <a:pt x="583" y="0"/>
                    </a:cubicBezTo>
                    <a:cubicBezTo>
                      <a:pt x="663" y="0"/>
                      <a:pt x="740" y="6"/>
                      <a:pt x="809" y="17"/>
                    </a:cubicBezTo>
                    <a:cubicBezTo>
                      <a:pt x="810" y="17"/>
                      <a:pt x="811" y="17"/>
                      <a:pt x="811" y="17"/>
                    </a:cubicBezTo>
                    <a:cubicBezTo>
                      <a:pt x="855" y="24"/>
                      <a:pt x="895" y="32"/>
                      <a:pt x="932" y="42"/>
                    </a:cubicBezTo>
                    <a:cubicBezTo>
                      <a:pt x="934" y="43"/>
                      <a:pt x="936" y="43"/>
                      <a:pt x="938" y="44"/>
                    </a:cubicBezTo>
                    <a:cubicBezTo>
                      <a:pt x="999" y="61"/>
                      <a:pt x="1050" y="82"/>
                      <a:pt x="1089" y="1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368" tIns="45684" rIns="91368" bIns="45684" numCol="1" anchor="t" anchorCtr="0" compatLnSpc="1"/>
              <a:lstStyle/>
              <a:p>
                <a:endParaRPr lang="zh-CN" altLang="en-US" sz="1800"/>
              </a:p>
            </p:txBody>
          </p:sp>
          <p:sp>
            <p:nvSpPr>
              <p:cNvPr id="1049287" name="Freeform 7"/>
              <p:cNvSpPr/>
              <p:nvPr/>
            </p:nvSpPr>
            <p:spPr bwMode="auto">
              <a:xfrm>
                <a:off x="8929688" y="5116513"/>
                <a:ext cx="1282700" cy="1238250"/>
              </a:xfrm>
              <a:custGeom>
                <a:avLst/>
                <a:gdLst>
                  <a:gd name="T0" fmla="*/ 340 w 340"/>
                  <a:gd name="T1" fmla="*/ 214 h 327"/>
                  <a:gd name="T2" fmla="*/ 236 w 340"/>
                  <a:gd name="T3" fmla="*/ 222 h 327"/>
                  <a:gd name="T4" fmla="*/ 236 w 340"/>
                  <a:gd name="T5" fmla="*/ 322 h 327"/>
                  <a:gd name="T6" fmla="*/ 168 w 340"/>
                  <a:gd name="T7" fmla="*/ 327 h 327"/>
                  <a:gd name="T8" fmla="*/ 101 w 340"/>
                  <a:gd name="T9" fmla="*/ 322 h 327"/>
                  <a:gd name="T10" fmla="*/ 101 w 340"/>
                  <a:gd name="T11" fmla="*/ 222 h 327"/>
                  <a:gd name="T12" fmla="*/ 0 w 340"/>
                  <a:gd name="T13" fmla="*/ 214 h 327"/>
                  <a:gd name="T14" fmla="*/ 6 w 340"/>
                  <a:gd name="T15" fmla="*/ 90 h 327"/>
                  <a:gd name="T16" fmla="*/ 101 w 340"/>
                  <a:gd name="T17" fmla="*/ 97 h 327"/>
                  <a:gd name="T18" fmla="*/ 101 w 340"/>
                  <a:gd name="T19" fmla="*/ 0 h 327"/>
                  <a:gd name="T20" fmla="*/ 169 w 340"/>
                  <a:gd name="T21" fmla="*/ 6 h 327"/>
                  <a:gd name="T22" fmla="*/ 236 w 340"/>
                  <a:gd name="T23" fmla="*/ 1 h 327"/>
                  <a:gd name="T24" fmla="*/ 236 w 340"/>
                  <a:gd name="T25" fmla="*/ 97 h 327"/>
                  <a:gd name="T26" fmla="*/ 334 w 340"/>
                  <a:gd name="T27" fmla="*/ 90 h 327"/>
                  <a:gd name="T28" fmla="*/ 340 w 340"/>
                  <a:gd name="T29" fmla="*/ 214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0" h="327">
                    <a:moveTo>
                      <a:pt x="340" y="214"/>
                    </a:moveTo>
                    <a:cubicBezTo>
                      <a:pt x="306" y="218"/>
                      <a:pt x="271" y="220"/>
                      <a:pt x="236" y="222"/>
                    </a:cubicBezTo>
                    <a:cubicBezTo>
                      <a:pt x="236" y="322"/>
                      <a:pt x="236" y="322"/>
                      <a:pt x="236" y="322"/>
                    </a:cubicBezTo>
                    <a:cubicBezTo>
                      <a:pt x="216" y="325"/>
                      <a:pt x="193" y="327"/>
                      <a:pt x="168" y="327"/>
                    </a:cubicBezTo>
                    <a:cubicBezTo>
                      <a:pt x="144" y="327"/>
                      <a:pt x="121" y="325"/>
                      <a:pt x="101" y="322"/>
                    </a:cubicBezTo>
                    <a:cubicBezTo>
                      <a:pt x="101" y="222"/>
                      <a:pt x="101" y="222"/>
                      <a:pt x="101" y="222"/>
                    </a:cubicBezTo>
                    <a:cubicBezTo>
                      <a:pt x="66" y="220"/>
                      <a:pt x="32" y="218"/>
                      <a:pt x="0" y="214"/>
                    </a:cubicBezTo>
                    <a:cubicBezTo>
                      <a:pt x="6" y="90"/>
                      <a:pt x="6" y="90"/>
                      <a:pt x="6" y="90"/>
                    </a:cubicBezTo>
                    <a:cubicBezTo>
                      <a:pt x="36" y="94"/>
                      <a:pt x="68" y="96"/>
                      <a:pt x="101" y="97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21" y="4"/>
                      <a:pt x="144" y="6"/>
                      <a:pt x="169" y="6"/>
                    </a:cubicBezTo>
                    <a:cubicBezTo>
                      <a:pt x="193" y="6"/>
                      <a:pt x="216" y="4"/>
                      <a:pt x="236" y="1"/>
                    </a:cubicBezTo>
                    <a:cubicBezTo>
                      <a:pt x="236" y="97"/>
                      <a:pt x="236" y="97"/>
                      <a:pt x="236" y="97"/>
                    </a:cubicBezTo>
                    <a:cubicBezTo>
                      <a:pt x="270" y="96"/>
                      <a:pt x="303" y="94"/>
                      <a:pt x="334" y="90"/>
                    </a:cubicBezTo>
                    <a:lnTo>
                      <a:pt x="340" y="2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368" tIns="45684" rIns="91368" bIns="45684" numCol="1" anchor="t" anchorCtr="0" compatLnSpc="1"/>
              <a:lstStyle/>
              <a:p>
                <a:endParaRPr lang="zh-CN" altLang="en-US" sz="180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 algn="ctr">
              <a:defRPr sz="3200">
                <a:solidFill>
                  <a:srgbClr val="33333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18" name="标题 1"/>
          <p:cNvSpPr>
            <a:spLocks noGrp="1"/>
          </p:cNvSpPr>
          <p:nvPr>
            <p:ph type="title"/>
          </p:nvPr>
        </p:nvSpPr>
        <p:spPr>
          <a:xfrm>
            <a:off x="825108" y="908050"/>
            <a:ext cx="10594726" cy="635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9519" name="内容占位符 2"/>
          <p:cNvSpPr>
            <a:spLocks noGrp="1"/>
          </p:cNvSpPr>
          <p:nvPr>
            <p:ph idx="1"/>
          </p:nvPr>
        </p:nvSpPr>
        <p:spPr>
          <a:xfrm>
            <a:off x="825108" y="1600200"/>
            <a:ext cx="10594726" cy="45259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20" name="Title 1"/>
          <p:cNvSpPr>
            <a:spLocks noGrp="1"/>
          </p:cNvSpPr>
          <p:nvPr>
            <p:ph type="ctrTitle"/>
          </p:nvPr>
        </p:nvSpPr>
        <p:spPr>
          <a:xfrm>
            <a:off x="913686" y="2131102"/>
            <a:ext cx="10355106" cy="14692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049521" name="Subtitle 2"/>
          <p:cNvSpPr>
            <a:spLocks noGrp="1"/>
          </p:cNvSpPr>
          <p:nvPr>
            <p:ph type="subTitle" idx="1"/>
          </p:nvPr>
        </p:nvSpPr>
        <p:spPr>
          <a:xfrm>
            <a:off x="1827372" y="3885962"/>
            <a:ext cx="8527735" cy="17516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10495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/>
            </a:fld>
            <a:endParaRPr lang="en-US"/>
          </a:p>
        </p:txBody>
      </p:sp>
      <p:sp>
        <p:nvSpPr>
          <p:cNvPr id="10495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95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5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04955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04955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/>
            </a:fld>
            <a:endParaRPr lang="en-US"/>
          </a:p>
        </p:txBody>
      </p:sp>
      <p:sp>
        <p:nvSpPr>
          <p:cNvPr id="104955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956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40" name="Title 1"/>
          <p:cNvSpPr>
            <a:spLocks noGrp="1"/>
          </p:cNvSpPr>
          <p:nvPr>
            <p:ph type="title"/>
          </p:nvPr>
        </p:nvSpPr>
        <p:spPr>
          <a:xfrm>
            <a:off x="962331" y="4406391"/>
            <a:ext cx="10355106" cy="136136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049541" name="Text Placeholder 2"/>
          <p:cNvSpPr>
            <a:spLocks noGrp="1"/>
          </p:cNvSpPr>
          <p:nvPr>
            <p:ph type="body" idx="1"/>
          </p:nvPr>
        </p:nvSpPr>
        <p:spPr>
          <a:xfrm>
            <a:off x="962331" y="2906985"/>
            <a:ext cx="10355106" cy="149940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104954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/>
            </a:fld>
            <a:endParaRPr lang="en-US"/>
          </a:p>
        </p:txBody>
      </p:sp>
      <p:sp>
        <p:nvSpPr>
          <p:cNvPr id="104954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954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049567" name="Content Placeholder 2"/>
          <p:cNvSpPr>
            <a:spLocks noGrp="1"/>
          </p:cNvSpPr>
          <p:nvPr>
            <p:ph sz="half" idx="1"/>
          </p:nvPr>
        </p:nvSpPr>
        <p:spPr>
          <a:xfrm>
            <a:off x="609123" y="1201311"/>
            <a:ext cx="5380594" cy="339230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049568" name="Content Placeholder 3"/>
          <p:cNvSpPr>
            <a:spLocks noGrp="1"/>
          </p:cNvSpPr>
          <p:nvPr>
            <p:ph sz="half" idx="2"/>
          </p:nvPr>
        </p:nvSpPr>
        <p:spPr>
          <a:xfrm>
            <a:off x="6192759" y="1201311"/>
            <a:ext cx="5380594" cy="339230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04956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/>
            </a:fld>
            <a:endParaRPr lang="en-US"/>
          </a:p>
        </p:txBody>
      </p:sp>
      <p:sp>
        <p:nvSpPr>
          <p:cNvPr id="104957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957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45" name="Title 1"/>
          <p:cNvSpPr>
            <a:spLocks noGrp="1"/>
          </p:cNvSpPr>
          <p:nvPr>
            <p:ph type="title"/>
          </p:nvPr>
        </p:nvSpPr>
        <p:spPr>
          <a:xfrm>
            <a:off x="609123" y="276279"/>
            <a:ext cx="10964230" cy="114240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049546" name="Text Placeholder 2"/>
          <p:cNvSpPr>
            <a:spLocks noGrp="1"/>
          </p:cNvSpPr>
          <p:nvPr>
            <p:ph type="body" idx="1"/>
          </p:nvPr>
        </p:nvSpPr>
        <p:spPr>
          <a:xfrm>
            <a:off x="609123" y="1536099"/>
            <a:ext cx="5382710" cy="63942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1049547" name="Content Placeholder 3"/>
          <p:cNvSpPr>
            <a:spLocks noGrp="1"/>
          </p:cNvSpPr>
          <p:nvPr>
            <p:ph sz="half" idx="2"/>
          </p:nvPr>
        </p:nvSpPr>
        <p:spPr>
          <a:xfrm>
            <a:off x="609123" y="2175529"/>
            <a:ext cx="5382710" cy="394923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04954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8532" y="1536099"/>
            <a:ext cx="5384824" cy="63942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1049549" name="Content Placeholder 5"/>
          <p:cNvSpPr>
            <a:spLocks noGrp="1"/>
          </p:cNvSpPr>
          <p:nvPr>
            <p:ph sz="quarter" idx="4"/>
          </p:nvPr>
        </p:nvSpPr>
        <p:spPr>
          <a:xfrm>
            <a:off x="6188532" y="2175529"/>
            <a:ext cx="5384824" cy="394923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04955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/>
            </a:fld>
            <a:endParaRPr lang="en-US"/>
          </a:p>
        </p:txBody>
      </p:sp>
      <p:sp>
        <p:nvSpPr>
          <p:cNvPr id="104955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955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04952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/>
            </a:fld>
            <a:endParaRPr lang="en-US"/>
          </a:p>
        </p:txBody>
      </p:sp>
      <p:sp>
        <p:nvSpPr>
          <p:cNvPr id="104952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4952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6" Type="http://schemas.openxmlformats.org/officeDocument/2006/relationships/theme" Target="../theme/theme2.xml"/><Relationship Id="rId15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516" name="Rectangle 2"/>
          <p:cNvSpPr>
            <a:spLocks noGrp="1"/>
          </p:cNvSpPr>
          <p:nvPr>
            <p:ph type="title"/>
          </p:nvPr>
        </p:nvSpPr>
        <p:spPr>
          <a:xfrm>
            <a:off x="1129594" y="908050"/>
            <a:ext cx="10218277" cy="635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9517" name="Rectangle 3"/>
          <p:cNvSpPr>
            <a:spLocks noGrp="1"/>
          </p:cNvSpPr>
          <p:nvPr>
            <p:ph type="body" idx="1"/>
          </p:nvPr>
        </p:nvSpPr>
        <p:spPr>
          <a:xfrm>
            <a:off x="1129594" y="1600200"/>
            <a:ext cx="10218277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pic>
        <p:nvPicPr>
          <p:cNvPr id="2097153" name="图片 6" descr="院训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101455" y="6264910"/>
            <a:ext cx="3528695" cy="5334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  <p:hf hdr="0" dt="0"/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315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anose="02010609030101010101" pitchFamily="49" charset="-122"/>
        </a:defRPr>
      </a:lvl2pPr>
      <a:lvl3pPr marL="1142365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59893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613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333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6989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709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366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3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3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29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9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06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609123" y="276279"/>
            <a:ext cx="10964230" cy="1142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609123" y="1601153"/>
            <a:ext cx="10964230" cy="4523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609123" y="6354827"/>
            <a:ext cx="2842578" cy="3649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DC11D-C56D-43F7-9324-A802D50A1050}" type="datetimeFigureOut">
              <a:rPr lang="en-US" smtClean="0"/>
            </a:fld>
            <a:endParaRPr lang="en-US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2346" y="6354827"/>
            <a:ext cx="3857785" cy="3649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0776" y="6354827"/>
            <a:ext cx="2842578" cy="3649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EE1C3-4C97-4D89-86D4-AB0FC9C35DC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  <p:sldLayoutId id="2147483666" r:id="rId14"/>
    <p:sldLayoutId id="2147483667" r:id="rId15"/>
  </p:sldLayoutIdLst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15.xml"/><Relationship Id="rId14" Type="http://schemas.openxmlformats.org/officeDocument/2006/relationships/tags" Target="../tags/tag14.xml"/><Relationship Id="rId13" Type="http://schemas.openxmlformats.org/officeDocument/2006/relationships/image" Target="../media/image7.png"/><Relationship Id="rId12" Type="http://schemas.openxmlformats.org/officeDocument/2006/relationships/image" Target="../media/image6.png"/><Relationship Id="rId11" Type="http://schemas.openxmlformats.org/officeDocument/2006/relationships/image" Target="../media/image5.png"/><Relationship Id="rId10" Type="http://schemas.openxmlformats.org/officeDocument/2006/relationships/tags" Target="../tags/tag13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41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9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tags" Target="../tags/tag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36380" y="5855970"/>
            <a:ext cx="2931160" cy="937260"/>
          </a:xfrm>
          <a:prstGeom prst="rect">
            <a:avLst/>
          </a:prstGeom>
        </p:spPr>
      </p:pic>
      <p:sp>
        <p:nvSpPr>
          <p:cNvPr id="1048581" name="等腰三角形 31"/>
          <p:cNvSpPr/>
          <p:nvPr/>
        </p:nvSpPr>
        <p:spPr>
          <a:xfrm rot="216762" flipV="1">
            <a:off x="2634225" y="4773171"/>
            <a:ext cx="962283" cy="631501"/>
          </a:xfrm>
          <a:prstGeom prst="triangle">
            <a:avLst>
              <a:gd name="adj" fmla="val 66989"/>
            </a:avLst>
          </a:prstGeom>
          <a:solidFill>
            <a:srgbClr val="25A3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82" name="等腰三角形 14"/>
          <p:cNvSpPr/>
          <p:nvPr/>
        </p:nvSpPr>
        <p:spPr>
          <a:xfrm>
            <a:off x="3031160" y="1450312"/>
            <a:ext cx="962283" cy="631501"/>
          </a:xfrm>
          <a:prstGeom prst="triangle">
            <a:avLst>
              <a:gd name="adj" fmla="val 66989"/>
            </a:avLst>
          </a:prstGeom>
          <a:solidFill>
            <a:srgbClr val="25A3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83" name="矩形 12"/>
          <p:cNvSpPr/>
          <p:nvPr/>
        </p:nvSpPr>
        <p:spPr>
          <a:xfrm>
            <a:off x="0" y="1726975"/>
            <a:ext cx="12188825" cy="3404050"/>
          </a:xfrm>
          <a:prstGeom prst="rect">
            <a:avLst/>
          </a:prstGeom>
          <a:solidFill>
            <a:srgbClr val="076B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84" name="直角三角形 13"/>
          <p:cNvSpPr/>
          <p:nvPr/>
        </p:nvSpPr>
        <p:spPr>
          <a:xfrm flipV="1">
            <a:off x="-1" y="1450317"/>
            <a:ext cx="3680705" cy="3680704"/>
          </a:xfrm>
          <a:prstGeom prst="rtTriangle">
            <a:avLst/>
          </a:prstGeom>
          <a:solidFill>
            <a:srgbClr val="25A3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585" name="平行四边形 15"/>
          <p:cNvSpPr/>
          <p:nvPr/>
        </p:nvSpPr>
        <p:spPr>
          <a:xfrm>
            <a:off x="3247678" y="4391283"/>
            <a:ext cx="3259709" cy="1016400"/>
          </a:xfrm>
          <a:prstGeom prst="parallelogram">
            <a:avLst>
              <a:gd name="adj" fmla="val 58437"/>
            </a:avLst>
          </a:prstGeom>
          <a:solidFill>
            <a:srgbClr val="25A3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45728" name="直接连接符 18"/>
          <p:cNvCxnSpPr/>
          <p:nvPr/>
        </p:nvCxnSpPr>
        <p:spPr>
          <a:xfrm>
            <a:off x="3897885" y="3429203"/>
            <a:ext cx="6963802" cy="0"/>
          </a:xfrm>
          <a:prstGeom prst="line">
            <a:avLst/>
          </a:prstGeom>
          <a:ln w="12700">
            <a:solidFill>
              <a:srgbClr val="EEF4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PA-组合 15"/>
          <p:cNvGrpSpPr/>
          <p:nvPr>
            <p:custDataLst>
              <p:tags r:id="rId2"/>
            </p:custDataLst>
          </p:nvPr>
        </p:nvGrpSpPr>
        <p:grpSpPr>
          <a:xfrm>
            <a:off x="9277473" y="5968339"/>
            <a:ext cx="405024" cy="405024"/>
            <a:chOff x="11231028" y="6013155"/>
            <a:chExt cx="586997" cy="586997"/>
          </a:xfrm>
        </p:grpSpPr>
        <p:sp>
          <p:nvSpPr>
            <p:cNvPr id="1048586" name="PA-Flowchart: Connector 29"/>
            <p:cNvSpPr/>
            <p:nvPr>
              <p:custDataLst>
                <p:tags r:id="rId3"/>
              </p:custDataLst>
            </p:nvPr>
          </p:nvSpPr>
          <p:spPr>
            <a:xfrm rot="10800000">
              <a:off x="11231028" y="6013155"/>
              <a:ext cx="586997" cy="586997"/>
            </a:xfrm>
            <a:prstGeom prst="flowChartConnector">
              <a:avLst/>
            </a:prstGeom>
            <a:solidFill>
              <a:srgbClr val="076B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方正黑体简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8587" name="PA-doctor_195938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 bwMode="auto">
            <a:xfrm>
              <a:off x="11349739" y="6139481"/>
              <a:ext cx="349573" cy="349045"/>
            </a:xfrm>
            <a:custGeom>
              <a:avLst/>
              <a:gdLst>
                <a:gd name="T0" fmla="*/ 6485 w 6827"/>
                <a:gd name="T1" fmla="*/ 2048 h 6827"/>
                <a:gd name="T2" fmla="*/ 4779 w 6827"/>
                <a:gd name="T3" fmla="*/ 2048 h 6827"/>
                <a:gd name="T4" fmla="*/ 4779 w 6827"/>
                <a:gd name="T5" fmla="*/ 341 h 6827"/>
                <a:gd name="T6" fmla="*/ 4437 w 6827"/>
                <a:gd name="T7" fmla="*/ 0 h 6827"/>
                <a:gd name="T8" fmla="*/ 2389 w 6827"/>
                <a:gd name="T9" fmla="*/ 0 h 6827"/>
                <a:gd name="T10" fmla="*/ 2048 w 6827"/>
                <a:gd name="T11" fmla="*/ 341 h 6827"/>
                <a:gd name="T12" fmla="*/ 2048 w 6827"/>
                <a:gd name="T13" fmla="*/ 2048 h 6827"/>
                <a:gd name="T14" fmla="*/ 341 w 6827"/>
                <a:gd name="T15" fmla="*/ 2048 h 6827"/>
                <a:gd name="T16" fmla="*/ 0 w 6827"/>
                <a:gd name="T17" fmla="*/ 2389 h 6827"/>
                <a:gd name="T18" fmla="*/ 0 w 6827"/>
                <a:gd name="T19" fmla="*/ 4437 h 6827"/>
                <a:gd name="T20" fmla="*/ 341 w 6827"/>
                <a:gd name="T21" fmla="*/ 4779 h 6827"/>
                <a:gd name="T22" fmla="*/ 2048 w 6827"/>
                <a:gd name="T23" fmla="*/ 4779 h 6827"/>
                <a:gd name="T24" fmla="*/ 2048 w 6827"/>
                <a:gd name="T25" fmla="*/ 6485 h 6827"/>
                <a:gd name="T26" fmla="*/ 2389 w 6827"/>
                <a:gd name="T27" fmla="*/ 6827 h 6827"/>
                <a:gd name="T28" fmla="*/ 4437 w 6827"/>
                <a:gd name="T29" fmla="*/ 6827 h 6827"/>
                <a:gd name="T30" fmla="*/ 4779 w 6827"/>
                <a:gd name="T31" fmla="*/ 6485 h 6827"/>
                <a:gd name="T32" fmla="*/ 4779 w 6827"/>
                <a:gd name="T33" fmla="*/ 4779 h 6827"/>
                <a:gd name="T34" fmla="*/ 6485 w 6827"/>
                <a:gd name="T35" fmla="*/ 4779 h 6827"/>
                <a:gd name="T36" fmla="*/ 6827 w 6827"/>
                <a:gd name="T37" fmla="*/ 4437 h 6827"/>
                <a:gd name="T38" fmla="*/ 6827 w 6827"/>
                <a:gd name="T39" fmla="*/ 2389 h 6827"/>
                <a:gd name="T40" fmla="*/ 6485 w 6827"/>
                <a:gd name="T41" fmla="*/ 2048 h 6827"/>
                <a:gd name="T42" fmla="*/ 6485 w 6827"/>
                <a:gd name="T43" fmla="*/ 4437 h 6827"/>
                <a:gd name="T44" fmla="*/ 4437 w 6827"/>
                <a:gd name="T45" fmla="*/ 4437 h 6827"/>
                <a:gd name="T46" fmla="*/ 4437 w 6827"/>
                <a:gd name="T47" fmla="*/ 6485 h 6827"/>
                <a:gd name="T48" fmla="*/ 2389 w 6827"/>
                <a:gd name="T49" fmla="*/ 6485 h 6827"/>
                <a:gd name="T50" fmla="*/ 2389 w 6827"/>
                <a:gd name="T51" fmla="*/ 4437 h 6827"/>
                <a:gd name="T52" fmla="*/ 341 w 6827"/>
                <a:gd name="T53" fmla="*/ 4437 h 6827"/>
                <a:gd name="T54" fmla="*/ 341 w 6827"/>
                <a:gd name="T55" fmla="*/ 2389 h 6827"/>
                <a:gd name="T56" fmla="*/ 2389 w 6827"/>
                <a:gd name="T57" fmla="*/ 2389 h 6827"/>
                <a:gd name="T58" fmla="*/ 2389 w 6827"/>
                <a:gd name="T59" fmla="*/ 341 h 6827"/>
                <a:gd name="T60" fmla="*/ 4437 w 6827"/>
                <a:gd name="T61" fmla="*/ 341 h 6827"/>
                <a:gd name="T62" fmla="*/ 4437 w 6827"/>
                <a:gd name="T63" fmla="*/ 2389 h 6827"/>
                <a:gd name="T64" fmla="*/ 6485 w 6827"/>
                <a:gd name="T65" fmla="*/ 2389 h 6827"/>
                <a:gd name="T66" fmla="*/ 6485 w 6827"/>
                <a:gd name="T67" fmla="*/ 4437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27" h="6827">
                  <a:moveTo>
                    <a:pt x="6485" y="2048"/>
                  </a:moveTo>
                  <a:lnTo>
                    <a:pt x="4779" y="2048"/>
                  </a:lnTo>
                  <a:lnTo>
                    <a:pt x="4779" y="341"/>
                  </a:lnTo>
                  <a:cubicBezTo>
                    <a:pt x="4779" y="153"/>
                    <a:pt x="4626" y="0"/>
                    <a:pt x="4437" y="0"/>
                  </a:cubicBezTo>
                  <a:lnTo>
                    <a:pt x="2389" y="0"/>
                  </a:lnTo>
                  <a:cubicBezTo>
                    <a:pt x="2201" y="0"/>
                    <a:pt x="2048" y="153"/>
                    <a:pt x="2048" y="341"/>
                  </a:cubicBezTo>
                  <a:lnTo>
                    <a:pt x="2048" y="2048"/>
                  </a:lnTo>
                  <a:lnTo>
                    <a:pt x="341" y="2048"/>
                  </a:lnTo>
                  <a:cubicBezTo>
                    <a:pt x="153" y="2048"/>
                    <a:pt x="0" y="2201"/>
                    <a:pt x="0" y="2389"/>
                  </a:cubicBezTo>
                  <a:lnTo>
                    <a:pt x="0" y="4437"/>
                  </a:lnTo>
                  <a:cubicBezTo>
                    <a:pt x="0" y="4626"/>
                    <a:pt x="153" y="4779"/>
                    <a:pt x="341" y="4779"/>
                  </a:cubicBezTo>
                  <a:lnTo>
                    <a:pt x="2048" y="4779"/>
                  </a:lnTo>
                  <a:lnTo>
                    <a:pt x="2048" y="6485"/>
                  </a:lnTo>
                  <a:cubicBezTo>
                    <a:pt x="2048" y="6674"/>
                    <a:pt x="2201" y="6827"/>
                    <a:pt x="2389" y="6827"/>
                  </a:cubicBezTo>
                  <a:lnTo>
                    <a:pt x="4437" y="6827"/>
                  </a:lnTo>
                  <a:cubicBezTo>
                    <a:pt x="4626" y="6827"/>
                    <a:pt x="4779" y="6674"/>
                    <a:pt x="4779" y="6485"/>
                  </a:cubicBezTo>
                  <a:lnTo>
                    <a:pt x="4779" y="4779"/>
                  </a:lnTo>
                  <a:lnTo>
                    <a:pt x="6485" y="4779"/>
                  </a:lnTo>
                  <a:cubicBezTo>
                    <a:pt x="6674" y="4779"/>
                    <a:pt x="6827" y="4626"/>
                    <a:pt x="6827" y="4437"/>
                  </a:cubicBezTo>
                  <a:lnTo>
                    <a:pt x="6827" y="2389"/>
                  </a:lnTo>
                  <a:cubicBezTo>
                    <a:pt x="6827" y="2201"/>
                    <a:pt x="6674" y="2048"/>
                    <a:pt x="6485" y="2048"/>
                  </a:cubicBezTo>
                  <a:close/>
                  <a:moveTo>
                    <a:pt x="6485" y="4437"/>
                  </a:moveTo>
                  <a:lnTo>
                    <a:pt x="4437" y="4437"/>
                  </a:lnTo>
                  <a:lnTo>
                    <a:pt x="4437" y="6485"/>
                  </a:lnTo>
                  <a:lnTo>
                    <a:pt x="2389" y="6485"/>
                  </a:lnTo>
                  <a:lnTo>
                    <a:pt x="2389" y="4437"/>
                  </a:lnTo>
                  <a:lnTo>
                    <a:pt x="341" y="4437"/>
                  </a:lnTo>
                  <a:lnTo>
                    <a:pt x="341" y="2389"/>
                  </a:lnTo>
                  <a:lnTo>
                    <a:pt x="2389" y="2389"/>
                  </a:lnTo>
                  <a:lnTo>
                    <a:pt x="2389" y="341"/>
                  </a:lnTo>
                  <a:lnTo>
                    <a:pt x="4437" y="341"/>
                  </a:lnTo>
                  <a:lnTo>
                    <a:pt x="4437" y="2389"/>
                  </a:lnTo>
                  <a:lnTo>
                    <a:pt x="6485" y="2389"/>
                  </a:lnTo>
                  <a:lnTo>
                    <a:pt x="6485" y="4437"/>
                  </a:lnTo>
                  <a:close/>
                </a:path>
              </a:pathLst>
            </a:custGeom>
            <a:solidFill>
              <a:schemeClr val="bg1">
                <a:alpha val="88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黑体简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PA-组合 16"/>
          <p:cNvGrpSpPr/>
          <p:nvPr>
            <p:custDataLst>
              <p:tags r:id="rId5"/>
            </p:custDataLst>
          </p:nvPr>
        </p:nvGrpSpPr>
        <p:grpSpPr>
          <a:xfrm>
            <a:off x="10000550" y="5968339"/>
            <a:ext cx="405024" cy="405024"/>
            <a:chOff x="11231028" y="6013155"/>
            <a:chExt cx="586997" cy="586997"/>
          </a:xfrm>
        </p:grpSpPr>
        <p:sp>
          <p:nvSpPr>
            <p:cNvPr id="1048588" name="PA-Flowchart: Connector 23"/>
            <p:cNvSpPr/>
            <p:nvPr>
              <p:custDataLst>
                <p:tags r:id="rId6"/>
              </p:custDataLst>
            </p:nvPr>
          </p:nvSpPr>
          <p:spPr>
            <a:xfrm rot="10800000">
              <a:off x="11231028" y="6013155"/>
              <a:ext cx="586997" cy="586997"/>
            </a:xfrm>
            <a:prstGeom prst="flowChartConnector">
              <a:avLst/>
            </a:prstGeom>
            <a:solidFill>
              <a:srgbClr val="076B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方正黑体简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8589" name="PA-doctor_195938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11349856" y="6139218"/>
              <a:ext cx="349338" cy="349573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8338" h="608746">
                  <a:moveTo>
                    <a:pt x="304809" y="266949"/>
                  </a:moveTo>
                  <a:cubicBezTo>
                    <a:pt x="316408" y="266949"/>
                    <a:pt x="325481" y="275914"/>
                    <a:pt x="325481" y="287586"/>
                  </a:cubicBezTo>
                  <a:lnTo>
                    <a:pt x="325481" y="332876"/>
                  </a:lnTo>
                  <a:cubicBezTo>
                    <a:pt x="325481" y="344455"/>
                    <a:pt x="334460" y="353606"/>
                    <a:pt x="346152" y="353606"/>
                  </a:cubicBezTo>
                  <a:lnTo>
                    <a:pt x="392921" y="353606"/>
                  </a:lnTo>
                  <a:cubicBezTo>
                    <a:pt x="404706" y="353606"/>
                    <a:pt x="413779" y="362664"/>
                    <a:pt x="413686" y="374337"/>
                  </a:cubicBezTo>
                  <a:cubicBezTo>
                    <a:pt x="413686" y="374337"/>
                    <a:pt x="414995" y="394880"/>
                    <a:pt x="392921" y="396375"/>
                  </a:cubicBezTo>
                  <a:lnTo>
                    <a:pt x="346152" y="396375"/>
                  </a:lnTo>
                  <a:cubicBezTo>
                    <a:pt x="334554" y="396375"/>
                    <a:pt x="325481" y="405339"/>
                    <a:pt x="325481" y="417105"/>
                  </a:cubicBezTo>
                  <a:lnTo>
                    <a:pt x="325481" y="463795"/>
                  </a:lnTo>
                  <a:cubicBezTo>
                    <a:pt x="325481" y="475374"/>
                    <a:pt x="316408" y="484432"/>
                    <a:pt x="304809" y="484432"/>
                  </a:cubicBezTo>
                  <a:cubicBezTo>
                    <a:pt x="293211" y="484432"/>
                    <a:pt x="284044" y="475468"/>
                    <a:pt x="284044" y="463795"/>
                  </a:cubicBezTo>
                  <a:lnTo>
                    <a:pt x="284044" y="416918"/>
                  </a:lnTo>
                  <a:cubicBezTo>
                    <a:pt x="284044" y="405339"/>
                    <a:pt x="275064" y="396281"/>
                    <a:pt x="263372" y="396281"/>
                  </a:cubicBezTo>
                  <a:lnTo>
                    <a:pt x="216604" y="396281"/>
                  </a:lnTo>
                  <a:cubicBezTo>
                    <a:pt x="195184" y="395067"/>
                    <a:pt x="195933" y="374243"/>
                    <a:pt x="195933" y="374243"/>
                  </a:cubicBezTo>
                  <a:cubicBezTo>
                    <a:pt x="195933" y="362664"/>
                    <a:pt x="204912" y="353606"/>
                    <a:pt x="216604" y="353606"/>
                  </a:cubicBezTo>
                  <a:lnTo>
                    <a:pt x="263372" y="353606"/>
                  </a:lnTo>
                  <a:cubicBezTo>
                    <a:pt x="274971" y="353606"/>
                    <a:pt x="284044" y="344642"/>
                    <a:pt x="284044" y="332876"/>
                  </a:cubicBezTo>
                  <a:lnTo>
                    <a:pt x="284044" y="287586"/>
                  </a:lnTo>
                  <a:cubicBezTo>
                    <a:pt x="284044" y="276007"/>
                    <a:pt x="293211" y="266949"/>
                    <a:pt x="304809" y="266949"/>
                  </a:cubicBezTo>
                  <a:close/>
                  <a:moveTo>
                    <a:pt x="55740" y="191709"/>
                  </a:moveTo>
                  <a:cubicBezTo>
                    <a:pt x="53122" y="191709"/>
                    <a:pt x="50503" y="194324"/>
                    <a:pt x="50503" y="196939"/>
                  </a:cubicBezTo>
                  <a:lnTo>
                    <a:pt x="50503" y="553091"/>
                  </a:lnTo>
                  <a:cubicBezTo>
                    <a:pt x="50503" y="555706"/>
                    <a:pt x="53122" y="558321"/>
                    <a:pt x="55740" y="558321"/>
                  </a:cubicBezTo>
                  <a:lnTo>
                    <a:pt x="552542" y="558321"/>
                  </a:lnTo>
                  <a:cubicBezTo>
                    <a:pt x="555161" y="558321"/>
                    <a:pt x="557779" y="555706"/>
                    <a:pt x="557779" y="553091"/>
                  </a:cubicBezTo>
                  <a:lnTo>
                    <a:pt x="557873" y="553091"/>
                  </a:lnTo>
                  <a:lnTo>
                    <a:pt x="557873" y="196939"/>
                  </a:lnTo>
                  <a:cubicBezTo>
                    <a:pt x="557873" y="194324"/>
                    <a:pt x="555254" y="191709"/>
                    <a:pt x="552635" y="191709"/>
                  </a:cubicBezTo>
                  <a:close/>
                  <a:moveTo>
                    <a:pt x="158149" y="50518"/>
                  </a:moveTo>
                  <a:lnTo>
                    <a:pt x="158149" y="141191"/>
                  </a:lnTo>
                  <a:lnTo>
                    <a:pt x="451255" y="141191"/>
                  </a:lnTo>
                  <a:lnTo>
                    <a:pt x="451255" y="50518"/>
                  </a:lnTo>
                  <a:close/>
                  <a:moveTo>
                    <a:pt x="132150" y="0"/>
                  </a:moveTo>
                  <a:lnTo>
                    <a:pt x="477348" y="0"/>
                  </a:lnTo>
                  <a:cubicBezTo>
                    <a:pt x="491564" y="0"/>
                    <a:pt x="503255" y="11672"/>
                    <a:pt x="503255" y="25866"/>
                  </a:cubicBezTo>
                  <a:lnTo>
                    <a:pt x="503255" y="141284"/>
                  </a:lnTo>
                  <a:lnTo>
                    <a:pt x="552542" y="141284"/>
                  </a:lnTo>
                  <a:cubicBezTo>
                    <a:pt x="583592" y="141284"/>
                    <a:pt x="608282" y="165843"/>
                    <a:pt x="608282" y="196939"/>
                  </a:cubicBezTo>
                  <a:lnTo>
                    <a:pt x="608282" y="553091"/>
                  </a:lnTo>
                  <a:cubicBezTo>
                    <a:pt x="609685" y="584187"/>
                    <a:pt x="584995" y="608839"/>
                    <a:pt x="553945" y="608746"/>
                  </a:cubicBezTo>
                  <a:lnTo>
                    <a:pt x="55740" y="608746"/>
                  </a:lnTo>
                  <a:cubicBezTo>
                    <a:pt x="24690" y="608746"/>
                    <a:pt x="0" y="584187"/>
                    <a:pt x="0" y="553091"/>
                  </a:cubicBezTo>
                  <a:lnTo>
                    <a:pt x="0" y="196845"/>
                  </a:lnTo>
                  <a:cubicBezTo>
                    <a:pt x="0" y="165843"/>
                    <a:pt x="24597" y="141191"/>
                    <a:pt x="55740" y="141191"/>
                  </a:cubicBezTo>
                  <a:lnTo>
                    <a:pt x="106243" y="141191"/>
                  </a:lnTo>
                  <a:lnTo>
                    <a:pt x="106243" y="25866"/>
                  </a:lnTo>
                  <a:cubicBezTo>
                    <a:pt x="106243" y="11672"/>
                    <a:pt x="117934" y="0"/>
                    <a:pt x="132150" y="0"/>
                  </a:cubicBezTo>
                  <a:close/>
                </a:path>
              </a:pathLst>
            </a:custGeom>
            <a:solidFill>
              <a:schemeClr val="bg1">
                <a:alpha val="88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黑体简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PA-组合 19"/>
          <p:cNvGrpSpPr/>
          <p:nvPr>
            <p:custDataLst>
              <p:tags r:id="rId8"/>
            </p:custDataLst>
          </p:nvPr>
        </p:nvGrpSpPr>
        <p:grpSpPr>
          <a:xfrm>
            <a:off x="10723627" y="5968973"/>
            <a:ext cx="405024" cy="405024"/>
            <a:chOff x="11231028" y="6013155"/>
            <a:chExt cx="586997" cy="586997"/>
          </a:xfrm>
        </p:grpSpPr>
        <p:sp>
          <p:nvSpPr>
            <p:cNvPr id="1048590" name="PA-Flowchart: Connector 26"/>
            <p:cNvSpPr/>
            <p:nvPr>
              <p:custDataLst>
                <p:tags r:id="rId9"/>
              </p:custDataLst>
            </p:nvPr>
          </p:nvSpPr>
          <p:spPr>
            <a:xfrm rot="10800000">
              <a:off x="11231028" y="6013155"/>
              <a:ext cx="586997" cy="586997"/>
            </a:xfrm>
            <a:prstGeom prst="flowChartConnector">
              <a:avLst/>
            </a:prstGeom>
            <a:solidFill>
              <a:srgbClr val="076B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16" tIns="45708" rIns="91416" bIns="457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Arial" panose="020B0604020202020204" pitchFamily="34" charset="0"/>
                <a:ea typeface="方正黑体简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8591" name="PA-doctor_195938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 bwMode="auto">
            <a:xfrm>
              <a:off x="11349739" y="6139481"/>
              <a:ext cx="349573" cy="349045"/>
            </a:xfrm>
            <a:custGeom>
              <a:avLst/>
              <a:gdLst>
                <a:gd name="T0" fmla="*/ 6648 w 6827"/>
                <a:gd name="T1" fmla="*/ 1416 h 6827"/>
                <a:gd name="T2" fmla="*/ 5411 w 6827"/>
                <a:gd name="T3" fmla="*/ 179 h 6827"/>
                <a:gd name="T4" fmla="*/ 5232 w 6827"/>
                <a:gd name="T5" fmla="*/ 0 h 6827"/>
                <a:gd name="T6" fmla="*/ 4911 w 6827"/>
                <a:gd name="T7" fmla="*/ 321 h 6827"/>
                <a:gd name="T8" fmla="*/ 5090 w 6827"/>
                <a:gd name="T9" fmla="*/ 500 h 6827"/>
                <a:gd name="T10" fmla="*/ 4332 w 6827"/>
                <a:gd name="T11" fmla="*/ 1258 h 6827"/>
                <a:gd name="T12" fmla="*/ 3957 w 6827"/>
                <a:gd name="T13" fmla="*/ 883 h 6827"/>
                <a:gd name="T14" fmla="*/ 3636 w 6827"/>
                <a:gd name="T15" fmla="*/ 1204 h 6827"/>
                <a:gd name="T16" fmla="*/ 3873 w 6827"/>
                <a:gd name="T17" fmla="*/ 1440 h 6827"/>
                <a:gd name="T18" fmla="*/ 939 w 6827"/>
                <a:gd name="T19" fmla="*/ 4374 h 6827"/>
                <a:gd name="T20" fmla="*/ 1243 w 6827"/>
                <a:gd name="T21" fmla="*/ 4678 h 6827"/>
                <a:gd name="T22" fmla="*/ 444 w 6827"/>
                <a:gd name="T23" fmla="*/ 5477 h 6827"/>
                <a:gd name="T24" fmla="*/ 736 w 6827"/>
                <a:gd name="T25" fmla="*/ 5769 h 6827"/>
                <a:gd name="T26" fmla="*/ 0 w 6827"/>
                <a:gd name="T27" fmla="*/ 6506 h 6827"/>
                <a:gd name="T28" fmla="*/ 321 w 6827"/>
                <a:gd name="T29" fmla="*/ 6827 h 6827"/>
                <a:gd name="T30" fmla="*/ 1057 w 6827"/>
                <a:gd name="T31" fmla="*/ 6090 h 6827"/>
                <a:gd name="T32" fmla="*/ 1350 w 6827"/>
                <a:gd name="T33" fmla="*/ 6383 h 6827"/>
                <a:gd name="T34" fmla="*/ 2149 w 6827"/>
                <a:gd name="T35" fmla="*/ 5583 h 6827"/>
                <a:gd name="T36" fmla="*/ 2453 w 6827"/>
                <a:gd name="T37" fmla="*/ 5887 h 6827"/>
                <a:gd name="T38" fmla="*/ 5386 w 6827"/>
                <a:gd name="T39" fmla="*/ 2954 h 6827"/>
                <a:gd name="T40" fmla="*/ 5623 w 6827"/>
                <a:gd name="T41" fmla="*/ 3190 h 6827"/>
                <a:gd name="T42" fmla="*/ 5944 w 6827"/>
                <a:gd name="T43" fmla="*/ 2870 h 6827"/>
                <a:gd name="T44" fmla="*/ 5569 w 6827"/>
                <a:gd name="T45" fmla="*/ 2495 h 6827"/>
                <a:gd name="T46" fmla="*/ 6327 w 6827"/>
                <a:gd name="T47" fmla="*/ 1737 h 6827"/>
                <a:gd name="T48" fmla="*/ 6506 w 6827"/>
                <a:gd name="T49" fmla="*/ 1916 h 6827"/>
                <a:gd name="T50" fmla="*/ 6827 w 6827"/>
                <a:gd name="T51" fmla="*/ 1595 h 6827"/>
                <a:gd name="T52" fmla="*/ 6648 w 6827"/>
                <a:gd name="T53" fmla="*/ 1416 h 6827"/>
                <a:gd name="T54" fmla="*/ 1350 w 6827"/>
                <a:gd name="T55" fmla="*/ 5741 h 6827"/>
                <a:gd name="T56" fmla="*/ 1086 w 6827"/>
                <a:gd name="T57" fmla="*/ 5477 h 6827"/>
                <a:gd name="T58" fmla="*/ 1564 w 6827"/>
                <a:gd name="T59" fmla="*/ 4999 h 6827"/>
                <a:gd name="T60" fmla="*/ 1828 w 6827"/>
                <a:gd name="T61" fmla="*/ 5262 h 6827"/>
                <a:gd name="T62" fmla="*/ 1350 w 6827"/>
                <a:gd name="T63" fmla="*/ 5741 h 6827"/>
                <a:gd name="T64" fmla="*/ 4653 w 6827"/>
                <a:gd name="T65" fmla="*/ 3045 h 6827"/>
                <a:gd name="T66" fmla="*/ 4174 w 6827"/>
                <a:gd name="T67" fmla="*/ 2566 h 6827"/>
                <a:gd name="T68" fmla="*/ 3853 w 6827"/>
                <a:gd name="T69" fmla="*/ 2887 h 6827"/>
                <a:gd name="T70" fmla="*/ 4332 w 6827"/>
                <a:gd name="T71" fmla="*/ 3366 h 6827"/>
                <a:gd name="T72" fmla="*/ 3920 w 6827"/>
                <a:gd name="T73" fmla="*/ 3779 h 6827"/>
                <a:gd name="T74" fmla="*/ 3441 w 6827"/>
                <a:gd name="T75" fmla="*/ 3300 h 6827"/>
                <a:gd name="T76" fmla="*/ 3120 w 6827"/>
                <a:gd name="T77" fmla="*/ 3621 h 6827"/>
                <a:gd name="T78" fmla="*/ 3599 w 6827"/>
                <a:gd name="T79" fmla="*/ 4100 h 6827"/>
                <a:gd name="T80" fmla="*/ 3186 w 6827"/>
                <a:gd name="T81" fmla="*/ 4512 h 6827"/>
                <a:gd name="T82" fmla="*/ 2707 w 6827"/>
                <a:gd name="T83" fmla="*/ 4033 h 6827"/>
                <a:gd name="T84" fmla="*/ 2386 w 6827"/>
                <a:gd name="T85" fmla="*/ 4354 h 6827"/>
                <a:gd name="T86" fmla="*/ 2865 w 6827"/>
                <a:gd name="T87" fmla="*/ 4833 h 6827"/>
                <a:gd name="T88" fmla="*/ 2453 w 6827"/>
                <a:gd name="T89" fmla="*/ 5246 h 6827"/>
                <a:gd name="T90" fmla="*/ 1581 w 6827"/>
                <a:gd name="T91" fmla="*/ 4374 h 6827"/>
                <a:gd name="T92" fmla="*/ 4194 w 6827"/>
                <a:gd name="T93" fmla="*/ 1761 h 6827"/>
                <a:gd name="T94" fmla="*/ 5065 w 6827"/>
                <a:gd name="T95" fmla="*/ 2633 h 6827"/>
                <a:gd name="T96" fmla="*/ 4653 w 6827"/>
                <a:gd name="T97" fmla="*/ 3045 h 6827"/>
                <a:gd name="T98" fmla="*/ 5248 w 6827"/>
                <a:gd name="T99" fmla="*/ 2174 h 6827"/>
                <a:gd name="T100" fmla="*/ 4653 w 6827"/>
                <a:gd name="T101" fmla="*/ 1579 h 6827"/>
                <a:gd name="T102" fmla="*/ 5411 w 6827"/>
                <a:gd name="T103" fmla="*/ 821 h 6827"/>
                <a:gd name="T104" fmla="*/ 6006 w 6827"/>
                <a:gd name="T105" fmla="*/ 1416 h 6827"/>
                <a:gd name="T106" fmla="*/ 5248 w 6827"/>
                <a:gd name="T107" fmla="*/ 2174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27" h="6827">
                  <a:moveTo>
                    <a:pt x="6648" y="1416"/>
                  </a:moveTo>
                  <a:lnTo>
                    <a:pt x="5411" y="179"/>
                  </a:lnTo>
                  <a:lnTo>
                    <a:pt x="5232" y="0"/>
                  </a:lnTo>
                  <a:lnTo>
                    <a:pt x="4911" y="321"/>
                  </a:lnTo>
                  <a:lnTo>
                    <a:pt x="5090" y="500"/>
                  </a:lnTo>
                  <a:lnTo>
                    <a:pt x="4332" y="1258"/>
                  </a:lnTo>
                  <a:lnTo>
                    <a:pt x="3957" y="883"/>
                  </a:lnTo>
                  <a:lnTo>
                    <a:pt x="3636" y="1204"/>
                  </a:lnTo>
                  <a:lnTo>
                    <a:pt x="3873" y="1440"/>
                  </a:lnTo>
                  <a:lnTo>
                    <a:pt x="939" y="4374"/>
                  </a:lnTo>
                  <a:lnTo>
                    <a:pt x="1243" y="4678"/>
                  </a:lnTo>
                  <a:lnTo>
                    <a:pt x="444" y="5477"/>
                  </a:lnTo>
                  <a:lnTo>
                    <a:pt x="736" y="5769"/>
                  </a:lnTo>
                  <a:lnTo>
                    <a:pt x="0" y="6506"/>
                  </a:lnTo>
                  <a:lnTo>
                    <a:pt x="321" y="6827"/>
                  </a:lnTo>
                  <a:lnTo>
                    <a:pt x="1057" y="6090"/>
                  </a:lnTo>
                  <a:lnTo>
                    <a:pt x="1350" y="6383"/>
                  </a:lnTo>
                  <a:lnTo>
                    <a:pt x="2149" y="5583"/>
                  </a:lnTo>
                  <a:lnTo>
                    <a:pt x="2453" y="5887"/>
                  </a:lnTo>
                  <a:lnTo>
                    <a:pt x="5386" y="2954"/>
                  </a:lnTo>
                  <a:lnTo>
                    <a:pt x="5623" y="3190"/>
                  </a:lnTo>
                  <a:lnTo>
                    <a:pt x="5944" y="2870"/>
                  </a:lnTo>
                  <a:lnTo>
                    <a:pt x="5569" y="2495"/>
                  </a:lnTo>
                  <a:lnTo>
                    <a:pt x="6327" y="1737"/>
                  </a:lnTo>
                  <a:lnTo>
                    <a:pt x="6506" y="1916"/>
                  </a:lnTo>
                  <a:lnTo>
                    <a:pt x="6827" y="1595"/>
                  </a:lnTo>
                  <a:lnTo>
                    <a:pt x="6648" y="1416"/>
                  </a:lnTo>
                  <a:close/>
                  <a:moveTo>
                    <a:pt x="1350" y="5741"/>
                  </a:moveTo>
                  <a:lnTo>
                    <a:pt x="1086" y="5477"/>
                  </a:lnTo>
                  <a:lnTo>
                    <a:pt x="1564" y="4999"/>
                  </a:lnTo>
                  <a:lnTo>
                    <a:pt x="1828" y="5262"/>
                  </a:lnTo>
                  <a:lnTo>
                    <a:pt x="1350" y="5741"/>
                  </a:lnTo>
                  <a:close/>
                  <a:moveTo>
                    <a:pt x="4653" y="3045"/>
                  </a:moveTo>
                  <a:lnTo>
                    <a:pt x="4174" y="2566"/>
                  </a:lnTo>
                  <a:lnTo>
                    <a:pt x="3853" y="2887"/>
                  </a:lnTo>
                  <a:lnTo>
                    <a:pt x="4332" y="3366"/>
                  </a:lnTo>
                  <a:lnTo>
                    <a:pt x="3920" y="3779"/>
                  </a:lnTo>
                  <a:lnTo>
                    <a:pt x="3441" y="3300"/>
                  </a:lnTo>
                  <a:lnTo>
                    <a:pt x="3120" y="3621"/>
                  </a:lnTo>
                  <a:lnTo>
                    <a:pt x="3599" y="4100"/>
                  </a:lnTo>
                  <a:lnTo>
                    <a:pt x="3186" y="4512"/>
                  </a:lnTo>
                  <a:lnTo>
                    <a:pt x="2707" y="4033"/>
                  </a:lnTo>
                  <a:lnTo>
                    <a:pt x="2386" y="4354"/>
                  </a:lnTo>
                  <a:lnTo>
                    <a:pt x="2865" y="4833"/>
                  </a:lnTo>
                  <a:lnTo>
                    <a:pt x="2453" y="5246"/>
                  </a:lnTo>
                  <a:lnTo>
                    <a:pt x="1581" y="4374"/>
                  </a:lnTo>
                  <a:lnTo>
                    <a:pt x="4194" y="1761"/>
                  </a:lnTo>
                  <a:lnTo>
                    <a:pt x="5065" y="2633"/>
                  </a:lnTo>
                  <a:lnTo>
                    <a:pt x="4653" y="3045"/>
                  </a:lnTo>
                  <a:close/>
                  <a:moveTo>
                    <a:pt x="5248" y="2174"/>
                  </a:moveTo>
                  <a:lnTo>
                    <a:pt x="4653" y="1579"/>
                  </a:lnTo>
                  <a:lnTo>
                    <a:pt x="5411" y="821"/>
                  </a:lnTo>
                  <a:lnTo>
                    <a:pt x="6006" y="1416"/>
                  </a:lnTo>
                  <a:lnTo>
                    <a:pt x="5248" y="2174"/>
                  </a:lnTo>
                  <a:close/>
                </a:path>
              </a:pathLst>
            </a:custGeom>
            <a:solidFill>
              <a:schemeClr val="bg1">
                <a:alpha val="88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方正黑体简体" panose="0201060103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48592" name="文本框 47"/>
          <p:cNvSpPr txBox="1"/>
          <p:nvPr/>
        </p:nvSpPr>
        <p:spPr>
          <a:xfrm>
            <a:off x="6856730" y="3733800"/>
            <a:ext cx="4053840" cy="12020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zh-CN" sz="18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主要研究者：</a:t>
            </a:r>
            <a:endParaRPr lang="zh-CN" sz="18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zh-CN" sz="18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汇报人：</a:t>
            </a:r>
            <a:endParaRPr lang="zh-CN" sz="18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 algn="just" fontAlgn="auto">
              <a:lnSpc>
                <a:spcPct val="150000"/>
              </a:lnSpc>
            </a:pPr>
            <a:r>
              <a:rPr lang="en-US" altLang="zh-CN" sz="18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sz="18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汇报日期：</a:t>
            </a:r>
            <a:endParaRPr lang="zh-CN" sz="18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820" name="文本框 2"/>
          <p:cNvSpPr txBox="1"/>
          <p:nvPr/>
        </p:nvSpPr>
        <p:spPr>
          <a:xfrm>
            <a:off x="4037330" y="2209800"/>
            <a:ext cx="5544185" cy="13582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b="1" spc="300" dirty="0">
                <a:solidFill>
                  <a:srgbClr val="EEF4F4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项目名称：</a:t>
            </a:r>
            <a:r>
              <a:rPr lang="en-US" altLang="zh-CN" b="1" spc="300" dirty="0">
                <a:solidFill>
                  <a:srgbClr val="EEF4F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                        </a:t>
            </a:r>
            <a:endParaRPr lang="zh-CN" altLang="en-US" b="1" spc="300" dirty="0">
              <a:solidFill>
                <a:srgbClr val="EEF4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zh-CN" altLang="en-US" b="1" spc="300" dirty="0">
              <a:solidFill>
                <a:srgbClr val="EEF4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endParaRPr lang="zh-CN" altLang="en-US" b="1" spc="300" dirty="0">
              <a:solidFill>
                <a:srgbClr val="EEF4F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2202160" y="-21658580"/>
            <a:ext cx="1950085" cy="13849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2075160" y="-21531580"/>
            <a:ext cx="1950085" cy="13849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1948160" y="-21404580"/>
            <a:ext cx="1950085" cy="13849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1821160" y="-21277580"/>
            <a:ext cx="1950085" cy="138493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79730" y="1450340"/>
            <a:ext cx="1887855" cy="309499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endParaRPr lang="en-US" altLang="zh-CN"/>
          </a:p>
        </p:txBody>
      </p:sp>
      <p:pic>
        <p:nvPicPr>
          <p:cNvPr id="15" name="图片 1" descr="lQLPKHpqrRp57MHNF3vNF3uw4wxBM5sHkPwF3biMOo63AA_6011_60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2130" y="1752283"/>
            <a:ext cx="1221105" cy="12211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609330" y="447675"/>
            <a:ext cx="3393440" cy="9391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>
              <a:buFont typeface="Wingdings" panose="05000000000000000000" charset="0"/>
              <a:buChar char="l"/>
            </a:pPr>
            <a:endParaRPr lang="zh-CN" altLang="en-US"/>
          </a:p>
          <a:p>
            <a:endParaRPr lang="zh-CN" altLang="en-US"/>
          </a:p>
        </p:txBody>
      </p:sp>
      <p:pic>
        <p:nvPicPr>
          <p:cNvPr id="2" name="图片 -2147482621" descr="8bf85c0741815432d1759ee2ca01cd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749030" y="304800"/>
            <a:ext cx="3114040" cy="9277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88" name="文本框 13"/>
          <p:cNvSpPr txBox="1"/>
          <p:nvPr/>
        </p:nvSpPr>
        <p:spPr>
          <a:xfrm>
            <a:off x="971296" y="4407097"/>
            <a:ext cx="1038907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打造“国内标杆，国际知名，患者首选的研究型肿瘤中心”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6810" y="1745615"/>
            <a:ext cx="6696075" cy="18453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26"/>
          <p:cNvGrpSpPr/>
          <p:nvPr/>
        </p:nvGrpSpPr>
        <p:grpSpPr>
          <a:xfrm>
            <a:off x="0" y="5410200"/>
            <a:ext cx="12177395" cy="313055"/>
            <a:chOff x="727682" y="3535814"/>
            <a:chExt cx="2445523" cy="141663"/>
          </a:xfrm>
        </p:grpSpPr>
        <p:sp>
          <p:nvSpPr>
            <p:cNvPr id="18" name="Rectangle 27"/>
            <p:cNvSpPr/>
            <p:nvPr/>
          </p:nvSpPr>
          <p:spPr>
            <a:xfrm>
              <a:off x="727682" y="3535814"/>
              <a:ext cx="611381" cy="14166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9" name="Rectangle 28"/>
            <p:cNvSpPr/>
            <p:nvPr/>
          </p:nvSpPr>
          <p:spPr>
            <a:xfrm>
              <a:off x="1339063" y="3535814"/>
              <a:ext cx="611381" cy="14166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0" name="Rectangle 29"/>
            <p:cNvSpPr/>
            <p:nvPr/>
          </p:nvSpPr>
          <p:spPr>
            <a:xfrm>
              <a:off x="1950444" y="3535814"/>
              <a:ext cx="611381" cy="1416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1" name="Rectangle 30"/>
            <p:cNvSpPr/>
            <p:nvPr/>
          </p:nvSpPr>
          <p:spPr>
            <a:xfrm>
              <a:off x="2561824" y="3535814"/>
              <a:ext cx="611381" cy="141663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grpSp>
        <p:nvGrpSpPr>
          <p:cNvPr id="33" name="组合 32"/>
          <p:cNvGrpSpPr/>
          <p:nvPr>
            <p:custDataLst>
              <p:tags r:id="rId1"/>
            </p:custDataLst>
          </p:nvPr>
        </p:nvGrpSpPr>
        <p:grpSpPr>
          <a:xfrm>
            <a:off x="2131060" y="914318"/>
            <a:ext cx="6998285" cy="3554812"/>
            <a:chOff x="1887" y="988"/>
            <a:chExt cx="10849" cy="5654"/>
          </a:xfrm>
        </p:grpSpPr>
        <p:sp>
          <p:nvSpPr>
            <p:cNvPr id="15" name="MH_Others_1"/>
            <p:cNvSpPr txBox="1"/>
            <p:nvPr>
              <p:custDataLst>
                <p:tags r:id="rId2"/>
              </p:custDataLst>
            </p:nvPr>
          </p:nvSpPr>
          <p:spPr>
            <a:xfrm>
              <a:off x="1887" y="2555"/>
              <a:ext cx="3657" cy="3231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目 </a:t>
              </a:r>
              <a:endParaRPr lang="en-US" altLang="zh-CN" sz="66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6600" b="1" dirty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录</a:t>
              </a:r>
              <a:endParaRPr lang="zh-CN" altLang="en-US" sz="66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MH_Others_2"/>
            <p:cNvSpPr txBox="1"/>
            <p:nvPr>
              <p:custDataLst>
                <p:tags r:id="rId3"/>
              </p:custDataLst>
            </p:nvPr>
          </p:nvSpPr>
          <p:spPr>
            <a:xfrm rot="5400000">
              <a:off x="3086" y="3937"/>
              <a:ext cx="3478" cy="572"/>
            </a:xfrm>
            <a:prstGeom prst="rect">
              <a:avLst/>
            </a:prstGeom>
            <a:noFill/>
          </p:spPr>
          <p:txBody>
            <a:bodyPr vert="horz"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b="1" dirty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CONTENTS</a:t>
              </a:r>
              <a:endParaRPr lang="zh-CN" altLang="en-US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MH_Number_1"/>
            <p:cNvSpPr/>
            <p:nvPr>
              <p:custDataLst>
                <p:tags r:id="rId4"/>
              </p:custDataLst>
            </p:nvPr>
          </p:nvSpPr>
          <p:spPr>
            <a:xfrm>
              <a:off x="6960" y="1741"/>
              <a:ext cx="787" cy="787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24" name="MH_Number_2"/>
            <p:cNvSpPr/>
            <p:nvPr>
              <p:custDataLst>
                <p:tags r:id="rId5"/>
              </p:custDataLst>
            </p:nvPr>
          </p:nvSpPr>
          <p:spPr>
            <a:xfrm>
              <a:off x="6960" y="3086"/>
              <a:ext cx="787" cy="787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6"/>
              </p:custDataLst>
            </p:nvPr>
          </p:nvSpPr>
          <p:spPr>
            <a:xfrm>
              <a:off x="8137" y="988"/>
              <a:ext cx="4599" cy="1644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indent="0" eaLnBrk="0" fontAlgn="auto">
                <a:lnSpc>
                  <a:spcPct val="200000"/>
                </a:lnSpc>
              </a:pPr>
              <a:r>
                <a:rPr lang="zh-CN" altLang="en-US" sz="32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研究概况</a:t>
              </a:r>
              <a:endPara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  <p:sp>
          <p:nvSpPr>
            <p:cNvPr id="26" name="MH_Number_2"/>
            <p:cNvSpPr/>
            <p:nvPr>
              <p:custDataLst>
                <p:tags r:id="rId7"/>
              </p:custDataLst>
            </p:nvPr>
          </p:nvSpPr>
          <p:spPr>
            <a:xfrm>
              <a:off x="6960" y="4458"/>
              <a:ext cx="787" cy="787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28" name="MH_Number_2"/>
            <p:cNvSpPr/>
            <p:nvPr>
              <p:custDataLst>
                <p:tags r:id="rId8"/>
              </p:custDataLst>
            </p:nvPr>
          </p:nvSpPr>
          <p:spPr>
            <a:xfrm>
              <a:off x="6960" y="5855"/>
              <a:ext cx="787" cy="787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charset="0"/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6162675" y="1811020"/>
            <a:ext cx="3052445" cy="916940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indent="0" eaLnBrk="0" fontAlgn="auto">
              <a:lnSpc>
                <a:spcPct val="20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研究背景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6170930" y="2745740"/>
            <a:ext cx="3171190" cy="107124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indent="0" eaLnBrk="0" fontAlgn="auto">
              <a:lnSpc>
                <a:spcPct val="20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研究设计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6170930" y="3590925"/>
            <a:ext cx="3044190" cy="109855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indent="0" eaLnBrk="0" fontAlgn="auto">
              <a:lnSpc>
                <a:spcPct val="20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受试者保护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258"/>
            <a:ext cx="8849595" cy="601188"/>
          </a:xfrm>
          <a:custGeom>
            <a:avLst/>
            <a:gdLst>
              <a:gd name="connsiteX0" fmla="*/ 0 w 8851900"/>
              <a:gd name="connsiteY0" fmla="*/ 0 h 741065"/>
              <a:gd name="connsiteX1" fmla="*/ 8851900 w 8851900"/>
              <a:gd name="connsiteY1" fmla="*/ 0 h 741065"/>
              <a:gd name="connsiteX2" fmla="*/ 8851900 w 8851900"/>
              <a:gd name="connsiteY2" fmla="*/ 741065 h 741065"/>
              <a:gd name="connsiteX3" fmla="*/ 0 w 8851900"/>
              <a:gd name="connsiteY3" fmla="*/ 741065 h 741065"/>
              <a:gd name="connsiteX4" fmla="*/ 0 w 8851900"/>
              <a:gd name="connsiteY4" fmla="*/ 0 h 741065"/>
              <a:gd name="connsiteX0-1" fmla="*/ 0 w 8851900"/>
              <a:gd name="connsiteY0-2" fmla="*/ 0 h 741065"/>
              <a:gd name="connsiteX1-3" fmla="*/ 8851900 w 8851900"/>
              <a:gd name="connsiteY1-4" fmla="*/ 0 h 741065"/>
              <a:gd name="connsiteX2-5" fmla="*/ 8191500 w 8851900"/>
              <a:gd name="connsiteY2-6" fmla="*/ 741065 h 741065"/>
              <a:gd name="connsiteX3-7" fmla="*/ 0 w 8851900"/>
              <a:gd name="connsiteY3-8" fmla="*/ 741065 h 741065"/>
              <a:gd name="connsiteX4-9" fmla="*/ 0 w 8851900"/>
              <a:gd name="connsiteY4-10" fmla="*/ 0 h 7410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851900" h="741065">
                <a:moveTo>
                  <a:pt x="0" y="0"/>
                </a:moveTo>
                <a:lnTo>
                  <a:pt x="8851900" y="0"/>
                </a:lnTo>
                <a:lnTo>
                  <a:pt x="8191500" y="741065"/>
                </a:lnTo>
                <a:lnTo>
                  <a:pt x="0" y="741065"/>
                </a:lnTo>
                <a:lnTo>
                  <a:pt x="0" y="0"/>
                </a:lnTo>
                <a:close/>
              </a:path>
            </a:pathLst>
          </a:custGeom>
          <a:solidFill>
            <a:srgbClr val="25A3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一、研究概况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2560" y="1524000"/>
            <a:ext cx="9405620" cy="43313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>
              <a:buFont typeface="Wingdings" panose="05000000000000000000" charset="0"/>
              <a:buNone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阐述研究类型、计划研究周期、研究样本例数；研究经费来源；如为多中心研究，列出组长单位和主要研究者，各研究中心清单等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/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/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/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/>
          </a:p>
          <a:p>
            <a:pPr indent="0">
              <a:buFont typeface="Wingdings" panose="05000000000000000000" charset="0"/>
              <a:buNone/>
            </a:pPr>
            <a:endParaRPr lang="zh-CN" altLang="en-US"/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/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/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/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/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208530" y="762953"/>
            <a:ext cx="7853680" cy="3987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 anchorCtr="0">
            <a:spAutoFit/>
          </a:bodyPr>
          <a:p>
            <a:pPr indent="0" fontAlgn="auto">
              <a:lnSpc>
                <a:spcPct val="100000"/>
              </a:lnSpc>
              <a:buFont typeface="Wingdings" panose="05000000000000000000" charset="0"/>
              <a:buNone/>
            </a:pPr>
            <a:r>
              <a:rPr lang="en-US" altLang="zh-CN" sz="2000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2000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完成后，请删除每页引导语，可根据研究实际情况调整</a:t>
            </a:r>
            <a:r>
              <a:rPr lang="en-US" altLang="zh-CN" sz="2000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2000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页面。</a:t>
            </a:r>
            <a:endParaRPr lang="zh-CN" altLang="en-US" sz="2000">
              <a:solidFill>
                <a:srgbClr val="FF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0" y="258"/>
            <a:ext cx="8849595" cy="601188"/>
          </a:xfrm>
          <a:custGeom>
            <a:avLst/>
            <a:gdLst>
              <a:gd name="connsiteX0" fmla="*/ 0 w 8851900"/>
              <a:gd name="connsiteY0" fmla="*/ 0 h 741065"/>
              <a:gd name="connsiteX1" fmla="*/ 8851900 w 8851900"/>
              <a:gd name="connsiteY1" fmla="*/ 0 h 741065"/>
              <a:gd name="connsiteX2" fmla="*/ 8851900 w 8851900"/>
              <a:gd name="connsiteY2" fmla="*/ 741065 h 741065"/>
              <a:gd name="connsiteX3" fmla="*/ 0 w 8851900"/>
              <a:gd name="connsiteY3" fmla="*/ 741065 h 741065"/>
              <a:gd name="connsiteX4" fmla="*/ 0 w 8851900"/>
              <a:gd name="connsiteY4" fmla="*/ 0 h 741065"/>
              <a:gd name="connsiteX0-1" fmla="*/ 0 w 8851900"/>
              <a:gd name="connsiteY0-2" fmla="*/ 0 h 741065"/>
              <a:gd name="connsiteX1-3" fmla="*/ 8851900 w 8851900"/>
              <a:gd name="connsiteY1-4" fmla="*/ 0 h 741065"/>
              <a:gd name="connsiteX2-5" fmla="*/ 8191500 w 8851900"/>
              <a:gd name="connsiteY2-6" fmla="*/ 741065 h 741065"/>
              <a:gd name="connsiteX3-7" fmla="*/ 0 w 8851900"/>
              <a:gd name="connsiteY3-8" fmla="*/ 741065 h 741065"/>
              <a:gd name="connsiteX4-9" fmla="*/ 0 w 8851900"/>
              <a:gd name="connsiteY4-10" fmla="*/ 0 h 7410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851900" h="741065">
                <a:moveTo>
                  <a:pt x="0" y="0"/>
                </a:moveTo>
                <a:lnTo>
                  <a:pt x="8851900" y="0"/>
                </a:lnTo>
                <a:lnTo>
                  <a:pt x="8191500" y="741065"/>
                </a:lnTo>
                <a:lnTo>
                  <a:pt x="0" y="741065"/>
                </a:lnTo>
                <a:lnTo>
                  <a:pt x="0" y="0"/>
                </a:lnTo>
                <a:close/>
              </a:path>
            </a:pathLst>
          </a:custGeom>
          <a:solidFill>
            <a:srgbClr val="25A3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二、研究背景</a:t>
            </a:r>
            <a:endParaRPr lang="zh-CN" altLang="en-US" sz="3200" b="1" strike="sngStrike"/>
          </a:p>
        </p:txBody>
      </p:sp>
      <p:sp>
        <p:nvSpPr>
          <p:cNvPr id="5" name="文本框 4"/>
          <p:cNvSpPr txBox="1"/>
          <p:nvPr/>
        </p:nvSpPr>
        <p:spPr>
          <a:xfrm>
            <a:off x="1827530" y="1066800"/>
            <a:ext cx="8844915" cy="50012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>
              <a:buFont typeface="Wingdings" panose="05000000000000000000" charset="0"/>
              <a:buNone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阐述研究依据，国内外研究进展及局限性。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/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/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/>
          </a:p>
          <a:p>
            <a:pPr indent="0">
              <a:buFont typeface="Wingdings" panose="05000000000000000000" charset="0"/>
              <a:buNone/>
            </a:pPr>
            <a:endParaRPr lang="zh-CN" altLang="en-US"/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/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/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/>
          </a:p>
          <a:p>
            <a:pPr marL="342900" indent="-342900">
              <a:buFont typeface="Wingdings" panose="05000000000000000000" charset="0"/>
              <a:buChar char="l"/>
            </a:pPr>
            <a:endParaRPr lang="zh-CN" altLang="en-US"/>
          </a:p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6"/>
          <p:cNvGrpSpPr/>
          <p:nvPr/>
        </p:nvGrpSpPr>
        <p:grpSpPr>
          <a:xfrm>
            <a:off x="9660913" y="6387329"/>
            <a:ext cx="2009252" cy="411373"/>
            <a:chOff x="6334918" y="613568"/>
            <a:chExt cx="5002213" cy="1023938"/>
          </a:xfrm>
        </p:grpSpPr>
        <p:sp>
          <p:nvSpPr>
            <p:cNvPr id="1048826" name="Freeform 6"/>
            <p:cNvSpPr>
              <a:spLocks noEditPoints="1"/>
            </p:cNvSpPr>
            <p:nvPr/>
          </p:nvSpPr>
          <p:spPr bwMode="auto">
            <a:xfrm>
              <a:off x="9057481" y="1288256"/>
              <a:ext cx="198438" cy="206375"/>
            </a:xfrm>
            <a:custGeom>
              <a:avLst/>
              <a:gdLst>
                <a:gd name="T0" fmla="*/ 0 w 53"/>
                <a:gd name="T1" fmla="*/ 55 h 55"/>
                <a:gd name="T2" fmla="*/ 0 w 53"/>
                <a:gd name="T3" fmla="*/ 1 h 55"/>
                <a:gd name="T4" fmla="*/ 17 w 53"/>
                <a:gd name="T5" fmla="*/ 1 h 55"/>
                <a:gd name="T6" fmla="*/ 17 w 53"/>
                <a:gd name="T7" fmla="*/ 7 h 55"/>
                <a:gd name="T8" fmla="*/ 13 w 53"/>
                <a:gd name="T9" fmla="*/ 23 h 55"/>
                <a:gd name="T10" fmla="*/ 17 w 53"/>
                <a:gd name="T11" fmla="*/ 35 h 55"/>
                <a:gd name="T12" fmla="*/ 7 w 53"/>
                <a:gd name="T13" fmla="*/ 47 h 55"/>
                <a:gd name="T14" fmla="*/ 7 w 53"/>
                <a:gd name="T15" fmla="*/ 41 h 55"/>
                <a:gd name="T16" fmla="*/ 12 w 53"/>
                <a:gd name="T17" fmla="*/ 34 h 55"/>
                <a:gd name="T18" fmla="*/ 7 w 53"/>
                <a:gd name="T19" fmla="*/ 23 h 55"/>
                <a:gd name="T20" fmla="*/ 11 w 53"/>
                <a:gd name="T21" fmla="*/ 7 h 55"/>
                <a:gd name="T22" fmla="*/ 6 w 53"/>
                <a:gd name="T23" fmla="*/ 7 h 55"/>
                <a:gd name="T24" fmla="*/ 6 w 53"/>
                <a:gd name="T25" fmla="*/ 55 h 55"/>
                <a:gd name="T26" fmla="*/ 0 w 53"/>
                <a:gd name="T27" fmla="*/ 55 h 55"/>
                <a:gd name="T28" fmla="*/ 43 w 53"/>
                <a:gd name="T29" fmla="*/ 55 h 55"/>
                <a:gd name="T30" fmla="*/ 37 w 53"/>
                <a:gd name="T31" fmla="*/ 47 h 55"/>
                <a:gd name="T32" fmla="*/ 37 w 53"/>
                <a:gd name="T33" fmla="*/ 32 h 55"/>
                <a:gd name="T34" fmla="*/ 32 w 53"/>
                <a:gd name="T35" fmla="*/ 32 h 55"/>
                <a:gd name="T36" fmla="*/ 17 w 53"/>
                <a:gd name="T37" fmla="*/ 55 h 55"/>
                <a:gd name="T38" fmla="*/ 17 w 53"/>
                <a:gd name="T39" fmla="*/ 49 h 55"/>
                <a:gd name="T40" fmla="*/ 26 w 53"/>
                <a:gd name="T41" fmla="*/ 32 h 55"/>
                <a:gd name="T42" fmla="*/ 19 w 53"/>
                <a:gd name="T43" fmla="*/ 32 h 55"/>
                <a:gd name="T44" fmla="*/ 19 w 53"/>
                <a:gd name="T45" fmla="*/ 28 h 55"/>
                <a:gd name="T46" fmla="*/ 52 w 53"/>
                <a:gd name="T47" fmla="*/ 28 h 55"/>
                <a:gd name="T48" fmla="*/ 52 w 53"/>
                <a:gd name="T49" fmla="*/ 32 h 55"/>
                <a:gd name="T50" fmla="*/ 43 w 53"/>
                <a:gd name="T51" fmla="*/ 32 h 55"/>
                <a:gd name="T52" fmla="*/ 43 w 53"/>
                <a:gd name="T53" fmla="*/ 47 h 55"/>
                <a:gd name="T54" fmla="*/ 45 w 53"/>
                <a:gd name="T55" fmla="*/ 50 h 55"/>
                <a:gd name="T56" fmla="*/ 46 w 53"/>
                <a:gd name="T57" fmla="*/ 50 h 55"/>
                <a:gd name="T58" fmla="*/ 48 w 53"/>
                <a:gd name="T59" fmla="*/ 47 h 55"/>
                <a:gd name="T60" fmla="*/ 48 w 53"/>
                <a:gd name="T61" fmla="*/ 45 h 55"/>
                <a:gd name="T62" fmla="*/ 53 w 53"/>
                <a:gd name="T63" fmla="*/ 45 h 55"/>
                <a:gd name="T64" fmla="*/ 53 w 53"/>
                <a:gd name="T65" fmla="*/ 48 h 55"/>
                <a:gd name="T66" fmla="*/ 47 w 53"/>
                <a:gd name="T67" fmla="*/ 55 h 55"/>
                <a:gd name="T68" fmla="*/ 43 w 53"/>
                <a:gd name="T69" fmla="*/ 55 h 55"/>
                <a:gd name="T70" fmla="*/ 19 w 53"/>
                <a:gd name="T71" fmla="*/ 14 h 55"/>
                <a:gd name="T72" fmla="*/ 19 w 53"/>
                <a:gd name="T73" fmla="*/ 5 h 55"/>
                <a:gd name="T74" fmla="*/ 31 w 53"/>
                <a:gd name="T75" fmla="*/ 5 h 55"/>
                <a:gd name="T76" fmla="*/ 31 w 53"/>
                <a:gd name="T77" fmla="*/ 0 h 55"/>
                <a:gd name="T78" fmla="*/ 39 w 53"/>
                <a:gd name="T79" fmla="*/ 0 h 55"/>
                <a:gd name="T80" fmla="*/ 39 w 53"/>
                <a:gd name="T81" fmla="*/ 5 h 55"/>
                <a:gd name="T82" fmla="*/ 52 w 53"/>
                <a:gd name="T83" fmla="*/ 5 h 55"/>
                <a:gd name="T84" fmla="*/ 52 w 53"/>
                <a:gd name="T85" fmla="*/ 14 h 55"/>
                <a:gd name="T86" fmla="*/ 45 w 53"/>
                <a:gd name="T87" fmla="*/ 14 h 55"/>
                <a:gd name="T88" fmla="*/ 45 w 53"/>
                <a:gd name="T89" fmla="*/ 9 h 55"/>
                <a:gd name="T90" fmla="*/ 25 w 53"/>
                <a:gd name="T91" fmla="*/ 9 h 55"/>
                <a:gd name="T92" fmla="*/ 25 w 53"/>
                <a:gd name="T93" fmla="*/ 14 h 55"/>
                <a:gd name="T94" fmla="*/ 19 w 53"/>
                <a:gd name="T95" fmla="*/ 14 h 55"/>
                <a:gd name="T96" fmla="*/ 22 w 53"/>
                <a:gd name="T97" fmla="*/ 17 h 55"/>
                <a:gd name="T98" fmla="*/ 49 w 53"/>
                <a:gd name="T99" fmla="*/ 17 h 55"/>
                <a:gd name="T100" fmla="*/ 49 w 53"/>
                <a:gd name="T101" fmla="*/ 22 h 55"/>
                <a:gd name="T102" fmla="*/ 22 w 53"/>
                <a:gd name="T103" fmla="*/ 22 h 55"/>
                <a:gd name="T104" fmla="*/ 22 w 53"/>
                <a:gd name="T105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" h="55">
                  <a:moveTo>
                    <a:pt x="0" y="5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3"/>
                    <a:pt x="15" y="18"/>
                    <a:pt x="13" y="23"/>
                  </a:cubicBezTo>
                  <a:cubicBezTo>
                    <a:pt x="16" y="26"/>
                    <a:pt x="17" y="30"/>
                    <a:pt x="17" y="35"/>
                  </a:cubicBezTo>
                  <a:cubicBezTo>
                    <a:pt x="17" y="43"/>
                    <a:pt x="14" y="47"/>
                    <a:pt x="7" y="47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10" y="41"/>
                    <a:pt x="12" y="39"/>
                    <a:pt x="12" y="34"/>
                  </a:cubicBezTo>
                  <a:cubicBezTo>
                    <a:pt x="12" y="30"/>
                    <a:pt x="10" y="26"/>
                    <a:pt x="7" y="23"/>
                  </a:cubicBezTo>
                  <a:cubicBezTo>
                    <a:pt x="10" y="18"/>
                    <a:pt x="11" y="13"/>
                    <a:pt x="11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55"/>
                    <a:pt x="6" y="55"/>
                    <a:pt x="6" y="55"/>
                  </a:cubicBezTo>
                  <a:lnTo>
                    <a:pt x="0" y="55"/>
                  </a:lnTo>
                  <a:close/>
                  <a:moveTo>
                    <a:pt x="43" y="55"/>
                  </a:moveTo>
                  <a:cubicBezTo>
                    <a:pt x="39" y="55"/>
                    <a:pt x="36" y="52"/>
                    <a:pt x="37" y="4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50"/>
                    <a:pt x="27" y="53"/>
                    <a:pt x="17" y="55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24" y="46"/>
                    <a:pt x="26" y="44"/>
                    <a:pt x="26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9"/>
                    <a:pt x="44" y="50"/>
                    <a:pt x="45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8" y="50"/>
                    <a:pt x="48" y="49"/>
                    <a:pt x="48" y="47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52"/>
                    <a:pt x="51" y="55"/>
                    <a:pt x="47" y="55"/>
                  </a:cubicBezTo>
                  <a:lnTo>
                    <a:pt x="43" y="55"/>
                  </a:lnTo>
                  <a:close/>
                  <a:moveTo>
                    <a:pt x="19" y="14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4"/>
                    <a:pt x="25" y="14"/>
                    <a:pt x="25" y="14"/>
                  </a:cubicBezTo>
                  <a:lnTo>
                    <a:pt x="19" y="14"/>
                  </a:lnTo>
                  <a:close/>
                  <a:moveTo>
                    <a:pt x="22" y="17"/>
                  </a:moveTo>
                  <a:cubicBezTo>
                    <a:pt x="49" y="17"/>
                    <a:pt x="49" y="17"/>
                    <a:pt x="49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27" name="Freeform 7"/>
            <p:cNvSpPr/>
            <p:nvPr/>
          </p:nvSpPr>
          <p:spPr bwMode="auto">
            <a:xfrm>
              <a:off x="8795543" y="1293018"/>
              <a:ext cx="206375" cy="201613"/>
            </a:xfrm>
            <a:custGeom>
              <a:avLst/>
              <a:gdLst>
                <a:gd name="T0" fmla="*/ 10 w 55"/>
                <a:gd name="T1" fmla="*/ 54 h 54"/>
                <a:gd name="T2" fmla="*/ 8 w 55"/>
                <a:gd name="T3" fmla="*/ 53 h 54"/>
                <a:gd name="T4" fmla="*/ 0 w 55"/>
                <a:gd name="T5" fmla="*/ 41 h 54"/>
                <a:gd name="T6" fmla="*/ 0 w 55"/>
                <a:gd name="T7" fmla="*/ 0 h 54"/>
                <a:gd name="T8" fmla="*/ 54 w 55"/>
                <a:gd name="T9" fmla="*/ 0 h 54"/>
                <a:gd name="T10" fmla="*/ 54 w 55"/>
                <a:gd name="T11" fmla="*/ 5 h 54"/>
                <a:gd name="T12" fmla="*/ 8 w 55"/>
                <a:gd name="T13" fmla="*/ 5 h 54"/>
                <a:gd name="T14" fmla="*/ 8 w 55"/>
                <a:gd name="T15" fmla="*/ 41 h 54"/>
                <a:gd name="T16" fmla="*/ 9 w 55"/>
                <a:gd name="T17" fmla="*/ 45 h 54"/>
                <a:gd name="T18" fmla="*/ 15 w 55"/>
                <a:gd name="T19" fmla="*/ 48 h 54"/>
                <a:gd name="T20" fmla="*/ 55 w 55"/>
                <a:gd name="T21" fmla="*/ 48 h 54"/>
                <a:gd name="T22" fmla="*/ 55 w 55"/>
                <a:gd name="T23" fmla="*/ 54 h 54"/>
                <a:gd name="T24" fmla="*/ 10 w 55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4">
                  <a:moveTo>
                    <a:pt x="10" y="54"/>
                  </a:moveTo>
                  <a:cubicBezTo>
                    <a:pt x="10" y="54"/>
                    <a:pt x="9" y="54"/>
                    <a:pt x="8" y="53"/>
                  </a:cubicBezTo>
                  <a:cubicBezTo>
                    <a:pt x="3" y="51"/>
                    <a:pt x="0" y="47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3"/>
                    <a:pt x="8" y="44"/>
                    <a:pt x="9" y="45"/>
                  </a:cubicBezTo>
                  <a:cubicBezTo>
                    <a:pt x="10" y="48"/>
                    <a:pt x="13" y="48"/>
                    <a:pt x="1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54"/>
                    <a:pt x="55" y="54"/>
                    <a:pt x="55" y="54"/>
                  </a:cubicBezTo>
                  <a:lnTo>
                    <a:pt x="10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28" name="Freeform 8"/>
            <p:cNvSpPr/>
            <p:nvPr/>
          </p:nvSpPr>
          <p:spPr bwMode="auto">
            <a:xfrm>
              <a:off x="8836818" y="1318418"/>
              <a:ext cx="157163" cy="146050"/>
            </a:xfrm>
            <a:custGeom>
              <a:avLst/>
              <a:gdLst>
                <a:gd name="T0" fmla="*/ 25 w 42"/>
                <a:gd name="T1" fmla="*/ 18 h 39"/>
                <a:gd name="T2" fmla="*/ 42 w 42"/>
                <a:gd name="T3" fmla="*/ 18 h 39"/>
                <a:gd name="T4" fmla="*/ 42 w 42"/>
                <a:gd name="T5" fmla="*/ 23 h 39"/>
                <a:gd name="T6" fmla="*/ 26 w 42"/>
                <a:gd name="T7" fmla="*/ 23 h 39"/>
                <a:gd name="T8" fmla="*/ 42 w 42"/>
                <a:gd name="T9" fmla="*/ 32 h 39"/>
                <a:gd name="T10" fmla="*/ 42 w 42"/>
                <a:gd name="T11" fmla="*/ 39 h 39"/>
                <a:gd name="T12" fmla="*/ 21 w 42"/>
                <a:gd name="T13" fmla="*/ 28 h 39"/>
                <a:gd name="T14" fmla="*/ 0 w 42"/>
                <a:gd name="T15" fmla="*/ 38 h 39"/>
                <a:gd name="T16" fmla="*/ 0 w 42"/>
                <a:gd name="T17" fmla="*/ 32 h 39"/>
                <a:gd name="T18" fmla="*/ 17 w 42"/>
                <a:gd name="T19" fmla="*/ 23 h 39"/>
                <a:gd name="T20" fmla="*/ 0 w 42"/>
                <a:gd name="T21" fmla="*/ 23 h 39"/>
                <a:gd name="T22" fmla="*/ 0 w 42"/>
                <a:gd name="T23" fmla="*/ 18 h 39"/>
                <a:gd name="T24" fmla="*/ 18 w 42"/>
                <a:gd name="T25" fmla="*/ 18 h 39"/>
                <a:gd name="T26" fmla="*/ 18 w 42"/>
                <a:gd name="T27" fmla="*/ 16 h 39"/>
                <a:gd name="T28" fmla="*/ 18 w 42"/>
                <a:gd name="T29" fmla="*/ 10 h 39"/>
                <a:gd name="T30" fmla="*/ 10 w 42"/>
                <a:gd name="T31" fmla="*/ 10 h 39"/>
                <a:gd name="T32" fmla="*/ 0 w 42"/>
                <a:gd name="T33" fmla="*/ 15 h 39"/>
                <a:gd name="T34" fmla="*/ 0 w 42"/>
                <a:gd name="T35" fmla="*/ 9 h 39"/>
                <a:gd name="T36" fmla="*/ 8 w 42"/>
                <a:gd name="T37" fmla="*/ 0 h 39"/>
                <a:gd name="T38" fmla="*/ 14 w 42"/>
                <a:gd name="T39" fmla="*/ 0 h 39"/>
                <a:gd name="T40" fmla="*/ 13 w 42"/>
                <a:gd name="T41" fmla="*/ 5 h 39"/>
                <a:gd name="T42" fmla="*/ 39 w 42"/>
                <a:gd name="T43" fmla="*/ 5 h 39"/>
                <a:gd name="T44" fmla="*/ 39 w 42"/>
                <a:gd name="T45" fmla="*/ 10 h 39"/>
                <a:gd name="T46" fmla="*/ 25 w 42"/>
                <a:gd name="T47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" h="39">
                  <a:moveTo>
                    <a:pt x="25" y="18"/>
                  </a:moveTo>
                  <a:cubicBezTo>
                    <a:pt x="42" y="18"/>
                    <a:pt x="42" y="18"/>
                    <a:pt x="42" y="18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8" y="27"/>
                    <a:pt x="36" y="32"/>
                    <a:pt x="42" y="32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34" y="38"/>
                    <a:pt x="25" y="33"/>
                    <a:pt x="21" y="28"/>
                  </a:cubicBezTo>
                  <a:cubicBezTo>
                    <a:pt x="19" y="33"/>
                    <a:pt x="11" y="38"/>
                    <a:pt x="0" y="3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32"/>
                    <a:pt x="15" y="28"/>
                    <a:pt x="1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2"/>
                    <a:pt x="5" y="14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7"/>
                    <a:pt x="7" y="6"/>
                    <a:pt x="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25" y="10"/>
                    <a:pt x="25" y="10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29" name="Freeform 9"/>
            <p:cNvSpPr/>
            <p:nvPr/>
          </p:nvSpPr>
          <p:spPr bwMode="auto">
            <a:xfrm>
              <a:off x="7752556" y="1405731"/>
              <a:ext cx="55563" cy="96838"/>
            </a:xfrm>
            <a:custGeom>
              <a:avLst/>
              <a:gdLst>
                <a:gd name="T0" fmla="*/ 0 w 15"/>
                <a:gd name="T1" fmla="*/ 26 h 26"/>
                <a:gd name="T2" fmla="*/ 8 w 15"/>
                <a:gd name="T3" fmla="*/ 0 h 26"/>
                <a:gd name="T4" fmla="*/ 15 w 15"/>
                <a:gd name="T5" fmla="*/ 0 h 26"/>
                <a:gd name="T6" fmla="*/ 9 w 15"/>
                <a:gd name="T7" fmla="*/ 26 h 26"/>
                <a:gd name="T8" fmla="*/ 0 w 1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0" y="26"/>
                  </a:moveTo>
                  <a:cubicBezTo>
                    <a:pt x="4" y="18"/>
                    <a:pt x="7" y="9"/>
                    <a:pt x="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0"/>
                    <a:pt x="12" y="19"/>
                    <a:pt x="9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0" name="Freeform 10"/>
            <p:cNvSpPr/>
            <p:nvPr/>
          </p:nvSpPr>
          <p:spPr bwMode="auto">
            <a:xfrm>
              <a:off x="7755731" y="1285081"/>
              <a:ext cx="52388" cy="49213"/>
            </a:xfrm>
            <a:custGeom>
              <a:avLst/>
              <a:gdLst>
                <a:gd name="T0" fmla="*/ 6 w 14"/>
                <a:gd name="T1" fmla="*/ 13 h 13"/>
                <a:gd name="T2" fmla="*/ 0 w 14"/>
                <a:gd name="T3" fmla="*/ 0 h 13"/>
                <a:gd name="T4" fmla="*/ 8 w 14"/>
                <a:gd name="T5" fmla="*/ 0 h 13"/>
                <a:gd name="T6" fmla="*/ 14 w 14"/>
                <a:gd name="T7" fmla="*/ 13 h 13"/>
                <a:gd name="T8" fmla="*/ 6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cubicBezTo>
                    <a:pt x="5" y="10"/>
                    <a:pt x="3" y="5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3" y="9"/>
                    <a:pt x="14" y="13"/>
                  </a:cubicBezTo>
                  <a:lnTo>
                    <a:pt x="6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1" name="Freeform 11"/>
            <p:cNvSpPr/>
            <p:nvPr/>
          </p:nvSpPr>
          <p:spPr bwMode="auto">
            <a:xfrm>
              <a:off x="7760493" y="1345406"/>
              <a:ext cx="47625" cy="49213"/>
            </a:xfrm>
            <a:custGeom>
              <a:avLst/>
              <a:gdLst>
                <a:gd name="T0" fmla="*/ 5 w 13"/>
                <a:gd name="T1" fmla="*/ 13 h 13"/>
                <a:gd name="T2" fmla="*/ 0 w 13"/>
                <a:gd name="T3" fmla="*/ 0 h 13"/>
                <a:gd name="T4" fmla="*/ 8 w 13"/>
                <a:gd name="T5" fmla="*/ 0 h 13"/>
                <a:gd name="T6" fmla="*/ 13 w 13"/>
                <a:gd name="T7" fmla="*/ 13 h 13"/>
                <a:gd name="T8" fmla="*/ 5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5" y="10"/>
                    <a:pt x="3" y="5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5"/>
                    <a:pt x="12" y="9"/>
                    <a:pt x="13" y="13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2" name="Freeform 12"/>
            <p:cNvSpPr/>
            <p:nvPr/>
          </p:nvSpPr>
          <p:spPr bwMode="auto">
            <a:xfrm>
              <a:off x="7816056" y="1299368"/>
              <a:ext cx="161925" cy="188913"/>
            </a:xfrm>
            <a:custGeom>
              <a:avLst/>
              <a:gdLst>
                <a:gd name="T0" fmla="*/ 7 w 102"/>
                <a:gd name="T1" fmla="*/ 15 h 119"/>
                <a:gd name="T2" fmla="*/ 7 w 102"/>
                <a:gd name="T3" fmla="*/ 0 h 119"/>
                <a:gd name="T4" fmla="*/ 95 w 102"/>
                <a:gd name="T5" fmla="*/ 0 h 119"/>
                <a:gd name="T6" fmla="*/ 95 w 102"/>
                <a:gd name="T7" fmla="*/ 15 h 119"/>
                <a:gd name="T8" fmla="*/ 62 w 102"/>
                <a:gd name="T9" fmla="*/ 15 h 119"/>
                <a:gd name="T10" fmla="*/ 62 w 102"/>
                <a:gd name="T11" fmla="*/ 104 h 119"/>
                <a:gd name="T12" fmla="*/ 102 w 102"/>
                <a:gd name="T13" fmla="*/ 104 h 119"/>
                <a:gd name="T14" fmla="*/ 102 w 102"/>
                <a:gd name="T15" fmla="*/ 119 h 119"/>
                <a:gd name="T16" fmla="*/ 0 w 102"/>
                <a:gd name="T17" fmla="*/ 119 h 119"/>
                <a:gd name="T18" fmla="*/ 0 w 102"/>
                <a:gd name="T19" fmla="*/ 104 h 119"/>
                <a:gd name="T20" fmla="*/ 40 w 102"/>
                <a:gd name="T21" fmla="*/ 104 h 119"/>
                <a:gd name="T22" fmla="*/ 40 w 102"/>
                <a:gd name="T23" fmla="*/ 15 h 119"/>
                <a:gd name="T24" fmla="*/ 7 w 102"/>
                <a:gd name="T25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19">
                  <a:moveTo>
                    <a:pt x="7" y="15"/>
                  </a:moveTo>
                  <a:lnTo>
                    <a:pt x="7" y="0"/>
                  </a:lnTo>
                  <a:lnTo>
                    <a:pt x="95" y="0"/>
                  </a:lnTo>
                  <a:lnTo>
                    <a:pt x="95" y="15"/>
                  </a:lnTo>
                  <a:lnTo>
                    <a:pt x="62" y="15"/>
                  </a:lnTo>
                  <a:lnTo>
                    <a:pt x="62" y="104"/>
                  </a:lnTo>
                  <a:lnTo>
                    <a:pt x="102" y="104"/>
                  </a:lnTo>
                  <a:lnTo>
                    <a:pt x="102" y="119"/>
                  </a:lnTo>
                  <a:lnTo>
                    <a:pt x="0" y="119"/>
                  </a:lnTo>
                  <a:lnTo>
                    <a:pt x="0" y="104"/>
                  </a:lnTo>
                  <a:lnTo>
                    <a:pt x="40" y="104"/>
                  </a:lnTo>
                  <a:lnTo>
                    <a:pt x="40" y="15"/>
                  </a:lnTo>
                  <a:lnTo>
                    <a:pt x="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3" name="Freeform 13"/>
            <p:cNvSpPr/>
            <p:nvPr/>
          </p:nvSpPr>
          <p:spPr bwMode="auto">
            <a:xfrm>
              <a:off x="7493793" y="1405731"/>
              <a:ext cx="44450" cy="96838"/>
            </a:xfrm>
            <a:custGeom>
              <a:avLst/>
              <a:gdLst>
                <a:gd name="T0" fmla="*/ 0 w 12"/>
                <a:gd name="T1" fmla="*/ 26 h 26"/>
                <a:gd name="T2" fmla="*/ 6 w 12"/>
                <a:gd name="T3" fmla="*/ 0 h 26"/>
                <a:gd name="T4" fmla="*/ 12 w 12"/>
                <a:gd name="T5" fmla="*/ 0 h 26"/>
                <a:gd name="T6" fmla="*/ 7 w 12"/>
                <a:gd name="T7" fmla="*/ 26 h 26"/>
                <a:gd name="T8" fmla="*/ 0 w 12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6">
                  <a:moveTo>
                    <a:pt x="0" y="26"/>
                  </a:moveTo>
                  <a:cubicBezTo>
                    <a:pt x="3" y="19"/>
                    <a:pt x="5" y="10"/>
                    <a:pt x="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0"/>
                    <a:pt x="10" y="18"/>
                    <a:pt x="7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4" name="Freeform 14"/>
            <p:cNvSpPr/>
            <p:nvPr/>
          </p:nvSpPr>
          <p:spPr bwMode="auto">
            <a:xfrm>
              <a:off x="7496968" y="1281906"/>
              <a:ext cx="38100" cy="52388"/>
            </a:xfrm>
            <a:custGeom>
              <a:avLst/>
              <a:gdLst>
                <a:gd name="T0" fmla="*/ 4 w 10"/>
                <a:gd name="T1" fmla="*/ 14 h 14"/>
                <a:gd name="T2" fmla="*/ 0 w 10"/>
                <a:gd name="T3" fmla="*/ 0 h 14"/>
                <a:gd name="T4" fmla="*/ 6 w 10"/>
                <a:gd name="T5" fmla="*/ 0 h 14"/>
                <a:gd name="T6" fmla="*/ 10 w 10"/>
                <a:gd name="T7" fmla="*/ 14 h 14"/>
                <a:gd name="T8" fmla="*/ 4 w 1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4" y="14"/>
                  </a:moveTo>
                  <a:cubicBezTo>
                    <a:pt x="3" y="10"/>
                    <a:pt x="1" y="5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9" y="9"/>
                    <a:pt x="10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5" name="Freeform 15"/>
            <p:cNvSpPr/>
            <p:nvPr/>
          </p:nvSpPr>
          <p:spPr bwMode="auto">
            <a:xfrm>
              <a:off x="7501731" y="1345406"/>
              <a:ext cx="36513" cy="49213"/>
            </a:xfrm>
            <a:custGeom>
              <a:avLst/>
              <a:gdLst>
                <a:gd name="T0" fmla="*/ 3 w 10"/>
                <a:gd name="T1" fmla="*/ 13 h 13"/>
                <a:gd name="T2" fmla="*/ 0 w 10"/>
                <a:gd name="T3" fmla="*/ 0 h 13"/>
                <a:gd name="T4" fmla="*/ 6 w 10"/>
                <a:gd name="T5" fmla="*/ 0 h 13"/>
                <a:gd name="T6" fmla="*/ 10 w 10"/>
                <a:gd name="T7" fmla="*/ 13 h 13"/>
                <a:gd name="T8" fmla="*/ 3 w 1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3" y="13"/>
                  </a:moveTo>
                  <a:cubicBezTo>
                    <a:pt x="3" y="9"/>
                    <a:pt x="2" y="5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4"/>
                    <a:pt x="9" y="8"/>
                    <a:pt x="10" y="13"/>
                  </a:cubicBezTo>
                  <a:lnTo>
                    <a:pt x="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6" name="Freeform 16"/>
            <p:cNvSpPr/>
            <p:nvPr/>
          </p:nvSpPr>
          <p:spPr bwMode="auto">
            <a:xfrm>
              <a:off x="7546181" y="1281906"/>
              <a:ext cx="68263" cy="220663"/>
            </a:xfrm>
            <a:custGeom>
              <a:avLst/>
              <a:gdLst>
                <a:gd name="T0" fmla="*/ 0 w 18"/>
                <a:gd name="T1" fmla="*/ 14 h 59"/>
                <a:gd name="T2" fmla="*/ 0 w 18"/>
                <a:gd name="T3" fmla="*/ 8 h 59"/>
                <a:gd name="T4" fmla="*/ 6 w 18"/>
                <a:gd name="T5" fmla="*/ 8 h 59"/>
                <a:gd name="T6" fmla="*/ 6 w 18"/>
                <a:gd name="T7" fmla="*/ 0 h 59"/>
                <a:gd name="T8" fmla="*/ 13 w 18"/>
                <a:gd name="T9" fmla="*/ 0 h 59"/>
                <a:gd name="T10" fmla="*/ 13 w 18"/>
                <a:gd name="T11" fmla="*/ 8 h 59"/>
                <a:gd name="T12" fmla="*/ 18 w 18"/>
                <a:gd name="T13" fmla="*/ 8 h 59"/>
                <a:gd name="T14" fmla="*/ 18 w 18"/>
                <a:gd name="T15" fmla="*/ 14 h 59"/>
                <a:gd name="T16" fmla="*/ 13 w 18"/>
                <a:gd name="T17" fmla="*/ 14 h 59"/>
                <a:gd name="T18" fmla="*/ 13 w 18"/>
                <a:gd name="T19" fmla="*/ 29 h 59"/>
                <a:gd name="T20" fmla="*/ 18 w 18"/>
                <a:gd name="T21" fmla="*/ 26 h 59"/>
                <a:gd name="T22" fmla="*/ 18 w 18"/>
                <a:gd name="T23" fmla="*/ 31 h 59"/>
                <a:gd name="T24" fmla="*/ 15 w 18"/>
                <a:gd name="T25" fmla="*/ 32 h 59"/>
                <a:gd name="T26" fmla="*/ 13 w 18"/>
                <a:gd name="T27" fmla="*/ 33 h 59"/>
                <a:gd name="T28" fmla="*/ 13 w 18"/>
                <a:gd name="T29" fmla="*/ 52 h 59"/>
                <a:gd name="T30" fmla="*/ 6 w 18"/>
                <a:gd name="T31" fmla="*/ 59 h 59"/>
                <a:gd name="T32" fmla="*/ 1 w 18"/>
                <a:gd name="T33" fmla="*/ 59 h 59"/>
                <a:gd name="T34" fmla="*/ 1 w 18"/>
                <a:gd name="T35" fmla="*/ 53 h 59"/>
                <a:gd name="T36" fmla="*/ 4 w 18"/>
                <a:gd name="T37" fmla="*/ 53 h 59"/>
                <a:gd name="T38" fmla="*/ 6 w 18"/>
                <a:gd name="T39" fmla="*/ 51 h 59"/>
                <a:gd name="T40" fmla="*/ 6 w 18"/>
                <a:gd name="T41" fmla="*/ 35 h 59"/>
                <a:gd name="T42" fmla="*/ 0 w 18"/>
                <a:gd name="T43" fmla="*/ 36 h 59"/>
                <a:gd name="T44" fmla="*/ 0 w 18"/>
                <a:gd name="T45" fmla="*/ 30 h 59"/>
                <a:gd name="T46" fmla="*/ 6 w 18"/>
                <a:gd name="T47" fmla="*/ 29 h 59"/>
                <a:gd name="T48" fmla="*/ 6 w 18"/>
                <a:gd name="T49" fmla="*/ 14 h 59"/>
                <a:gd name="T50" fmla="*/ 0 w 18"/>
                <a:gd name="T51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" h="59">
                  <a:moveTo>
                    <a:pt x="0" y="1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8"/>
                    <a:pt x="17" y="26"/>
                    <a:pt x="18" y="2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7" y="32"/>
                    <a:pt x="15" y="32"/>
                  </a:cubicBezTo>
                  <a:cubicBezTo>
                    <a:pt x="14" y="33"/>
                    <a:pt x="13" y="33"/>
                    <a:pt x="13" y="33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7"/>
                    <a:pt x="11" y="59"/>
                    <a:pt x="6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3"/>
                    <a:pt x="6" y="53"/>
                    <a:pt x="6" y="5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4" y="36"/>
                    <a:pt x="2" y="36"/>
                    <a:pt x="0" y="3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30"/>
                    <a:pt x="4" y="29"/>
                    <a:pt x="6" y="29"/>
                  </a:cubicBezTo>
                  <a:cubicBezTo>
                    <a:pt x="6" y="14"/>
                    <a:pt x="6" y="14"/>
                    <a:pt x="6" y="1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7" name="Freeform 17"/>
            <p:cNvSpPr/>
            <p:nvPr/>
          </p:nvSpPr>
          <p:spPr bwMode="auto">
            <a:xfrm>
              <a:off x="7609681" y="1281906"/>
              <a:ext cx="109538" cy="220663"/>
            </a:xfrm>
            <a:custGeom>
              <a:avLst/>
              <a:gdLst>
                <a:gd name="T0" fmla="*/ 0 w 29"/>
                <a:gd name="T1" fmla="*/ 59 h 59"/>
                <a:gd name="T2" fmla="*/ 0 w 29"/>
                <a:gd name="T3" fmla="*/ 52 h 59"/>
                <a:gd name="T4" fmla="*/ 4 w 29"/>
                <a:gd name="T5" fmla="*/ 40 h 59"/>
                <a:gd name="T6" fmla="*/ 4 w 29"/>
                <a:gd name="T7" fmla="*/ 2 h 59"/>
                <a:gd name="T8" fmla="*/ 17 w 29"/>
                <a:gd name="T9" fmla="*/ 2 h 59"/>
                <a:gd name="T10" fmla="*/ 29 w 29"/>
                <a:gd name="T11" fmla="*/ 0 h 59"/>
                <a:gd name="T12" fmla="*/ 29 w 29"/>
                <a:gd name="T13" fmla="*/ 6 h 59"/>
                <a:gd name="T14" fmla="*/ 18 w 29"/>
                <a:gd name="T15" fmla="*/ 8 h 59"/>
                <a:gd name="T16" fmla="*/ 10 w 29"/>
                <a:gd name="T17" fmla="*/ 8 h 59"/>
                <a:gd name="T18" fmla="*/ 10 w 29"/>
                <a:gd name="T19" fmla="*/ 18 h 59"/>
                <a:gd name="T20" fmla="*/ 29 w 29"/>
                <a:gd name="T21" fmla="*/ 18 h 59"/>
                <a:gd name="T22" fmla="*/ 29 w 29"/>
                <a:gd name="T23" fmla="*/ 23 h 59"/>
                <a:gd name="T24" fmla="*/ 23 w 29"/>
                <a:gd name="T25" fmla="*/ 23 h 59"/>
                <a:gd name="T26" fmla="*/ 23 w 29"/>
                <a:gd name="T27" fmla="*/ 59 h 59"/>
                <a:gd name="T28" fmla="*/ 17 w 29"/>
                <a:gd name="T29" fmla="*/ 59 h 59"/>
                <a:gd name="T30" fmla="*/ 17 w 29"/>
                <a:gd name="T31" fmla="*/ 23 h 59"/>
                <a:gd name="T32" fmla="*/ 10 w 29"/>
                <a:gd name="T33" fmla="*/ 23 h 59"/>
                <a:gd name="T34" fmla="*/ 10 w 29"/>
                <a:gd name="T35" fmla="*/ 38 h 59"/>
                <a:gd name="T36" fmla="*/ 0 w 29"/>
                <a:gd name="T3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59">
                  <a:moveTo>
                    <a:pt x="0" y="59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3" y="49"/>
                    <a:pt x="4" y="47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1" y="2"/>
                    <a:pt x="25" y="2"/>
                    <a:pt x="29" y="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5" y="7"/>
                    <a:pt x="22" y="8"/>
                    <a:pt x="1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49"/>
                    <a:pt x="8" y="56"/>
                    <a:pt x="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8" name="Freeform 18"/>
            <p:cNvSpPr/>
            <p:nvPr/>
          </p:nvSpPr>
          <p:spPr bwMode="auto">
            <a:xfrm>
              <a:off x="7546181" y="1378743"/>
              <a:ext cx="68263" cy="38100"/>
            </a:xfrm>
            <a:custGeom>
              <a:avLst/>
              <a:gdLst>
                <a:gd name="T0" fmla="*/ 0 w 18"/>
                <a:gd name="T1" fmla="*/ 10 h 10"/>
                <a:gd name="T2" fmla="*/ 0 w 18"/>
                <a:gd name="T3" fmla="*/ 4 h 10"/>
                <a:gd name="T4" fmla="*/ 18 w 18"/>
                <a:gd name="T5" fmla="*/ 0 h 10"/>
                <a:gd name="T6" fmla="*/ 18 w 18"/>
                <a:gd name="T7" fmla="*/ 6 h 10"/>
                <a:gd name="T8" fmla="*/ 0 w 1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0" y="1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1" y="3"/>
                    <a:pt x="18" y="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2" y="10"/>
                    <a:pt x="0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9" name="Freeform 19"/>
            <p:cNvSpPr>
              <a:spLocks noEditPoints="1"/>
            </p:cNvSpPr>
            <p:nvPr/>
          </p:nvSpPr>
          <p:spPr bwMode="auto">
            <a:xfrm>
              <a:off x="8278018" y="1281906"/>
              <a:ext cx="209550" cy="220663"/>
            </a:xfrm>
            <a:custGeom>
              <a:avLst/>
              <a:gdLst>
                <a:gd name="T0" fmla="*/ 0 w 56"/>
                <a:gd name="T1" fmla="*/ 59 h 59"/>
                <a:gd name="T2" fmla="*/ 0 w 56"/>
                <a:gd name="T3" fmla="*/ 50 h 59"/>
                <a:gd name="T4" fmla="*/ 3 w 56"/>
                <a:gd name="T5" fmla="*/ 34 h 59"/>
                <a:gd name="T6" fmla="*/ 3 w 56"/>
                <a:gd name="T7" fmla="*/ 3 h 59"/>
                <a:gd name="T8" fmla="*/ 21 w 56"/>
                <a:gd name="T9" fmla="*/ 3 h 59"/>
                <a:gd name="T10" fmla="*/ 21 w 56"/>
                <a:gd name="T11" fmla="*/ 51 h 59"/>
                <a:gd name="T12" fmla="*/ 13 w 56"/>
                <a:gd name="T13" fmla="*/ 59 h 59"/>
                <a:gd name="T14" fmla="*/ 10 w 56"/>
                <a:gd name="T15" fmla="*/ 59 h 59"/>
                <a:gd name="T16" fmla="*/ 10 w 56"/>
                <a:gd name="T17" fmla="*/ 53 h 59"/>
                <a:gd name="T18" fmla="*/ 12 w 56"/>
                <a:gd name="T19" fmla="*/ 53 h 59"/>
                <a:gd name="T20" fmla="*/ 14 w 56"/>
                <a:gd name="T21" fmla="*/ 50 h 59"/>
                <a:gd name="T22" fmla="*/ 14 w 56"/>
                <a:gd name="T23" fmla="*/ 38 h 59"/>
                <a:gd name="T24" fmla="*/ 9 w 56"/>
                <a:gd name="T25" fmla="*/ 38 h 59"/>
                <a:gd name="T26" fmla="*/ 0 w 56"/>
                <a:gd name="T27" fmla="*/ 59 h 59"/>
                <a:gd name="T28" fmla="*/ 9 w 56"/>
                <a:gd name="T29" fmla="*/ 18 h 59"/>
                <a:gd name="T30" fmla="*/ 14 w 56"/>
                <a:gd name="T31" fmla="*/ 18 h 59"/>
                <a:gd name="T32" fmla="*/ 14 w 56"/>
                <a:gd name="T33" fmla="*/ 8 h 59"/>
                <a:gd name="T34" fmla="*/ 9 w 56"/>
                <a:gd name="T35" fmla="*/ 8 h 59"/>
                <a:gd name="T36" fmla="*/ 9 w 56"/>
                <a:gd name="T37" fmla="*/ 18 h 59"/>
                <a:gd name="T38" fmla="*/ 9 w 56"/>
                <a:gd name="T39" fmla="*/ 34 h 59"/>
                <a:gd name="T40" fmla="*/ 14 w 56"/>
                <a:gd name="T41" fmla="*/ 34 h 59"/>
                <a:gd name="T42" fmla="*/ 14 w 56"/>
                <a:gd name="T43" fmla="*/ 23 h 59"/>
                <a:gd name="T44" fmla="*/ 9 w 56"/>
                <a:gd name="T45" fmla="*/ 23 h 59"/>
                <a:gd name="T46" fmla="*/ 9 w 56"/>
                <a:gd name="T47" fmla="*/ 34 h 59"/>
                <a:gd name="T48" fmla="*/ 24 w 56"/>
                <a:gd name="T49" fmla="*/ 42 h 59"/>
                <a:gd name="T50" fmla="*/ 24 w 56"/>
                <a:gd name="T51" fmla="*/ 11 h 59"/>
                <a:gd name="T52" fmla="*/ 37 w 56"/>
                <a:gd name="T53" fmla="*/ 11 h 59"/>
                <a:gd name="T54" fmla="*/ 37 w 56"/>
                <a:gd name="T55" fmla="*/ 0 h 59"/>
                <a:gd name="T56" fmla="*/ 44 w 56"/>
                <a:gd name="T57" fmla="*/ 0 h 59"/>
                <a:gd name="T58" fmla="*/ 44 w 56"/>
                <a:gd name="T59" fmla="*/ 11 h 59"/>
                <a:gd name="T60" fmla="*/ 56 w 56"/>
                <a:gd name="T61" fmla="*/ 11 h 59"/>
                <a:gd name="T62" fmla="*/ 56 w 56"/>
                <a:gd name="T63" fmla="*/ 33 h 59"/>
                <a:gd name="T64" fmla="*/ 48 w 56"/>
                <a:gd name="T65" fmla="*/ 42 h 59"/>
                <a:gd name="T66" fmla="*/ 44 w 56"/>
                <a:gd name="T67" fmla="*/ 42 h 59"/>
                <a:gd name="T68" fmla="*/ 44 w 56"/>
                <a:gd name="T69" fmla="*/ 59 h 59"/>
                <a:gd name="T70" fmla="*/ 37 w 56"/>
                <a:gd name="T71" fmla="*/ 59 h 59"/>
                <a:gd name="T72" fmla="*/ 37 w 56"/>
                <a:gd name="T73" fmla="*/ 42 h 59"/>
                <a:gd name="T74" fmla="*/ 24 w 56"/>
                <a:gd name="T75" fmla="*/ 42 h 59"/>
                <a:gd name="T76" fmla="*/ 31 w 56"/>
                <a:gd name="T77" fmla="*/ 37 h 59"/>
                <a:gd name="T78" fmla="*/ 37 w 56"/>
                <a:gd name="T79" fmla="*/ 37 h 59"/>
                <a:gd name="T80" fmla="*/ 37 w 56"/>
                <a:gd name="T81" fmla="*/ 17 h 59"/>
                <a:gd name="T82" fmla="*/ 31 w 56"/>
                <a:gd name="T83" fmla="*/ 17 h 59"/>
                <a:gd name="T84" fmla="*/ 31 w 56"/>
                <a:gd name="T85" fmla="*/ 37 h 59"/>
                <a:gd name="T86" fmla="*/ 49 w 56"/>
                <a:gd name="T87" fmla="*/ 17 h 59"/>
                <a:gd name="T88" fmla="*/ 44 w 56"/>
                <a:gd name="T89" fmla="*/ 17 h 59"/>
                <a:gd name="T90" fmla="*/ 44 w 56"/>
                <a:gd name="T91" fmla="*/ 37 h 59"/>
                <a:gd name="T92" fmla="*/ 46 w 56"/>
                <a:gd name="T93" fmla="*/ 37 h 59"/>
                <a:gd name="T94" fmla="*/ 49 w 56"/>
                <a:gd name="T95" fmla="*/ 33 h 59"/>
                <a:gd name="T96" fmla="*/ 49 w 56"/>
                <a:gd name="T97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59">
                  <a:moveTo>
                    <a:pt x="0" y="59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2" y="47"/>
                    <a:pt x="3" y="41"/>
                    <a:pt x="3" y="3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6"/>
                    <a:pt x="18" y="59"/>
                    <a:pt x="13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4" y="53"/>
                    <a:pt x="15" y="52"/>
                    <a:pt x="14" y="5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48"/>
                    <a:pt x="6" y="55"/>
                    <a:pt x="0" y="59"/>
                  </a:cubicBezTo>
                  <a:moveTo>
                    <a:pt x="9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9" y="18"/>
                  </a:lnTo>
                  <a:close/>
                  <a:moveTo>
                    <a:pt x="9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9" y="34"/>
                  </a:lnTo>
                  <a:close/>
                  <a:moveTo>
                    <a:pt x="24" y="42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9"/>
                    <a:pt x="53" y="42"/>
                    <a:pt x="48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42"/>
                    <a:pt x="37" y="42"/>
                    <a:pt x="37" y="42"/>
                  </a:cubicBezTo>
                  <a:lnTo>
                    <a:pt x="24" y="42"/>
                  </a:lnTo>
                  <a:close/>
                  <a:moveTo>
                    <a:pt x="31" y="37"/>
                  </a:moveTo>
                  <a:cubicBezTo>
                    <a:pt x="37" y="37"/>
                    <a:pt x="37" y="37"/>
                    <a:pt x="37" y="3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1" y="17"/>
                    <a:pt x="31" y="17"/>
                    <a:pt x="31" y="17"/>
                  </a:cubicBezTo>
                  <a:lnTo>
                    <a:pt x="31" y="37"/>
                  </a:lnTo>
                  <a:close/>
                  <a:moveTo>
                    <a:pt x="49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8" y="37"/>
                    <a:pt x="49" y="36"/>
                    <a:pt x="49" y="33"/>
                  </a:cubicBezTo>
                  <a:lnTo>
                    <a:pt x="49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0" name="Freeform 20"/>
            <p:cNvSpPr/>
            <p:nvPr/>
          </p:nvSpPr>
          <p:spPr bwMode="auto">
            <a:xfrm>
              <a:off x="8532018" y="1288256"/>
              <a:ext cx="214313" cy="214313"/>
            </a:xfrm>
            <a:custGeom>
              <a:avLst/>
              <a:gdLst>
                <a:gd name="T0" fmla="*/ 0 w 57"/>
                <a:gd name="T1" fmla="*/ 36 h 57"/>
                <a:gd name="T2" fmla="*/ 0 w 57"/>
                <a:gd name="T3" fmla="*/ 31 h 57"/>
                <a:gd name="T4" fmla="*/ 7 w 57"/>
                <a:gd name="T5" fmla="*/ 29 h 57"/>
                <a:gd name="T6" fmla="*/ 7 w 57"/>
                <a:gd name="T7" fmla="*/ 18 h 57"/>
                <a:gd name="T8" fmla="*/ 0 w 57"/>
                <a:gd name="T9" fmla="*/ 17 h 57"/>
                <a:gd name="T10" fmla="*/ 0 w 57"/>
                <a:gd name="T11" fmla="*/ 11 h 57"/>
                <a:gd name="T12" fmla="*/ 7 w 57"/>
                <a:gd name="T13" fmla="*/ 12 h 57"/>
                <a:gd name="T14" fmla="*/ 7 w 57"/>
                <a:gd name="T15" fmla="*/ 3 h 57"/>
                <a:gd name="T16" fmla="*/ 28 w 57"/>
                <a:gd name="T17" fmla="*/ 3 h 57"/>
                <a:gd name="T18" fmla="*/ 28 w 57"/>
                <a:gd name="T19" fmla="*/ 0 h 57"/>
                <a:gd name="T20" fmla="*/ 36 w 57"/>
                <a:gd name="T21" fmla="*/ 0 h 57"/>
                <a:gd name="T22" fmla="*/ 36 w 57"/>
                <a:gd name="T23" fmla="*/ 3 h 57"/>
                <a:gd name="T24" fmla="*/ 57 w 57"/>
                <a:gd name="T25" fmla="*/ 3 h 57"/>
                <a:gd name="T26" fmla="*/ 57 w 57"/>
                <a:gd name="T27" fmla="*/ 8 h 57"/>
                <a:gd name="T28" fmla="*/ 14 w 57"/>
                <a:gd name="T29" fmla="*/ 8 h 57"/>
                <a:gd name="T30" fmla="*/ 14 w 57"/>
                <a:gd name="T31" fmla="*/ 32 h 57"/>
                <a:gd name="T32" fmla="*/ 2 w 57"/>
                <a:gd name="T33" fmla="*/ 57 h 57"/>
                <a:gd name="T34" fmla="*/ 2 w 57"/>
                <a:gd name="T35" fmla="*/ 48 h 57"/>
                <a:gd name="T36" fmla="*/ 7 w 57"/>
                <a:gd name="T37" fmla="*/ 36 h 57"/>
                <a:gd name="T38" fmla="*/ 7 w 57"/>
                <a:gd name="T39" fmla="*/ 36 h 57"/>
                <a:gd name="T40" fmla="*/ 0 w 57"/>
                <a:gd name="T41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7">
                  <a:moveTo>
                    <a:pt x="0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3" y="30"/>
                    <a:pt x="5" y="30"/>
                    <a:pt x="7" y="2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18"/>
                    <a:pt x="3" y="17"/>
                    <a:pt x="0" y="1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5" y="12"/>
                    <a:pt x="7" y="1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44"/>
                    <a:pt x="10" y="52"/>
                    <a:pt x="2" y="5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5" y="45"/>
                    <a:pt x="7" y="42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5" y="36"/>
                    <a:pt x="3" y="36"/>
                    <a:pt x="0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1" name="Freeform 21"/>
            <p:cNvSpPr/>
            <p:nvPr/>
          </p:nvSpPr>
          <p:spPr bwMode="auto">
            <a:xfrm>
              <a:off x="8595518" y="1326356"/>
              <a:ext cx="142875" cy="79375"/>
            </a:xfrm>
            <a:custGeom>
              <a:avLst/>
              <a:gdLst>
                <a:gd name="T0" fmla="*/ 0 w 38"/>
                <a:gd name="T1" fmla="*/ 21 h 21"/>
                <a:gd name="T2" fmla="*/ 0 w 38"/>
                <a:gd name="T3" fmla="*/ 1 h 21"/>
                <a:gd name="T4" fmla="*/ 8 w 38"/>
                <a:gd name="T5" fmla="*/ 1 h 21"/>
                <a:gd name="T6" fmla="*/ 17 w 38"/>
                <a:gd name="T7" fmla="*/ 0 h 21"/>
                <a:gd name="T8" fmla="*/ 17 w 38"/>
                <a:gd name="T9" fmla="*/ 4 h 21"/>
                <a:gd name="T10" fmla="*/ 9 w 38"/>
                <a:gd name="T11" fmla="*/ 5 h 21"/>
                <a:gd name="T12" fmla="*/ 6 w 38"/>
                <a:gd name="T13" fmla="*/ 5 h 21"/>
                <a:gd name="T14" fmla="*/ 6 w 38"/>
                <a:gd name="T15" fmla="*/ 14 h 21"/>
                <a:gd name="T16" fmla="*/ 8 w 38"/>
                <a:gd name="T17" fmla="*/ 14 h 21"/>
                <a:gd name="T18" fmla="*/ 12 w 38"/>
                <a:gd name="T19" fmla="*/ 13 h 21"/>
                <a:gd name="T20" fmla="*/ 10 w 38"/>
                <a:gd name="T21" fmla="*/ 8 h 21"/>
                <a:gd name="T22" fmla="*/ 15 w 38"/>
                <a:gd name="T23" fmla="*/ 8 h 21"/>
                <a:gd name="T24" fmla="*/ 18 w 38"/>
                <a:gd name="T25" fmla="*/ 16 h 21"/>
                <a:gd name="T26" fmla="*/ 21 w 38"/>
                <a:gd name="T27" fmla="*/ 5 h 21"/>
                <a:gd name="T28" fmla="*/ 18 w 38"/>
                <a:gd name="T29" fmla="*/ 5 h 21"/>
                <a:gd name="T30" fmla="*/ 18 w 38"/>
                <a:gd name="T31" fmla="*/ 1 h 21"/>
                <a:gd name="T32" fmla="*/ 38 w 38"/>
                <a:gd name="T33" fmla="*/ 1 h 21"/>
                <a:gd name="T34" fmla="*/ 38 w 38"/>
                <a:gd name="T35" fmla="*/ 14 h 21"/>
                <a:gd name="T36" fmla="*/ 31 w 38"/>
                <a:gd name="T37" fmla="*/ 20 h 21"/>
                <a:gd name="T38" fmla="*/ 27 w 38"/>
                <a:gd name="T39" fmla="*/ 20 h 21"/>
                <a:gd name="T40" fmla="*/ 27 w 38"/>
                <a:gd name="T41" fmla="*/ 16 h 21"/>
                <a:gd name="T42" fmla="*/ 29 w 38"/>
                <a:gd name="T43" fmla="*/ 16 h 21"/>
                <a:gd name="T44" fmla="*/ 32 w 38"/>
                <a:gd name="T45" fmla="*/ 13 h 21"/>
                <a:gd name="T46" fmla="*/ 32 w 38"/>
                <a:gd name="T47" fmla="*/ 5 h 21"/>
                <a:gd name="T48" fmla="*/ 27 w 38"/>
                <a:gd name="T49" fmla="*/ 5 h 21"/>
                <a:gd name="T50" fmla="*/ 18 w 38"/>
                <a:gd name="T51" fmla="*/ 21 h 21"/>
                <a:gd name="T52" fmla="*/ 18 w 38"/>
                <a:gd name="T53" fmla="*/ 20 h 21"/>
                <a:gd name="T54" fmla="*/ 13 w 38"/>
                <a:gd name="T55" fmla="*/ 20 h 21"/>
                <a:gd name="T56" fmla="*/ 13 w 38"/>
                <a:gd name="T57" fmla="*/ 18 h 21"/>
                <a:gd name="T58" fmla="*/ 13 w 38"/>
                <a:gd name="T59" fmla="*/ 17 h 21"/>
                <a:gd name="T60" fmla="*/ 0 w 38"/>
                <a:gd name="T6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1">
                  <a:moveTo>
                    <a:pt x="0" y="2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2" y="1"/>
                    <a:pt x="15" y="1"/>
                    <a:pt x="17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5" y="5"/>
                    <a:pt x="12" y="5"/>
                    <a:pt x="9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11" y="13"/>
                    <a:pt x="12" y="13"/>
                  </a:cubicBezTo>
                  <a:cubicBezTo>
                    <a:pt x="11" y="11"/>
                    <a:pt x="11" y="10"/>
                    <a:pt x="1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11"/>
                    <a:pt x="17" y="14"/>
                    <a:pt x="18" y="16"/>
                  </a:cubicBezTo>
                  <a:cubicBezTo>
                    <a:pt x="20" y="14"/>
                    <a:pt x="22" y="10"/>
                    <a:pt x="21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8"/>
                    <a:pt x="36" y="20"/>
                    <a:pt x="31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1" y="16"/>
                    <a:pt x="32" y="15"/>
                    <a:pt x="32" y="13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13"/>
                    <a:pt x="24" y="18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5" y="19"/>
                    <a:pt x="0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2" name="Freeform 22"/>
            <p:cNvSpPr>
              <a:spLocks noEditPoints="1"/>
            </p:cNvSpPr>
            <p:nvPr/>
          </p:nvSpPr>
          <p:spPr bwMode="auto">
            <a:xfrm>
              <a:off x="8595518" y="1408906"/>
              <a:ext cx="139700" cy="85725"/>
            </a:xfrm>
            <a:custGeom>
              <a:avLst/>
              <a:gdLst>
                <a:gd name="T0" fmla="*/ 0 w 37"/>
                <a:gd name="T1" fmla="*/ 0 h 23"/>
                <a:gd name="T2" fmla="*/ 0 w 37"/>
                <a:gd name="T3" fmla="*/ 23 h 23"/>
                <a:gd name="T4" fmla="*/ 29 w 37"/>
                <a:gd name="T5" fmla="*/ 23 h 23"/>
                <a:gd name="T6" fmla="*/ 37 w 37"/>
                <a:gd name="T7" fmla="*/ 15 h 23"/>
                <a:gd name="T8" fmla="*/ 37 w 37"/>
                <a:gd name="T9" fmla="*/ 0 h 23"/>
                <a:gd name="T10" fmla="*/ 0 w 37"/>
                <a:gd name="T11" fmla="*/ 0 h 23"/>
                <a:gd name="T12" fmla="*/ 22 w 37"/>
                <a:gd name="T13" fmla="*/ 4 h 23"/>
                <a:gd name="T14" fmla="*/ 30 w 37"/>
                <a:gd name="T15" fmla="*/ 4 h 23"/>
                <a:gd name="T16" fmla="*/ 30 w 37"/>
                <a:gd name="T17" fmla="*/ 9 h 23"/>
                <a:gd name="T18" fmla="*/ 22 w 37"/>
                <a:gd name="T19" fmla="*/ 9 h 23"/>
                <a:gd name="T20" fmla="*/ 22 w 37"/>
                <a:gd name="T21" fmla="*/ 4 h 23"/>
                <a:gd name="T22" fmla="*/ 16 w 37"/>
                <a:gd name="T23" fmla="*/ 19 h 23"/>
                <a:gd name="T24" fmla="*/ 7 w 37"/>
                <a:gd name="T25" fmla="*/ 19 h 23"/>
                <a:gd name="T26" fmla="*/ 7 w 37"/>
                <a:gd name="T27" fmla="*/ 14 h 23"/>
                <a:gd name="T28" fmla="*/ 16 w 37"/>
                <a:gd name="T29" fmla="*/ 14 h 23"/>
                <a:gd name="T30" fmla="*/ 16 w 37"/>
                <a:gd name="T31" fmla="*/ 19 h 23"/>
                <a:gd name="T32" fmla="*/ 16 w 37"/>
                <a:gd name="T33" fmla="*/ 9 h 23"/>
                <a:gd name="T34" fmla="*/ 7 w 37"/>
                <a:gd name="T35" fmla="*/ 9 h 23"/>
                <a:gd name="T36" fmla="*/ 7 w 37"/>
                <a:gd name="T37" fmla="*/ 4 h 23"/>
                <a:gd name="T38" fmla="*/ 16 w 37"/>
                <a:gd name="T39" fmla="*/ 4 h 23"/>
                <a:gd name="T40" fmla="*/ 16 w 37"/>
                <a:gd name="T41" fmla="*/ 9 h 23"/>
                <a:gd name="T42" fmla="*/ 27 w 37"/>
                <a:gd name="T43" fmla="*/ 19 h 23"/>
                <a:gd name="T44" fmla="*/ 22 w 37"/>
                <a:gd name="T45" fmla="*/ 19 h 23"/>
                <a:gd name="T46" fmla="*/ 22 w 37"/>
                <a:gd name="T47" fmla="*/ 14 h 23"/>
                <a:gd name="T48" fmla="*/ 30 w 37"/>
                <a:gd name="T49" fmla="*/ 14 h 23"/>
                <a:gd name="T50" fmla="*/ 30 w 37"/>
                <a:gd name="T51" fmla="*/ 15 h 23"/>
                <a:gd name="T52" fmla="*/ 27 w 37"/>
                <a:gd name="T53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5" y="23"/>
                    <a:pt x="37" y="21"/>
                    <a:pt x="37" y="15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0" y="0"/>
                  </a:lnTo>
                  <a:close/>
                  <a:moveTo>
                    <a:pt x="22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2" y="9"/>
                    <a:pt x="22" y="9"/>
                    <a:pt x="22" y="9"/>
                  </a:cubicBezTo>
                  <a:lnTo>
                    <a:pt x="22" y="4"/>
                  </a:lnTo>
                  <a:close/>
                  <a:moveTo>
                    <a:pt x="16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19"/>
                  </a:lnTo>
                  <a:close/>
                  <a:moveTo>
                    <a:pt x="16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6" y="9"/>
                  </a:lnTo>
                  <a:close/>
                  <a:moveTo>
                    <a:pt x="27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8"/>
                    <a:pt x="29" y="19"/>
                    <a:pt x="27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3" name="Freeform 23"/>
            <p:cNvSpPr>
              <a:spLocks noEditPoints="1"/>
            </p:cNvSpPr>
            <p:nvPr/>
          </p:nvSpPr>
          <p:spPr bwMode="auto">
            <a:xfrm>
              <a:off x="8044656" y="1367631"/>
              <a:ext cx="173038" cy="134938"/>
            </a:xfrm>
            <a:custGeom>
              <a:avLst/>
              <a:gdLst>
                <a:gd name="T0" fmla="*/ 0 w 46"/>
                <a:gd name="T1" fmla="*/ 5 h 36"/>
                <a:gd name="T2" fmla="*/ 0 w 46"/>
                <a:gd name="T3" fmla="*/ 36 h 36"/>
                <a:gd name="T4" fmla="*/ 36 w 46"/>
                <a:gd name="T5" fmla="*/ 36 h 36"/>
                <a:gd name="T6" fmla="*/ 46 w 46"/>
                <a:gd name="T7" fmla="*/ 27 h 36"/>
                <a:gd name="T8" fmla="*/ 46 w 46"/>
                <a:gd name="T9" fmla="*/ 2 h 36"/>
                <a:gd name="T10" fmla="*/ 13 w 46"/>
                <a:gd name="T11" fmla="*/ 2 h 36"/>
                <a:gd name="T12" fmla="*/ 0 w 46"/>
                <a:gd name="T13" fmla="*/ 5 h 36"/>
                <a:gd name="T14" fmla="*/ 7 w 46"/>
                <a:gd name="T15" fmla="*/ 16 h 36"/>
                <a:gd name="T16" fmla="*/ 38 w 46"/>
                <a:gd name="T17" fmla="*/ 16 h 36"/>
                <a:gd name="T18" fmla="*/ 38 w 46"/>
                <a:gd name="T19" fmla="*/ 21 h 36"/>
                <a:gd name="T20" fmla="*/ 7 w 46"/>
                <a:gd name="T21" fmla="*/ 21 h 36"/>
                <a:gd name="T22" fmla="*/ 7 w 46"/>
                <a:gd name="T23" fmla="*/ 16 h 36"/>
                <a:gd name="T24" fmla="*/ 35 w 46"/>
                <a:gd name="T25" fmla="*/ 31 h 36"/>
                <a:gd name="T26" fmla="*/ 7 w 46"/>
                <a:gd name="T27" fmla="*/ 31 h 36"/>
                <a:gd name="T28" fmla="*/ 7 w 46"/>
                <a:gd name="T29" fmla="*/ 26 h 36"/>
                <a:gd name="T30" fmla="*/ 38 w 46"/>
                <a:gd name="T31" fmla="*/ 26 h 36"/>
                <a:gd name="T32" fmla="*/ 38 w 46"/>
                <a:gd name="T33" fmla="*/ 28 h 36"/>
                <a:gd name="T34" fmla="*/ 35 w 46"/>
                <a:gd name="T35" fmla="*/ 31 h 36"/>
                <a:gd name="T36" fmla="*/ 38 w 46"/>
                <a:gd name="T37" fmla="*/ 12 h 36"/>
                <a:gd name="T38" fmla="*/ 7 w 46"/>
                <a:gd name="T39" fmla="*/ 12 h 36"/>
                <a:gd name="T40" fmla="*/ 7 w 46"/>
                <a:gd name="T41" fmla="*/ 6 h 36"/>
                <a:gd name="T42" fmla="*/ 38 w 46"/>
                <a:gd name="T43" fmla="*/ 6 h 36"/>
                <a:gd name="T44" fmla="*/ 38 w 46"/>
                <a:gd name="T4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36">
                  <a:moveTo>
                    <a:pt x="0" y="5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43" y="36"/>
                    <a:pt x="46" y="33"/>
                    <a:pt x="46" y="27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20" y="0"/>
                    <a:pt x="0" y="5"/>
                    <a:pt x="0" y="5"/>
                  </a:cubicBezTo>
                  <a:moveTo>
                    <a:pt x="7" y="16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7" y="21"/>
                    <a:pt x="7" y="21"/>
                    <a:pt x="7" y="21"/>
                  </a:cubicBezTo>
                  <a:lnTo>
                    <a:pt x="7" y="16"/>
                  </a:lnTo>
                  <a:close/>
                  <a:moveTo>
                    <a:pt x="35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30"/>
                    <a:pt x="37" y="31"/>
                    <a:pt x="35" y="31"/>
                  </a:cubicBezTo>
                  <a:moveTo>
                    <a:pt x="38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8" y="6"/>
                    <a:pt x="38" y="6"/>
                    <a:pt x="38" y="6"/>
                  </a:cubicBez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4" name="Rectangle 24"/>
            <p:cNvSpPr>
              <a:spLocks noChangeArrowheads="1"/>
            </p:cNvSpPr>
            <p:nvPr/>
          </p:nvSpPr>
          <p:spPr bwMode="auto">
            <a:xfrm>
              <a:off x="8108156" y="1281906"/>
              <a:ext cx="30163" cy="666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5" name="Freeform 25"/>
            <p:cNvSpPr/>
            <p:nvPr/>
          </p:nvSpPr>
          <p:spPr bwMode="auto">
            <a:xfrm>
              <a:off x="8014493" y="1296193"/>
              <a:ext cx="71438" cy="57150"/>
            </a:xfrm>
            <a:custGeom>
              <a:avLst/>
              <a:gdLst>
                <a:gd name="T0" fmla="*/ 19 w 19"/>
                <a:gd name="T1" fmla="*/ 0 h 15"/>
                <a:gd name="T2" fmla="*/ 0 w 19"/>
                <a:gd name="T3" fmla="*/ 15 h 15"/>
                <a:gd name="T4" fmla="*/ 0 w 19"/>
                <a:gd name="T5" fmla="*/ 9 h 15"/>
                <a:gd name="T6" fmla="*/ 13 w 19"/>
                <a:gd name="T7" fmla="*/ 0 h 15"/>
                <a:gd name="T8" fmla="*/ 19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9" y="0"/>
                  </a:moveTo>
                  <a:cubicBezTo>
                    <a:pt x="16" y="8"/>
                    <a:pt x="9" y="14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6" y="8"/>
                    <a:pt x="10" y="5"/>
                    <a:pt x="13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6" name="Freeform 26"/>
            <p:cNvSpPr/>
            <p:nvPr/>
          </p:nvSpPr>
          <p:spPr bwMode="auto">
            <a:xfrm>
              <a:off x="8160543" y="1296193"/>
              <a:ext cx="71438" cy="57150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19 w 19"/>
                <a:gd name="T5" fmla="*/ 9 h 15"/>
                <a:gd name="T6" fmla="*/ 6 w 19"/>
                <a:gd name="T7" fmla="*/ 0 h 15"/>
                <a:gd name="T8" fmla="*/ 0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2" y="8"/>
                    <a:pt x="10" y="14"/>
                    <a:pt x="19" y="1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3" y="8"/>
                    <a:pt x="9" y="5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7" name="Freeform 27"/>
            <p:cNvSpPr/>
            <p:nvPr/>
          </p:nvSpPr>
          <p:spPr bwMode="auto">
            <a:xfrm>
              <a:off x="8014493" y="1329531"/>
              <a:ext cx="187325" cy="60325"/>
            </a:xfrm>
            <a:custGeom>
              <a:avLst/>
              <a:gdLst>
                <a:gd name="T0" fmla="*/ 50 w 50"/>
                <a:gd name="T1" fmla="*/ 0 h 16"/>
                <a:gd name="T2" fmla="*/ 0 w 50"/>
                <a:gd name="T3" fmla="*/ 16 h 16"/>
                <a:gd name="T4" fmla="*/ 0 w 50"/>
                <a:gd name="T5" fmla="*/ 11 h 16"/>
                <a:gd name="T6" fmla="*/ 40 w 50"/>
                <a:gd name="T7" fmla="*/ 0 h 16"/>
                <a:gd name="T8" fmla="*/ 50 w 5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6">
                  <a:moveTo>
                    <a:pt x="50" y="0"/>
                  </a:moveTo>
                  <a:cubicBezTo>
                    <a:pt x="36" y="10"/>
                    <a:pt x="19" y="16"/>
                    <a:pt x="0" y="1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11"/>
                    <a:pt x="28" y="7"/>
                    <a:pt x="40" y="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8" name="Freeform 28"/>
            <p:cNvSpPr/>
            <p:nvPr/>
          </p:nvSpPr>
          <p:spPr bwMode="auto">
            <a:xfrm>
              <a:off x="9682956" y="1405731"/>
              <a:ext cx="57150" cy="96838"/>
            </a:xfrm>
            <a:custGeom>
              <a:avLst/>
              <a:gdLst>
                <a:gd name="T0" fmla="*/ 0 w 15"/>
                <a:gd name="T1" fmla="*/ 26 h 26"/>
                <a:gd name="T2" fmla="*/ 8 w 15"/>
                <a:gd name="T3" fmla="*/ 0 h 26"/>
                <a:gd name="T4" fmla="*/ 15 w 15"/>
                <a:gd name="T5" fmla="*/ 0 h 26"/>
                <a:gd name="T6" fmla="*/ 9 w 15"/>
                <a:gd name="T7" fmla="*/ 26 h 26"/>
                <a:gd name="T8" fmla="*/ 0 w 1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0" y="26"/>
                  </a:moveTo>
                  <a:cubicBezTo>
                    <a:pt x="4" y="18"/>
                    <a:pt x="7" y="9"/>
                    <a:pt x="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0"/>
                    <a:pt x="12" y="19"/>
                    <a:pt x="9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9" name="Freeform 29"/>
            <p:cNvSpPr/>
            <p:nvPr/>
          </p:nvSpPr>
          <p:spPr bwMode="auto">
            <a:xfrm>
              <a:off x="9687718" y="1285081"/>
              <a:ext cx="47625" cy="49213"/>
            </a:xfrm>
            <a:custGeom>
              <a:avLst/>
              <a:gdLst>
                <a:gd name="T0" fmla="*/ 5 w 13"/>
                <a:gd name="T1" fmla="*/ 13 h 13"/>
                <a:gd name="T2" fmla="*/ 0 w 13"/>
                <a:gd name="T3" fmla="*/ 0 h 13"/>
                <a:gd name="T4" fmla="*/ 8 w 13"/>
                <a:gd name="T5" fmla="*/ 0 h 13"/>
                <a:gd name="T6" fmla="*/ 13 w 13"/>
                <a:gd name="T7" fmla="*/ 13 h 13"/>
                <a:gd name="T8" fmla="*/ 5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5" y="10"/>
                    <a:pt x="2" y="5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4"/>
                    <a:pt x="12" y="9"/>
                    <a:pt x="13" y="13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0" name="Freeform 30"/>
            <p:cNvSpPr/>
            <p:nvPr/>
          </p:nvSpPr>
          <p:spPr bwMode="auto">
            <a:xfrm>
              <a:off x="9690893" y="1345406"/>
              <a:ext cx="49213" cy="49213"/>
            </a:xfrm>
            <a:custGeom>
              <a:avLst/>
              <a:gdLst>
                <a:gd name="T0" fmla="*/ 5 w 13"/>
                <a:gd name="T1" fmla="*/ 13 h 13"/>
                <a:gd name="T2" fmla="*/ 0 w 13"/>
                <a:gd name="T3" fmla="*/ 0 h 13"/>
                <a:gd name="T4" fmla="*/ 7 w 13"/>
                <a:gd name="T5" fmla="*/ 0 h 13"/>
                <a:gd name="T6" fmla="*/ 13 w 13"/>
                <a:gd name="T7" fmla="*/ 13 h 13"/>
                <a:gd name="T8" fmla="*/ 5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5"/>
                    <a:pt x="12" y="9"/>
                    <a:pt x="13" y="13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1" name="Freeform 31"/>
            <p:cNvSpPr/>
            <p:nvPr/>
          </p:nvSpPr>
          <p:spPr bwMode="auto">
            <a:xfrm>
              <a:off x="9743281" y="1299368"/>
              <a:ext cx="161925" cy="188913"/>
            </a:xfrm>
            <a:custGeom>
              <a:avLst/>
              <a:gdLst>
                <a:gd name="T0" fmla="*/ 7 w 102"/>
                <a:gd name="T1" fmla="*/ 15 h 119"/>
                <a:gd name="T2" fmla="*/ 7 w 102"/>
                <a:gd name="T3" fmla="*/ 0 h 119"/>
                <a:gd name="T4" fmla="*/ 97 w 102"/>
                <a:gd name="T5" fmla="*/ 0 h 119"/>
                <a:gd name="T6" fmla="*/ 97 w 102"/>
                <a:gd name="T7" fmla="*/ 15 h 119"/>
                <a:gd name="T8" fmla="*/ 62 w 102"/>
                <a:gd name="T9" fmla="*/ 15 h 119"/>
                <a:gd name="T10" fmla="*/ 62 w 102"/>
                <a:gd name="T11" fmla="*/ 104 h 119"/>
                <a:gd name="T12" fmla="*/ 102 w 102"/>
                <a:gd name="T13" fmla="*/ 104 h 119"/>
                <a:gd name="T14" fmla="*/ 102 w 102"/>
                <a:gd name="T15" fmla="*/ 119 h 119"/>
                <a:gd name="T16" fmla="*/ 0 w 102"/>
                <a:gd name="T17" fmla="*/ 119 h 119"/>
                <a:gd name="T18" fmla="*/ 0 w 102"/>
                <a:gd name="T19" fmla="*/ 104 h 119"/>
                <a:gd name="T20" fmla="*/ 40 w 102"/>
                <a:gd name="T21" fmla="*/ 104 h 119"/>
                <a:gd name="T22" fmla="*/ 40 w 102"/>
                <a:gd name="T23" fmla="*/ 15 h 119"/>
                <a:gd name="T24" fmla="*/ 7 w 102"/>
                <a:gd name="T25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19">
                  <a:moveTo>
                    <a:pt x="7" y="15"/>
                  </a:moveTo>
                  <a:lnTo>
                    <a:pt x="7" y="0"/>
                  </a:lnTo>
                  <a:lnTo>
                    <a:pt x="97" y="0"/>
                  </a:lnTo>
                  <a:lnTo>
                    <a:pt x="97" y="15"/>
                  </a:lnTo>
                  <a:lnTo>
                    <a:pt x="62" y="15"/>
                  </a:lnTo>
                  <a:lnTo>
                    <a:pt x="62" y="104"/>
                  </a:lnTo>
                  <a:lnTo>
                    <a:pt x="102" y="104"/>
                  </a:lnTo>
                  <a:lnTo>
                    <a:pt x="102" y="119"/>
                  </a:lnTo>
                  <a:lnTo>
                    <a:pt x="0" y="119"/>
                  </a:lnTo>
                  <a:lnTo>
                    <a:pt x="0" y="104"/>
                  </a:lnTo>
                  <a:lnTo>
                    <a:pt x="40" y="104"/>
                  </a:lnTo>
                  <a:lnTo>
                    <a:pt x="40" y="15"/>
                  </a:lnTo>
                  <a:lnTo>
                    <a:pt x="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2" name="Freeform 32"/>
            <p:cNvSpPr/>
            <p:nvPr/>
          </p:nvSpPr>
          <p:spPr bwMode="auto">
            <a:xfrm>
              <a:off x="9417843" y="1405731"/>
              <a:ext cx="41275" cy="96838"/>
            </a:xfrm>
            <a:custGeom>
              <a:avLst/>
              <a:gdLst>
                <a:gd name="T0" fmla="*/ 0 w 11"/>
                <a:gd name="T1" fmla="*/ 26 h 26"/>
                <a:gd name="T2" fmla="*/ 5 w 11"/>
                <a:gd name="T3" fmla="*/ 0 h 26"/>
                <a:gd name="T4" fmla="*/ 11 w 11"/>
                <a:gd name="T5" fmla="*/ 0 h 26"/>
                <a:gd name="T6" fmla="*/ 7 w 11"/>
                <a:gd name="T7" fmla="*/ 26 h 26"/>
                <a:gd name="T8" fmla="*/ 0 w 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6">
                  <a:moveTo>
                    <a:pt x="0" y="26"/>
                  </a:moveTo>
                  <a:cubicBezTo>
                    <a:pt x="3" y="19"/>
                    <a:pt x="4" y="1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0"/>
                    <a:pt x="9" y="18"/>
                    <a:pt x="7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3" name="Freeform 33"/>
            <p:cNvSpPr/>
            <p:nvPr/>
          </p:nvSpPr>
          <p:spPr bwMode="auto">
            <a:xfrm>
              <a:off x="9417843" y="1281906"/>
              <a:ext cx="41275" cy="52388"/>
            </a:xfrm>
            <a:custGeom>
              <a:avLst/>
              <a:gdLst>
                <a:gd name="T0" fmla="*/ 4 w 11"/>
                <a:gd name="T1" fmla="*/ 14 h 14"/>
                <a:gd name="T2" fmla="*/ 0 w 11"/>
                <a:gd name="T3" fmla="*/ 0 h 14"/>
                <a:gd name="T4" fmla="*/ 7 w 11"/>
                <a:gd name="T5" fmla="*/ 0 h 14"/>
                <a:gd name="T6" fmla="*/ 11 w 11"/>
                <a:gd name="T7" fmla="*/ 14 h 14"/>
                <a:gd name="T8" fmla="*/ 4 w 1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4" y="14"/>
                  </a:moveTo>
                  <a:cubicBezTo>
                    <a:pt x="3" y="10"/>
                    <a:pt x="2" y="5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3"/>
                    <a:pt x="9" y="9"/>
                    <a:pt x="11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4" name="Freeform 34"/>
            <p:cNvSpPr/>
            <p:nvPr/>
          </p:nvSpPr>
          <p:spPr bwMode="auto">
            <a:xfrm>
              <a:off x="9421018" y="1345406"/>
              <a:ext cx="41275" cy="49213"/>
            </a:xfrm>
            <a:custGeom>
              <a:avLst/>
              <a:gdLst>
                <a:gd name="T0" fmla="*/ 4 w 11"/>
                <a:gd name="T1" fmla="*/ 13 h 13"/>
                <a:gd name="T2" fmla="*/ 0 w 11"/>
                <a:gd name="T3" fmla="*/ 0 h 13"/>
                <a:gd name="T4" fmla="*/ 7 w 11"/>
                <a:gd name="T5" fmla="*/ 0 h 13"/>
                <a:gd name="T6" fmla="*/ 11 w 11"/>
                <a:gd name="T7" fmla="*/ 13 h 13"/>
                <a:gd name="T8" fmla="*/ 4 w 1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4" y="13"/>
                  </a:moveTo>
                  <a:cubicBezTo>
                    <a:pt x="3" y="9"/>
                    <a:pt x="2" y="5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4"/>
                    <a:pt x="10" y="8"/>
                    <a:pt x="11" y="13"/>
                  </a:cubicBezTo>
                  <a:lnTo>
                    <a:pt x="4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5" name="Freeform 35"/>
            <p:cNvSpPr/>
            <p:nvPr/>
          </p:nvSpPr>
          <p:spPr bwMode="auto">
            <a:xfrm>
              <a:off x="9465468" y="1281906"/>
              <a:ext cx="71438" cy="220663"/>
            </a:xfrm>
            <a:custGeom>
              <a:avLst/>
              <a:gdLst>
                <a:gd name="T0" fmla="*/ 1 w 19"/>
                <a:gd name="T1" fmla="*/ 14 h 59"/>
                <a:gd name="T2" fmla="*/ 1 w 19"/>
                <a:gd name="T3" fmla="*/ 8 h 59"/>
                <a:gd name="T4" fmla="*/ 7 w 19"/>
                <a:gd name="T5" fmla="*/ 8 h 59"/>
                <a:gd name="T6" fmla="*/ 7 w 19"/>
                <a:gd name="T7" fmla="*/ 0 h 59"/>
                <a:gd name="T8" fmla="*/ 13 w 19"/>
                <a:gd name="T9" fmla="*/ 0 h 59"/>
                <a:gd name="T10" fmla="*/ 13 w 19"/>
                <a:gd name="T11" fmla="*/ 8 h 59"/>
                <a:gd name="T12" fmla="*/ 19 w 19"/>
                <a:gd name="T13" fmla="*/ 8 h 59"/>
                <a:gd name="T14" fmla="*/ 19 w 19"/>
                <a:gd name="T15" fmla="*/ 14 h 59"/>
                <a:gd name="T16" fmla="*/ 13 w 19"/>
                <a:gd name="T17" fmla="*/ 14 h 59"/>
                <a:gd name="T18" fmla="*/ 13 w 19"/>
                <a:gd name="T19" fmla="*/ 29 h 59"/>
                <a:gd name="T20" fmla="*/ 19 w 19"/>
                <a:gd name="T21" fmla="*/ 26 h 59"/>
                <a:gd name="T22" fmla="*/ 19 w 19"/>
                <a:gd name="T23" fmla="*/ 31 h 59"/>
                <a:gd name="T24" fmla="*/ 16 w 19"/>
                <a:gd name="T25" fmla="*/ 32 h 59"/>
                <a:gd name="T26" fmla="*/ 13 w 19"/>
                <a:gd name="T27" fmla="*/ 33 h 59"/>
                <a:gd name="T28" fmla="*/ 13 w 19"/>
                <a:gd name="T29" fmla="*/ 52 h 59"/>
                <a:gd name="T30" fmla="*/ 6 w 19"/>
                <a:gd name="T31" fmla="*/ 59 h 59"/>
                <a:gd name="T32" fmla="*/ 1 w 19"/>
                <a:gd name="T33" fmla="*/ 59 h 59"/>
                <a:gd name="T34" fmla="*/ 1 w 19"/>
                <a:gd name="T35" fmla="*/ 53 h 59"/>
                <a:gd name="T36" fmla="*/ 4 w 19"/>
                <a:gd name="T37" fmla="*/ 53 h 59"/>
                <a:gd name="T38" fmla="*/ 7 w 19"/>
                <a:gd name="T39" fmla="*/ 51 h 59"/>
                <a:gd name="T40" fmla="*/ 7 w 19"/>
                <a:gd name="T41" fmla="*/ 35 h 59"/>
                <a:gd name="T42" fmla="*/ 0 w 19"/>
                <a:gd name="T43" fmla="*/ 36 h 59"/>
                <a:gd name="T44" fmla="*/ 0 w 19"/>
                <a:gd name="T45" fmla="*/ 30 h 59"/>
                <a:gd name="T46" fmla="*/ 7 w 19"/>
                <a:gd name="T47" fmla="*/ 29 h 59"/>
                <a:gd name="T48" fmla="*/ 7 w 19"/>
                <a:gd name="T49" fmla="*/ 14 h 59"/>
                <a:gd name="T50" fmla="*/ 1 w 19"/>
                <a:gd name="T51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" h="59">
                  <a:moveTo>
                    <a:pt x="1" y="14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5" y="28"/>
                    <a:pt x="17" y="26"/>
                    <a:pt x="19" y="26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7" y="32"/>
                    <a:pt x="16" y="32"/>
                  </a:cubicBezTo>
                  <a:cubicBezTo>
                    <a:pt x="15" y="33"/>
                    <a:pt x="14" y="33"/>
                    <a:pt x="13" y="33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7"/>
                    <a:pt x="11" y="59"/>
                    <a:pt x="6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6" y="53"/>
                    <a:pt x="7" y="53"/>
                    <a:pt x="7" y="5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6"/>
                    <a:pt x="3" y="36"/>
                    <a:pt x="0" y="3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3" y="30"/>
                    <a:pt x="5" y="29"/>
                    <a:pt x="7" y="29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1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6" name="Freeform 36"/>
            <p:cNvSpPr/>
            <p:nvPr/>
          </p:nvSpPr>
          <p:spPr bwMode="auto">
            <a:xfrm>
              <a:off x="9533731" y="1281906"/>
              <a:ext cx="104775" cy="220663"/>
            </a:xfrm>
            <a:custGeom>
              <a:avLst/>
              <a:gdLst>
                <a:gd name="T0" fmla="*/ 0 w 28"/>
                <a:gd name="T1" fmla="*/ 59 h 59"/>
                <a:gd name="T2" fmla="*/ 0 w 28"/>
                <a:gd name="T3" fmla="*/ 52 h 59"/>
                <a:gd name="T4" fmla="*/ 3 w 28"/>
                <a:gd name="T5" fmla="*/ 40 h 59"/>
                <a:gd name="T6" fmla="*/ 3 w 28"/>
                <a:gd name="T7" fmla="*/ 2 h 59"/>
                <a:gd name="T8" fmla="*/ 16 w 28"/>
                <a:gd name="T9" fmla="*/ 2 h 59"/>
                <a:gd name="T10" fmla="*/ 28 w 28"/>
                <a:gd name="T11" fmla="*/ 0 h 59"/>
                <a:gd name="T12" fmla="*/ 28 w 28"/>
                <a:gd name="T13" fmla="*/ 6 h 59"/>
                <a:gd name="T14" fmla="*/ 18 w 28"/>
                <a:gd name="T15" fmla="*/ 8 h 59"/>
                <a:gd name="T16" fmla="*/ 9 w 28"/>
                <a:gd name="T17" fmla="*/ 8 h 59"/>
                <a:gd name="T18" fmla="*/ 9 w 28"/>
                <a:gd name="T19" fmla="*/ 18 h 59"/>
                <a:gd name="T20" fmla="*/ 28 w 28"/>
                <a:gd name="T21" fmla="*/ 18 h 59"/>
                <a:gd name="T22" fmla="*/ 28 w 28"/>
                <a:gd name="T23" fmla="*/ 23 h 59"/>
                <a:gd name="T24" fmla="*/ 23 w 28"/>
                <a:gd name="T25" fmla="*/ 23 h 59"/>
                <a:gd name="T26" fmla="*/ 23 w 28"/>
                <a:gd name="T27" fmla="*/ 59 h 59"/>
                <a:gd name="T28" fmla="*/ 16 w 28"/>
                <a:gd name="T29" fmla="*/ 59 h 59"/>
                <a:gd name="T30" fmla="*/ 16 w 28"/>
                <a:gd name="T31" fmla="*/ 23 h 59"/>
                <a:gd name="T32" fmla="*/ 9 w 28"/>
                <a:gd name="T33" fmla="*/ 23 h 59"/>
                <a:gd name="T34" fmla="*/ 9 w 28"/>
                <a:gd name="T35" fmla="*/ 38 h 59"/>
                <a:gd name="T36" fmla="*/ 0 w 28"/>
                <a:gd name="T3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59">
                  <a:moveTo>
                    <a:pt x="0" y="59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2" y="49"/>
                    <a:pt x="3" y="47"/>
                    <a:pt x="3" y="4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21" y="2"/>
                    <a:pt x="25" y="2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4" y="7"/>
                    <a:pt x="21" y="8"/>
                    <a:pt x="1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49"/>
                    <a:pt x="7" y="56"/>
                    <a:pt x="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7" name="Freeform 37"/>
            <p:cNvSpPr/>
            <p:nvPr/>
          </p:nvSpPr>
          <p:spPr bwMode="auto">
            <a:xfrm>
              <a:off x="9465468" y="1378743"/>
              <a:ext cx="71438" cy="38100"/>
            </a:xfrm>
            <a:custGeom>
              <a:avLst/>
              <a:gdLst>
                <a:gd name="T0" fmla="*/ 0 w 19"/>
                <a:gd name="T1" fmla="*/ 10 h 10"/>
                <a:gd name="T2" fmla="*/ 0 w 19"/>
                <a:gd name="T3" fmla="*/ 4 h 10"/>
                <a:gd name="T4" fmla="*/ 19 w 19"/>
                <a:gd name="T5" fmla="*/ 0 h 10"/>
                <a:gd name="T6" fmla="*/ 19 w 19"/>
                <a:gd name="T7" fmla="*/ 6 h 10"/>
                <a:gd name="T8" fmla="*/ 0 w 1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0" y="1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2" y="3"/>
                    <a:pt x="19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3" y="10"/>
                    <a:pt x="0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8" name="Freeform 38"/>
            <p:cNvSpPr>
              <a:spLocks noEditPoints="1"/>
            </p:cNvSpPr>
            <p:nvPr/>
          </p:nvSpPr>
          <p:spPr bwMode="auto">
            <a:xfrm>
              <a:off x="9979818" y="1367631"/>
              <a:ext cx="173038" cy="134938"/>
            </a:xfrm>
            <a:custGeom>
              <a:avLst/>
              <a:gdLst>
                <a:gd name="T0" fmla="*/ 0 w 46"/>
                <a:gd name="T1" fmla="*/ 5 h 36"/>
                <a:gd name="T2" fmla="*/ 0 w 46"/>
                <a:gd name="T3" fmla="*/ 36 h 36"/>
                <a:gd name="T4" fmla="*/ 37 w 46"/>
                <a:gd name="T5" fmla="*/ 36 h 36"/>
                <a:gd name="T6" fmla="*/ 46 w 46"/>
                <a:gd name="T7" fmla="*/ 26 h 36"/>
                <a:gd name="T8" fmla="*/ 46 w 46"/>
                <a:gd name="T9" fmla="*/ 2 h 36"/>
                <a:gd name="T10" fmla="*/ 13 w 46"/>
                <a:gd name="T11" fmla="*/ 2 h 36"/>
                <a:gd name="T12" fmla="*/ 0 w 46"/>
                <a:gd name="T13" fmla="*/ 5 h 36"/>
                <a:gd name="T14" fmla="*/ 8 w 46"/>
                <a:gd name="T15" fmla="*/ 16 h 36"/>
                <a:gd name="T16" fmla="*/ 38 w 46"/>
                <a:gd name="T17" fmla="*/ 16 h 36"/>
                <a:gd name="T18" fmla="*/ 38 w 46"/>
                <a:gd name="T19" fmla="*/ 21 h 36"/>
                <a:gd name="T20" fmla="*/ 8 w 46"/>
                <a:gd name="T21" fmla="*/ 21 h 36"/>
                <a:gd name="T22" fmla="*/ 8 w 46"/>
                <a:gd name="T23" fmla="*/ 16 h 36"/>
                <a:gd name="T24" fmla="*/ 35 w 46"/>
                <a:gd name="T25" fmla="*/ 31 h 36"/>
                <a:gd name="T26" fmla="*/ 8 w 46"/>
                <a:gd name="T27" fmla="*/ 31 h 36"/>
                <a:gd name="T28" fmla="*/ 8 w 46"/>
                <a:gd name="T29" fmla="*/ 26 h 36"/>
                <a:gd name="T30" fmla="*/ 38 w 46"/>
                <a:gd name="T31" fmla="*/ 26 h 36"/>
                <a:gd name="T32" fmla="*/ 38 w 46"/>
                <a:gd name="T33" fmla="*/ 28 h 36"/>
                <a:gd name="T34" fmla="*/ 35 w 46"/>
                <a:gd name="T35" fmla="*/ 31 h 36"/>
                <a:gd name="T36" fmla="*/ 38 w 46"/>
                <a:gd name="T37" fmla="*/ 12 h 36"/>
                <a:gd name="T38" fmla="*/ 8 w 46"/>
                <a:gd name="T39" fmla="*/ 12 h 36"/>
                <a:gd name="T40" fmla="*/ 8 w 46"/>
                <a:gd name="T41" fmla="*/ 6 h 36"/>
                <a:gd name="T42" fmla="*/ 38 w 46"/>
                <a:gd name="T43" fmla="*/ 6 h 36"/>
                <a:gd name="T44" fmla="*/ 38 w 46"/>
                <a:gd name="T4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36">
                  <a:moveTo>
                    <a:pt x="0" y="5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43" y="36"/>
                    <a:pt x="46" y="32"/>
                    <a:pt x="46" y="2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20" y="0"/>
                    <a:pt x="0" y="5"/>
                    <a:pt x="0" y="5"/>
                  </a:cubicBezTo>
                  <a:moveTo>
                    <a:pt x="8" y="16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8" y="21"/>
                    <a:pt x="8" y="21"/>
                    <a:pt x="8" y="21"/>
                  </a:cubicBezTo>
                  <a:lnTo>
                    <a:pt x="8" y="16"/>
                  </a:lnTo>
                  <a:close/>
                  <a:moveTo>
                    <a:pt x="35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30"/>
                    <a:pt x="37" y="31"/>
                    <a:pt x="35" y="31"/>
                  </a:cubicBezTo>
                  <a:moveTo>
                    <a:pt x="3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38" y="6"/>
                    <a:pt x="38" y="6"/>
                    <a:pt x="38" y="6"/>
                  </a:cubicBez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9" name="Rectangle 39"/>
            <p:cNvSpPr>
              <a:spLocks noChangeArrowheads="1"/>
            </p:cNvSpPr>
            <p:nvPr/>
          </p:nvSpPr>
          <p:spPr bwMode="auto">
            <a:xfrm>
              <a:off x="10043318" y="1281906"/>
              <a:ext cx="30163" cy="666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0" name="Freeform 40"/>
            <p:cNvSpPr/>
            <p:nvPr/>
          </p:nvSpPr>
          <p:spPr bwMode="auto">
            <a:xfrm>
              <a:off x="9952831" y="1296193"/>
              <a:ext cx="71438" cy="57150"/>
            </a:xfrm>
            <a:custGeom>
              <a:avLst/>
              <a:gdLst>
                <a:gd name="T0" fmla="*/ 19 w 19"/>
                <a:gd name="T1" fmla="*/ 0 h 15"/>
                <a:gd name="T2" fmla="*/ 0 w 19"/>
                <a:gd name="T3" fmla="*/ 15 h 15"/>
                <a:gd name="T4" fmla="*/ 0 w 19"/>
                <a:gd name="T5" fmla="*/ 9 h 15"/>
                <a:gd name="T6" fmla="*/ 12 w 19"/>
                <a:gd name="T7" fmla="*/ 0 h 15"/>
                <a:gd name="T8" fmla="*/ 19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9" y="0"/>
                  </a:moveTo>
                  <a:cubicBezTo>
                    <a:pt x="16" y="8"/>
                    <a:pt x="9" y="14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8"/>
                    <a:pt x="10" y="5"/>
                    <a:pt x="12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1" name="Freeform 41"/>
            <p:cNvSpPr/>
            <p:nvPr/>
          </p:nvSpPr>
          <p:spPr bwMode="auto">
            <a:xfrm>
              <a:off x="10095706" y="1296193"/>
              <a:ext cx="71438" cy="57150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19 w 19"/>
                <a:gd name="T5" fmla="*/ 9 h 15"/>
                <a:gd name="T6" fmla="*/ 6 w 19"/>
                <a:gd name="T7" fmla="*/ 0 h 15"/>
                <a:gd name="T8" fmla="*/ 0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3" y="8"/>
                    <a:pt x="10" y="14"/>
                    <a:pt x="19" y="1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3" y="8"/>
                    <a:pt x="9" y="5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2" name="Freeform 42"/>
            <p:cNvSpPr/>
            <p:nvPr/>
          </p:nvSpPr>
          <p:spPr bwMode="auto">
            <a:xfrm>
              <a:off x="9949656" y="1329531"/>
              <a:ext cx="187325" cy="60325"/>
            </a:xfrm>
            <a:custGeom>
              <a:avLst/>
              <a:gdLst>
                <a:gd name="T0" fmla="*/ 50 w 50"/>
                <a:gd name="T1" fmla="*/ 0 h 16"/>
                <a:gd name="T2" fmla="*/ 0 w 50"/>
                <a:gd name="T3" fmla="*/ 16 h 16"/>
                <a:gd name="T4" fmla="*/ 0 w 50"/>
                <a:gd name="T5" fmla="*/ 11 h 16"/>
                <a:gd name="T6" fmla="*/ 41 w 50"/>
                <a:gd name="T7" fmla="*/ 0 h 16"/>
                <a:gd name="T8" fmla="*/ 50 w 5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6">
                  <a:moveTo>
                    <a:pt x="50" y="0"/>
                  </a:moveTo>
                  <a:cubicBezTo>
                    <a:pt x="36" y="10"/>
                    <a:pt x="19" y="16"/>
                    <a:pt x="0" y="1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11"/>
                    <a:pt x="29" y="7"/>
                    <a:pt x="41" y="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3" name="Freeform 43"/>
            <p:cNvSpPr>
              <a:spLocks noEditPoints="1"/>
            </p:cNvSpPr>
            <p:nvPr/>
          </p:nvSpPr>
          <p:spPr bwMode="auto">
            <a:xfrm>
              <a:off x="10144918" y="808831"/>
              <a:ext cx="273050" cy="280988"/>
            </a:xfrm>
            <a:custGeom>
              <a:avLst/>
              <a:gdLst>
                <a:gd name="T0" fmla="*/ 0 w 73"/>
                <a:gd name="T1" fmla="*/ 75 h 75"/>
                <a:gd name="T2" fmla="*/ 0 w 73"/>
                <a:gd name="T3" fmla="*/ 63 h 75"/>
                <a:gd name="T4" fmla="*/ 4 w 73"/>
                <a:gd name="T5" fmla="*/ 43 h 75"/>
                <a:gd name="T6" fmla="*/ 4 w 73"/>
                <a:gd name="T7" fmla="*/ 3 h 75"/>
                <a:gd name="T8" fmla="*/ 28 w 73"/>
                <a:gd name="T9" fmla="*/ 3 h 75"/>
                <a:gd name="T10" fmla="*/ 28 w 73"/>
                <a:gd name="T11" fmla="*/ 65 h 75"/>
                <a:gd name="T12" fmla="*/ 17 w 73"/>
                <a:gd name="T13" fmla="*/ 75 h 75"/>
                <a:gd name="T14" fmla="*/ 13 w 73"/>
                <a:gd name="T15" fmla="*/ 75 h 75"/>
                <a:gd name="T16" fmla="*/ 13 w 73"/>
                <a:gd name="T17" fmla="*/ 68 h 75"/>
                <a:gd name="T18" fmla="*/ 16 w 73"/>
                <a:gd name="T19" fmla="*/ 68 h 75"/>
                <a:gd name="T20" fmla="*/ 19 w 73"/>
                <a:gd name="T21" fmla="*/ 64 h 75"/>
                <a:gd name="T22" fmla="*/ 19 w 73"/>
                <a:gd name="T23" fmla="*/ 49 h 75"/>
                <a:gd name="T24" fmla="*/ 12 w 73"/>
                <a:gd name="T25" fmla="*/ 49 h 75"/>
                <a:gd name="T26" fmla="*/ 0 w 73"/>
                <a:gd name="T27" fmla="*/ 75 h 75"/>
                <a:gd name="T28" fmla="*/ 12 w 73"/>
                <a:gd name="T29" fmla="*/ 23 h 75"/>
                <a:gd name="T30" fmla="*/ 19 w 73"/>
                <a:gd name="T31" fmla="*/ 23 h 75"/>
                <a:gd name="T32" fmla="*/ 19 w 73"/>
                <a:gd name="T33" fmla="*/ 9 h 75"/>
                <a:gd name="T34" fmla="*/ 12 w 73"/>
                <a:gd name="T35" fmla="*/ 9 h 75"/>
                <a:gd name="T36" fmla="*/ 12 w 73"/>
                <a:gd name="T37" fmla="*/ 23 h 75"/>
                <a:gd name="T38" fmla="*/ 12 w 73"/>
                <a:gd name="T39" fmla="*/ 43 h 75"/>
                <a:gd name="T40" fmla="*/ 19 w 73"/>
                <a:gd name="T41" fmla="*/ 43 h 75"/>
                <a:gd name="T42" fmla="*/ 19 w 73"/>
                <a:gd name="T43" fmla="*/ 29 h 75"/>
                <a:gd name="T44" fmla="*/ 12 w 73"/>
                <a:gd name="T45" fmla="*/ 29 h 75"/>
                <a:gd name="T46" fmla="*/ 12 w 73"/>
                <a:gd name="T47" fmla="*/ 43 h 75"/>
                <a:gd name="T48" fmla="*/ 32 w 73"/>
                <a:gd name="T49" fmla="*/ 54 h 75"/>
                <a:gd name="T50" fmla="*/ 32 w 73"/>
                <a:gd name="T51" fmla="*/ 14 h 75"/>
                <a:gd name="T52" fmla="*/ 48 w 73"/>
                <a:gd name="T53" fmla="*/ 14 h 75"/>
                <a:gd name="T54" fmla="*/ 48 w 73"/>
                <a:gd name="T55" fmla="*/ 0 h 75"/>
                <a:gd name="T56" fmla="*/ 57 w 73"/>
                <a:gd name="T57" fmla="*/ 0 h 75"/>
                <a:gd name="T58" fmla="*/ 57 w 73"/>
                <a:gd name="T59" fmla="*/ 14 h 75"/>
                <a:gd name="T60" fmla="*/ 73 w 73"/>
                <a:gd name="T61" fmla="*/ 14 h 75"/>
                <a:gd name="T62" fmla="*/ 73 w 73"/>
                <a:gd name="T63" fmla="*/ 43 h 75"/>
                <a:gd name="T64" fmla="*/ 63 w 73"/>
                <a:gd name="T65" fmla="*/ 54 h 75"/>
                <a:gd name="T66" fmla="*/ 57 w 73"/>
                <a:gd name="T67" fmla="*/ 54 h 75"/>
                <a:gd name="T68" fmla="*/ 57 w 73"/>
                <a:gd name="T69" fmla="*/ 75 h 75"/>
                <a:gd name="T70" fmla="*/ 48 w 73"/>
                <a:gd name="T71" fmla="*/ 75 h 75"/>
                <a:gd name="T72" fmla="*/ 48 w 73"/>
                <a:gd name="T73" fmla="*/ 54 h 75"/>
                <a:gd name="T74" fmla="*/ 32 w 73"/>
                <a:gd name="T75" fmla="*/ 54 h 75"/>
                <a:gd name="T76" fmla="*/ 41 w 73"/>
                <a:gd name="T77" fmla="*/ 47 h 75"/>
                <a:gd name="T78" fmla="*/ 48 w 73"/>
                <a:gd name="T79" fmla="*/ 47 h 75"/>
                <a:gd name="T80" fmla="*/ 48 w 73"/>
                <a:gd name="T81" fmla="*/ 21 h 75"/>
                <a:gd name="T82" fmla="*/ 41 w 73"/>
                <a:gd name="T83" fmla="*/ 21 h 75"/>
                <a:gd name="T84" fmla="*/ 41 w 73"/>
                <a:gd name="T85" fmla="*/ 47 h 75"/>
                <a:gd name="T86" fmla="*/ 65 w 73"/>
                <a:gd name="T87" fmla="*/ 21 h 75"/>
                <a:gd name="T88" fmla="*/ 57 w 73"/>
                <a:gd name="T89" fmla="*/ 21 h 75"/>
                <a:gd name="T90" fmla="*/ 57 w 73"/>
                <a:gd name="T91" fmla="*/ 47 h 75"/>
                <a:gd name="T92" fmla="*/ 60 w 73"/>
                <a:gd name="T93" fmla="*/ 47 h 75"/>
                <a:gd name="T94" fmla="*/ 65 w 73"/>
                <a:gd name="T95" fmla="*/ 42 h 75"/>
                <a:gd name="T96" fmla="*/ 65 w 73"/>
                <a:gd name="T97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3" h="75">
                  <a:moveTo>
                    <a:pt x="0" y="75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3" y="60"/>
                    <a:pt x="4" y="52"/>
                    <a:pt x="4" y="4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72"/>
                    <a:pt x="24" y="75"/>
                    <a:pt x="17" y="75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8" y="68"/>
                    <a:pt x="19" y="67"/>
                    <a:pt x="19" y="6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61"/>
                    <a:pt x="9" y="70"/>
                    <a:pt x="0" y="75"/>
                  </a:cubicBezTo>
                  <a:moveTo>
                    <a:pt x="12" y="23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2" y="9"/>
                    <a:pt x="12" y="9"/>
                    <a:pt x="12" y="9"/>
                  </a:cubicBezTo>
                  <a:lnTo>
                    <a:pt x="12" y="23"/>
                  </a:lnTo>
                  <a:close/>
                  <a:moveTo>
                    <a:pt x="12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12" y="43"/>
                  </a:lnTo>
                  <a:close/>
                  <a:moveTo>
                    <a:pt x="32" y="5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50"/>
                    <a:pt x="70" y="54"/>
                    <a:pt x="63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8" y="54"/>
                    <a:pt x="48" y="54"/>
                    <a:pt x="48" y="54"/>
                  </a:cubicBezTo>
                  <a:lnTo>
                    <a:pt x="32" y="54"/>
                  </a:lnTo>
                  <a:close/>
                  <a:moveTo>
                    <a:pt x="41" y="47"/>
                  </a:moveTo>
                  <a:cubicBezTo>
                    <a:pt x="48" y="47"/>
                    <a:pt x="48" y="47"/>
                    <a:pt x="48" y="47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1" y="21"/>
                    <a:pt x="41" y="21"/>
                    <a:pt x="41" y="21"/>
                  </a:cubicBezTo>
                  <a:lnTo>
                    <a:pt x="41" y="47"/>
                  </a:lnTo>
                  <a:close/>
                  <a:moveTo>
                    <a:pt x="65" y="21"/>
                  </a:moveTo>
                  <a:cubicBezTo>
                    <a:pt x="57" y="21"/>
                    <a:pt x="57" y="21"/>
                    <a:pt x="57" y="21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3" y="47"/>
                    <a:pt x="65" y="45"/>
                    <a:pt x="65" y="42"/>
                  </a:cubicBezTo>
                  <a:lnTo>
                    <a:pt x="65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4" name="Freeform 44"/>
            <p:cNvSpPr/>
            <p:nvPr/>
          </p:nvSpPr>
          <p:spPr bwMode="auto">
            <a:xfrm>
              <a:off x="10452893" y="812006"/>
              <a:ext cx="273050" cy="277813"/>
            </a:xfrm>
            <a:custGeom>
              <a:avLst/>
              <a:gdLst>
                <a:gd name="T0" fmla="*/ 0 w 73"/>
                <a:gd name="T1" fmla="*/ 48 h 74"/>
                <a:gd name="T2" fmla="*/ 0 w 73"/>
                <a:gd name="T3" fmla="*/ 40 h 74"/>
                <a:gd name="T4" fmla="*/ 8 w 73"/>
                <a:gd name="T5" fmla="*/ 39 h 74"/>
                <a:gd name="T6" fmla="*/ 8 w 73"/>
                <a:gd name="T7" fmla="*/ 24 h 74"/>
                <a:gd name="T8" fmla="*/ 0 w 73"/>
                <a:gd name="T9" fmla="*/ 23 h 74"/>
                <a:gd name="T10" fmla="*/ 0 w 73"/>
                <a:gd name="T11" fmla="*/ 15 h 74"/>
                <a:gd name="T12" fmla="*/ 8 w 73"/>
                <a:gd name="T13" fmla="*/ 17 h 74"/>
                <a:gd name="T14" fmla="*/ 8 w 73"/>
                <a:gd name="T15" fmla="*/ 5 h 74"/>
                <a:gd name="T16" fmla="*/ 36 w 73"/>
                <a:gd name="T17" fmla="*/ 5 h 74"/>
                <a:gd name="T18" fmla="*/ 36 w 73"/>
                <a:gd name="T19" fmla="*/ 0 h 74"/>
                <a:gd name="T20" fmla="*/ 47 w 73"/>
                <a:gd name="T21" fmla="*/ 0 h 74"/>
                <a:gd name="T22" fmla="*/ 47 w 73"/>
                <a:gd name="T23" fmla="*/ 5 h 74"/>
                <a:gd name="T24" fmla="*/ 73 w 73"/>
                <a:gd name="T25" fmla="*/ 5 h 74"/>
                <a:gd name="T26" fmla="*/ 73 w 73"/>
                <a:gd name="T27" fmla="*/ 11 h 74"/>
                <a:gd name="T28" fmla="*/ 17 w 73"/>
                <a:gd name="T29" fmla="*/ 11 h 74"/>
                <a:gd name="T30" fmla="*/ 17 w 73"/>
                <a:gd name="T31" fmla="*/ 43 h 74"/>
                <a:gd name="T32" fmla="*/ 2 w 73"/>
                <a:gd name="T33" fmla="*/ 74 h 74"/>
                <a:gd name="T34" fmla="*/ 2 w 73"/>
                <a:gd name="T35" fmla="*/ 63 h 74"/>
                <a:gd name="T36" fmla="*/ 8 w 73"/>
                <a:gd name="T37" fmla="*/ 48 h 74"/>
                <a:gd name="T38" fmla="*/ 8 w 73"/>
                <a:gd name="T39" fmla="*/ 47 h 74"/>
                <a:gd name="T40" fmla="*/ 0 w 73"/>
                <a:gd name="T41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74">
                  <a:moveTo>
                    <a:pt x="0" y="48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3" y="40"/>
                    <a:pt x="6" y="40"/>
                    <a:pt x="8" y="39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6" y="24"/>
                    <a:pt x="3" y="23"/>
                    <a:pt x="0" y="2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8" y="1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8" y="58"/>
                    <a:pt x="13" y="69"/>
                    <a:pt x="2" y="7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6" y="59"/>
                    <a:pt x="8" y="55"/>
                    <a:pt x="8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47"/>
                    <a:pt x="3" y="48"/>
                    <a:pt x="0" y="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5" name="Freeform 45"/>
            <p:cNvSpPr/>
            <p:nvPr/>
          </p:nvSpPr>
          <p:spPr bwMode="auto">
            <a:xfrm>
              <a:off x="10535443" y="861218"/>
              <a:ext cx="182563" cy="104775"/>
            </a:xfrm>
            <a:custGeom>
              <a:avLst/>
              <a:gdLst>
                <a:gd name="T0" fmla="*/ 0 w 49"/>
                <a:gd name="T1" fmla="*/ 27 h 28"/>
                <a:gd name="T2" fmla="*/ 0 w 49"/>
                <a:gd name="T3" fmla="*/ 2 h 28"/>
                <a:gd name="T4" fmla="*/ 10 w 49"/>
                <a:gd name="T5" fmla="*/ 2 h 28"/>
                <a:gd name="T6" fmla="*/ 21 w 49"/>
                <a:gd name="T7" fmla="*/ 0 h 28"/>
                <a:gd name="T8" fmla="*/ 21 w 49"/>
                <a:gd name="T9" fmla="*/ 6 h 28"/>
                <a:gd name="T10" fmla="*/ 11 w 49"/>
                <a:gd name="T11" fmla="*/ 8 h 28"/>
                <a:gd name="T12" fmla="*/ 8 w 49"/>
                <a:gd name="T13" fmla="*/ 8 h 28"/>
                <a:gd name="T14" fmla="*/ 8 w 49"/>
                <a:gd name="T15" fmla="*/ 19 h 28"/>
                <a:gd name="T16" fmla="*/ 10 w 49"/>
                <a:gd name="T17" fmla="*/ 18 h 28"/>
                <a:gd name="T18" fmla="*/ 15 w 49"/>
                <a:gd name="T19" fmla="*/ 17 h 28"/>
                <a:gd name="T20" fmla="*/ 13 w 49"/>
                <a:gd name="T21" fmla="*/ 11 h 28"/>
                <a:gd name="T22" fmla="*/ 19 w 49"/>
                <a:gd name="T23" fmla="*/ 11 h 28"/>
                <a:gd name="T24" fmla="*/ 23 w 49"/>
                <a:gd name="T25" fmla="*/ 22 h 28"/>
                <a:gd name="T26" fmla="*/ 27 w 49"/>
                <a:gd name="T27" fmla="*/ 8 h 28"/>
                <a:gd name="T28" fmla="*/ 23 w 49"/>
                <a:gd name="T29" fmla="*/ 8 h 28"/>
                <a:gd name="T30" fmla="*/ 23 w 49"/>
                <a:gd name="T31" fmla="*/ 2 h 28"/>
                <a:gd name="T32" fmla="*/ 49 w 49"/>
                <a:gd name="T33" fmla="*/ 2 h 28"/>
                <a:gd name="T34" fmla="*/ 49 w 49"/>
                <a:gd name="T35" fmla="*/ 18 h 28"/>
                <a:gd name="T36" fmla="*/ 39 w 49"/>
                <a:gd name="T37" fmla="*/ 27 h 28"/>
                <a:gd name="T38" fmla="*/ 34 w 49"/>
                <a:gd name="T39" fmla="*/ 27 h 28"/>
                <a:gd name="T40" fmla="*/ 34 w 49"/>
                <a:gd name="T41" fmla="*/ 22 h 28"/>
                <a:gd name="T42" fmla="*/ 37 w 49"/>
                <a:gd name="T43" fmla="*/ 22 h 28"/>
                <a:gd name="T44" fmla="*/ 41 w 49"/>
                <a:gd name="T45" fmla="*/ 18 h 28"/>
                <a:gd name="T46" fmla="*/ 41 w 49"/>
                <a:gd name="T47" fmla="*/ 8 h 28"/>
                <a:gd name="T48" fmla="*/ 35 w 49"/>
                <a:gd name="T49" fmla="*/ 8 h 28"/>
                <a:gd name="T50" fmla="*/ 23 w 49"/>
                <a:gd name="T51" fmla="*/ 28 h 28"/>
                <a:gd name="T52" fmla="*/ 23 w 49"/>
                <a:gd name="T53" fmla="*/ 26 h 28"/>
                <a:gd name="T54" fmla="*/ 17 w 49"/>
                <a:gd name="T55" fmla="*/ 26 h 28"/>
                <a:gd name="T56" fmla="*/ 16 w 49"/>
                <a:gd name="T57" fmla="*/ 24 h 28"/>
                <a:gd name="T58" fmla="*/ 16 w 49"/>
                <a:gd name="T59" fmla="*/ 22 h 28"/>
                <a:gd name="T60" fmla="*/ 0 w 49"/>
                <a:gd name="T61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" h="28">
                  <a:moveTo>
                    <a:pt x="0" y="2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5" y="2"/>
                    <a:pt x="19" y="2"/>
                    <a:pt x="21" y="0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8" y="7"/>
                    <a:pt x="15" y="8"/>
                    <a:pt x="11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4" y="17"/>
                    <a:pt x="15" y="17"/>
                  </a:cubicBezTo>
                  <a:cubicBezTo>
                    <a:pt x="14" y="15"/>
                    <a:pt x="13" y="13"/>
                    <a:pt x="13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14"/>
                    <a:pt x="22" y="18"/>
                    <a:pt x="23" y="22"/>
                  </a:cubicBezTo>
                  <a:cubicBezTo>
                    <a:pt x="26" y="19"/>
                    <a:pt x="27" y="14"/>
                    <a:pt x="27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24"/>
                    <a:pt x="46" y="27"/>
                    <a:pt x="39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40" y="22"/>
                    <a:pt x="41" y="21"/>
                    <a:pt x="41" y="1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17"/>
                    <a:pt x="31" y="24"/>
                    <a:pt x="23" y="28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6" y="26"/>
                    <a:pt x="0" y="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6" name="Freeform 46"/>
            <p:cNvSpPr>
              <a:spLocks noEditPoints="1"/>
            </p:cNvSpPr>
            <p:nvPr/>
          </p:nvSpPr>
          <p:spPr bwMode="auto">
            <a:xfrm>
              <a:off x="10535443" y="969168"/>
              <a:ext cx="179388" cy="117475"/>
            </a:xfrm>
            <a:custGeom>
              <a:avLst/>
              <a:gdLst>
                <a:gd name="T0" fmla="*/ 0 w 48"/>
                <a:gd name="T1" fmla="*/ 0 h 31"/>
                <a:gd name="T2" fmla="*/ 0 w 48"/>
                <a:gd name="T3" fmla="*/ 30 h 31"/>
                <a:gd name="T4" fmla="*/ 37 w 48"/>
                <a:gd name="T5" fmla="*/ 30 h 31"/>
                <a:gd name="T6" fmla="*/ 48 w 48"/>
                <a:gd name="T7" fmla="*/ 20 h 31"/>
                <a:gd name="T8" fmla="*/ 48 w 48"/>
                <a:gd name="T9" fmla="*/ 0 h 31"/>
                <a:gd name="T10" fmla="*/ 0 w 48"/>
                <a:gd name="T11" fmla="*/ 0 h 31"/>
                <a:gd name="T12" fmla="*/ 28 w 48"/>
                <a:gd name="T13" fmla="*/ 6 h 31"/>
                <a:gd name="T14" fmla="*/ 39 w 48"/>
                <a:gd name="T15" fmla="*/ 6 h 31"/>
                <a:gd name="T16" fmla="*/ 39 w 48"/>
                <a:gd name="T17" fmla="*/ 12 h 31"/>
                <a:gd name="T18" fmla="*/ 28 w 48"/>
                <a:gd name="T19" fmla="*/ 12 h 31"/>
                <a:gd name="T20" fmla="*/ 28 w 48"/>
                <a:gd name="T21" fmla="*/ 6 h 31"/>
                <a:gd name="T22" fmla="*/ 20 w 48"/>
                <a:gd name="T23" fmla="*/ 25 h 31"/>
                <a:gd name="T24" fmla="*/ 9 w 48"/>
                <a:gd name="T25" fmla="*/ 25 h 31"/>
                <a:gd name="T26" fmla="*/ 9 w 48"/>
                <a:gd name="T27" fmla="*/ 18 h 31"/>
                <a:gd name="T28" fmla="*/ 20 w 48"/>
                <a:gd name="T29" fmla="*/ 18 h 31"/>
                <a:gd name="T30" fmla="*/ 20 w 48"/>
                <a:gd name="T31" fmla="*/ 25 h 31"/>
                <a:gd name="T32" fmla="*/ 20 w 48"/>
                <a:gd name="T33" fmla="*/ 12 h 31"/>
                <a:gd name="T34" fmla="*/ 9 w 48"/>
                <a:gd name="T35" fmla="*/ 12 h 31"/>
                <a:gd name="T36" fmla="*/ 9 w 48"/>
                <a:gd name="T37" fmla="*/ 6 h 31"/>
                <a:gd name="T38" fmla="*/ 20 w 48"/>
                <a:gd name="T39" fmla="*/ 6 h 31"/>
                <a:gd name="T40" fmla="*/ 20 w 48"/>
                <a:gd name="T41" fmla="*/ 12 h 31"/>
                <a:gd name="T42" fmla="*/ 34 w 48"/>
                <a:gd name="T43" fmla="*/ 25 h 31"/>
                <a:gd name="T44" fmla="*/ 28 w 48"/>
                <a:gd name="T45" fmla="*/ 25 h 31"/>
                <a:gd name="T46" fmla="*/ 28 w 48"/>
                <a:gd name="T47" fmla="*/ 18 h 31"/>
                <a:gd name="T48" fmla="*/ 39 w 48"/>
                <a:gd name="T49" fmla="*/ 18 h 31"/>
                <a:gd name="T50" fmla="*/ 39 w 48"/>
                <a:gd name="T51" fmla="*/ 20 h 31"/>
                <a:gd name="T52" fmla="*/ 34 w 48"/>
                <a:gd name="T53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31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44" y="31"/>
                    <a:pt x="48" y="27"/>
                    <a:pt x="48" y="20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0" y="0"/>
                  </a:lnTo>
                  <a:close/>
                  <a:moveTo>
                    <a:pt x="28" y="6"/>
                  </a:moveTo>
                  <a:cubicBezTo>
                    <a:pt x="39" y="6"/>
                    <a:pt x="39" y="6"/>
                    <a:pt x="39" y="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6"/>
                  </a:lnTo>
                  <a:close/>
                  <a:moveTo>
                    <a:pt x="20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20" y="25"/>
                  </a:lnTo>
                  <a:close/>
                  <a:moveTo>
                    <a:pt x="20" y="12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20" y="6"/>
                    <a:pt x="20" y="6"/>
                    <a:pt x="20" y="6"/>
                  </a:cubicBezTo>
                  <a:lnTo>
                    <a:pt x="20" y="12"/>
                  </a:lnTo>
                  <a:close/>
                  <a:moveTo>
                    <a:pt x="34" y="25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4"/>
                    <a:pt x="38" y="25"/>
                    <a:pt x="34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7" name="Freeform 47"/>
            <p:cNvSpPr>
              <a:spLocks noEditPoints="1"/>
            </p:cNvSpPr>
            <p:nvPr/>
          </p:nvSpPr>
          <p:spPr bwMode="auto">
            <a:xfrm>
              <a:off x="11075193" y="816768"/>
              <a:ext cx="258763" cy="269875"/>
            </a:xfrm>
            <a:custGeom>
              <a:avLst/>
              <a:gdLst>
                <a:gd name="T0" fmla="*/ 0 w 69"/>
                <a:gd name="T1" fmla="*/ 72 h 72"/>
                <a:gd name="T2" fmla="*/ 0 w 69"/>
                <a:gd name="T3" fmla="*/ 1 h 72"/>
                <a:gd name="T4" fmla="*/ 22 w 69"/>
                <a:gd name="T5" fmla="*/ 1 h 72"/>
                <a:gd name="T6" fmla="*/ 22 w 69"/>
                <a:gd name="T7" fmla="*/ 9 h 72"/>
                <a:gd name="T8" fmla="*/ 18 w 69"/>
                <a:gd name="T9" fmla="*/ 29 h 72"/>
                <a:gd name="T10" fmla="*/ 23 w 69"/>
                <a:gd name="T11" fmla="*/ 45 h 72"/>
                <a:gd name="T12" fmla="*/ 9 w 69"/>
                <a:gd name="T13" fmla="*/ 60 h 72"/>
                <a:gd name="T14" fmla="*/ 9 w 69"/>
                <a:gd name="T15" fmla="*/ 53 h 72"/>
                <a:gd name="T16" fmla="*/ 16 w 69"/>
                <a:gd name="T17" fmla="*/ 44 h 72"/>
                <a:gd name="T18" fmla="*/ 10 w 69"/>
                <a:gd name="T19" fmla="*/ 29 h 72"/>
                <a:gd name="T20" fmla="*/ 15 w 69"/>
                <a:gd name="T21" fmla="*/ 8 h 72"/>
                <a:gd name="T22" fmla="*/ 7 w 69"/>
                <a:gd name="T23" fmla="*/ 8 h 72"/>
                <a:gd name="T24" fmla="*/ 7 w 69"/>
                <a:gd name="T25" fmla="*/ 72 h 72"/>
                <a:gd name="T26" fmla="*/ 0 w 69"/>
                <a:gd name="T27" fmla="*/ 72 h 72"/>
                <a:gd name="T28" fmla="*/ 57 w 69"/>
                <a:gd name="T29" fmla="*/ 71 h 72"/>
                <a:gd name="T30" fmla="*/ 48 w 69"/>
                <a:gd name="T31" fmla="*/ 61 h 72"/>
                <a:gd name="T32" fmla="*/ 48 w 69"/>
                <a:gd name="T33" fmla="*/ 42 h 72"/>
                <a:gd name="T34" fmla="*/ 42 w 69"/>
                <a:gd name="T35" fmla="*/ 42 h 72"/>
                <a:gd name="T36" fmla="*/ 22 w 69"/>
                <a:gd name="T37" fmla="*/ 71 h 72"/>
                <a:gd name="T38" fmla="*/ 22 w 69"/>
                <a:gd name="T39" fmla="*/ 63 h 72"/>
                <a:gd name="T40" fmla="*/ 34 w 69"/>
                <a:gd name="T41" fmla="*/ 42 h 72"/>
                <a:gd name="T42" fmla="*/ 25 w 69"/>
                <a:gd name="T43" fmla="*/ 42 h 72"/>
                <a:gd name="T44" fmla="*/ 25 w 69"/>
                <a:gd name="T45" fmla="*/ 36 h 72"/>
                <a:gd name="T46" fmla="*/ 68 w 69"/>
                <a:gd name="T47" fmla="*/ 36 h 72"/>
                <a:gd name="T48" fmla="*/ 68 w 69"/>
                <a:gd name="T49" fmla="*/ 42 h 72"/>
                <a:gd name="T50" fmla="*/ 56 w 69"/>
                <a:gd name="T51" fmla="*/ 42 h 72"/>
                <a:gd name="T52" fmla="*/ 56 w 69"/>
                <a:gd name="T53" fmla="*/ 61 h 72"/>
                <a:gd name="T54" fmla="*/ 60 w 69"/>
                <a:gd name="T55" fmla="*/ 65 h 72"/>
                <a:gd name="T56" fmla="*/ 60 w 69"/>
                <a:gd name="T57" fmla="*/ 65 h 72"/>
                <a:gd name="T58" fmla="*/ 63 w 69"/>
                <a:gd name="T59" fmla="*/ 61 h 72"/>
                <a:gd name="T60" fmla="*/ 63 w 69"/>
                <a:gd name="T61" fmla="*/ 58 h 72"/>
                <a:gd name="T62" fmla="*/ 69 w 69"/>
                <a:gd name="T63" fmla="*/ 58 h 72"/>
                <a:gd name="T64" fmla="*/ 69 w 69"/>
                <a:gd name="T65" fmla="*/ 62 h 72"/>
                <a:gd name="T66" fmla="*/ 61 w 69"/>
                <a:gd name="T67" fmla="*/ 71 h 72"/>
                <a:gd name="T68" fmla="*/ 57 w 69"/>
                <a:gd name="T69" fmla="*/ 71 h 72"/>
                <a:gd name="T70" fmla="*/ 25 w 69"/>
                <a:gd name="T71" fmla="*/ 18 h 72"/>
                <a:gd name="T72" fmla="*/ 25 w 69"/>
                <a:gd name="T73" fmla="*/ 6 h 72"/>
                <a:gd name="T74" fmla="*/ 41 w 69"/>
                <a:gd name="T75" fmla="*/ 6 h 72"/>
                <a:gd name="T76" fmla="*/ 41 w 69"/>
                <a:gd name="T77" fmla="*/ 0 h 72"/>
                <a:gd name="T78" fmla="*/ 51 w 69"/>
                <a:gd name="T79" fmla="*/ 0 h 72"/>
                <a:gd name="T80" fmla="*/ 51 w 69"/>
                <a:gd name="T81" fmla="*/ 6 h 72"/>
                <a:gd name="T82" fmla="*/ 68 w 69"/>
                <a:gd name="T83" fmla="*/ 6 h 72"/>
                <a:gd name="T84" fmla="*/ 68 w 69"/>
                <a:gd name="T85" fmla="*/ 18 h 72"/>
                <a:gd name="T86" fmla="*/ 59 w 69"/>
                <a:gd name="T87" fmla="*/ 18 h 72"/>
                <a:gd name="T88" fmla="*/ 59 w 69"/>
                <a:gd name="T89" fmla="*/ 12 h 72"/>
                <a:gd name="T90" fmla="*/ 33 w 69"/>
                <a:gd name="T91" fmla="*/ 12 h 72"/>
                <a:gd name="T92" fmla="*/ 33 w 69"/>
                <a:gd name="T93" fmla="*/ 18 h 72"/>
                <a:gd name="T94" fmla="*/ 25 w 69"/>
                <a:gd name="T95" fmla="*/ 18 h 72"/>
                <a:gd name="T96" fmla="*/ 29 w 69"/>
                <a:gd name="T97" fmla="*/ 22 h 72"/>
                <a:gd name="T98" fmla="*/ 64 w 69"/>
                <a:gd name="T99" fmla="*/ 22 h 72"/>
                <a:gd name="T100" fmla="*/ 64 w 69"/>
                <a:gd name="T101" fmla="*/ 28 h 72"/>
                <a:gd name="T102" fmla="*/ 29 w 69"/>
                <a:gd name="T103" fmla="*/ 28 h 72"/>
                <a:gd name="T104" fmla="*/ 29 w 69"/>
                <a:gd name="T105" fmla="*/ 2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72">
                  <a:moveTo>
                    <a:pt x="0" y="7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7"/>
                    <a:pt x="20" y="24"/>
                    <a:pt x="18" y="29"/>
                  </a:cubicBezTo>
                  <a:cubicBezTo>
                    <a:pt x="21" y="33"/>
                    <a:pt x="23" y="39"/>
                    <a:pt x="23" y="45"/>
                  </a:cubicBezTo>
                  <a:cubicBezTo>
                    <a:pt x="23" y="56"/>
                    <a:pt x="18" y="61"/>
                    <a:pt x="9" y="60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3" y="53"/>
                    <a:pt x="16" y="50"/>
                    <a:pt x="16" y="44"/>
                  </a:cubicBezTo>
                  <a:cubicBezTo>
                    <a:pt x="16" y="38"/>
                    <a:pt x="14" y="33"/>
                    <a:pt x="10" y="29"/>
                  </a:cubicBezTo>
                  <a:cubicBezTo>
                    <a:pt x="13" y="24"/>
                    <a:pt x="14" y="16"/>
                    <a:pt x="15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2"/>
                    <a:pt x="7" y="72"/>
                    <a:pt x="7" y="72"/>
                  </a:cubicBezTo>
                  <a:lnTo>
                    <a:pt x="0" y="72"/>
                  </a:lnTo>
                  <a:close/>
                  <a:moveTo>
                    <a:pt x="57" y="71"/>
                  </a:moveTo>
                  <a:cubicBezTo>
                    <a:pt x="51" y="71"/>
                    <a:pt x="48" y="67"/>
                    <a:pt x="48" y="61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65"/>
                    <a:pt x="35" y="68"/>
                    <a:pt x="22" y="71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32" y="60"/>
                    <a:pt x="34" y="57"/>
                    <a:pt x="34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6" y="64"/>
                    <a:pt x="58" y="65"/>
                    <a:pt x="60" y="6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2" y="65"/>
                    <a:pt x="63" y="63"/>
                    <a:pt x="63" y="61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8"/>
                    <a:pt x="67" y="71"/>
                    <a:pt x="61" y="71"/>
                  </a:cubicBezTo>
                  <a:lnTo>
                    <a:pt x="57" y="71"/>
                  </a:lnTo>
                  <a:close/>
                  <a:moveTo>
                    <a:pt x="25" y="18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8"/>
                    <a:pt x="33" y="18"/>
                    <a:pt x="33" y="18"/>
                  </a:cubicBezTo>
                  <a:lnTo>
                    <a:pt x="25" y="18"/>
                  </a:lnTo>
                  <a:close/>
                  <a:moveTo>
                    <a:pt x="29" y="22"/>
                  </a:moveTo>
                  <a:cubicBezTo>
                    <a:pt x="64" y="22"/>
                    <a:pt x="64" y="22"/>
                    <a:pt x="64" y="22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29" y="28"/>
                    <a:pt x="29" y="28"/>
                    <a:pt x="29" y="28"/>
                  </a:cubicBezTo>
                  <a:lnTo>
                    <a:pt x="29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8" name="Freeform 48"/>
            <p:cNvSpPr/>
            <p:nvPr/>
          </p:nvSpPr>
          <p:spPr bwMode="auto">
            <a:xfrm>
              <a:off x="10764043" y="819943"/>
              <a:ext cx="265113" cy="261938"/>
            </a:xfrm>
            <a:custGeom>
              <a:avLst/>
              <a:gdLst>
                <a:gd name="T0" fmla="*/ 14 w 71"/>
                <a:gd name="T1" fmla="*/ 70 h 70"/>
                <a:gd name="T2" fmla="*/ 10 w 71"/>
                <a:gd name="T3" fmla="*/ 69 h 70"/>
                <a:gd name="T4" fmla="*/ 0 w 71"/>
                <a:gd name="T5" fmla="*/ 53 h 70"/>
                <a:gd name="T6" fmla="*/ 0 w 71"/>
                <a:gd name="T7" fmla="*/ 0 h 70"/>
                <a:gd name="T8" fmla="*/ 70 w 71"/>
                <a:gd name="T9" fmla="*/ 0 h 70"/>
                <a:gd name="T10" fmla="*/ 70 w 71"/>
                <a:gd name="T11" fmla="*/ 7 h 70"/>
                <a:gd name="T12" fmla="*/ 10 w 71"/>
                <a:gd name="T13" fmla="*/ 7 h 70"/>
                <a:gd name="T14" fmla="*/ 10 w 71"/>
                <a:gd name="T15" fmla="*/ 53 h 70"/>
                <a:gd name="T16" fmla="*/ 12 w 71"/>
                <a:gd name="T17" fmla="*/ 59 h 70"/>
                <a:gd name="T18" fmla="*/ 20 w 71"/>
                <a:gd name="T19" fmla="*/ 63 h 70"/>
                <a:gd name="T20" fmla="*/ 71 w 71"/>
                <a:gd name="T21" fmla="*/ 63 h 70"/>
                <a:gd name="T22" fmla="*/ 71 w 71"/>
                <a:gd name="T23" fmla="*/ 70 h 70"/>
                <a:gd name="T24" fmla="*/ 14 w 71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70">
                  <a:moveTo>
                    <a:pt x="14" y="70"/>
                  </a:moveTo>
                  <a:cubicBezTo>
                    <a:pt x="12" y="70"/>
                    <a:pt x="11" y="70"/>
                    <a:pt x="10" y="69"/>
                  </a:cubicBezTo>
                  <a:cubicBezTo>
                    <a:pt x="4" y="66"/>
                    <a:pt x="0" y="61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5"/>
                    <a:pt x="11" y="57"/>
                    <a:pt x="12" y="59"/>
                  </a:cubicBezTo>
                  <a:cubicBezTo>
                    <a:pt x="13" y="62"/>
                    <a:pt x="16" y="63"/>
                    <a:pt x="20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1" y="70"/>
                    <a:pt x="71" y="70"/>
                    <a:pt x="71" y="70"/>
                  </a:cubicBezTo>
                  <a:lnTo>
                    <a:pt x="14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9" name="Freeform 49"/>
            <p:cNvSpPr/>
            <p:nvPr/>
          </p:nvSpPr>
          <p:spPr bwMode="auto">
            <a:xfrm>
              <a:off x="10819606" y="858043"/>
              <a:ext cx="203200" cy="182563"/>
            </a:xfrm>
            <a:custGeom>
              <a:avLst/>
              <a:gdLst>
                <a:gd name="T0" fmla="*/ 32 w 54"/>
                <a:gd name="T1" fmla="*/ 22 h 49"/>
                <a:gd name="T2" fmla="*/ 54 w 54"/>
                <a:gd name="T3" fmla="*/ 22 h 49"/>
                <a:gd name="T4" fmla="*/ 54 w 54"/>
                <a:gd name="T5" fmla="*/ 29 h 49"/>
                <a:gd name="T6" fmla="*/ 33 w 54"/>
                <a:gd name="T7" fmla="*/ 29 h 49"/>
                <a:gd name="T8" fmla="*/ 54 w 54"/>
                <a:gd name="T9" fmla="*/ 41 h 49"/>
                <a:gd name="T10" fmla="*/ 54 w 54"/>
                <a:gd name="T11" fmla="*/ 49 h 49"/>
                <a:gd name="T12" fmla="*/ 27 w 54"/>
                <a:gd name="T13" fmla="*/ 36 h 49"/>
                <a:gd name="T14" fmla="*/ 0 w 54"/>
                <a:gd name="T15" fmla="*/ 49 h 49"/>
                <a:gd name="T16" fmla="*/ 0 w 54"/>
                <a:gd name="T17" fmla="*/ 41 h 49"/>
                <a:gd name="T18" fmla="*/ 21 w 54"/>
                <a:gd name="T19" fmla="*/ 29 h 49"/>
                <a:gd name="T20" fmla="*/ 0 w 54"/>
                <a:gd name="T21" fmla="*/ 29 h 49"/>
                <a:gd name="T22" fmla="*/ 0 w 54"/>
                <a:gd name="T23" fmla="*/ 22 h 49"/>
                <a:gd name="T24" fmla="*/ 22 w 54"/>
                <a:gd name="T25" fmla="*/ 22 h 49"/>
                <a:gd name="T26" fmla="*/ 22 w 54"/>
                <a:gd name="T27" fmla="*/ 19 h 49"/>
                <a:gd name="T28" fmla="*/ 22 w 54"/>
                <a:gd name="T29" fmla="*/ 12 h 49"/>
                <a:gd name="T30" fmla="*/ 12 w 54"/>
                <a:gd name="T31" fmla="*/ 12 h 49"/>
                <a:gd name="T32" fmla="*/ 0 w 54"/>
                <a:gd name="T33" fmla="*/ 18 h 49"/>
                <a:gd name="T34" fmla="*/ 0 w 54"/>
                <a:gd name="T35" fmla="*/ 10 h 49"/>
                <a:gd name="T36" fmla="*/ 10 w 54"/>
                <a:gd name="T37" fmla="*/ 0 h 49"/>
                <a:gd name="T38" fmla="*/ 18 w 54"/>
                <a:gd name="T39" fmla="*/ 0 h 49"/>
                <a:gd name="T40" fmla="*/ 16 w 54"/>
                <a:gd name="T41" fmla="*/ 5 h 49"/>
                <a:gd name="T42" fmla="*/ 50 w 54"/>
                <a:gd name="T43" fmla="*/ 5 h 49"/>
                <a:gd name="T44" fmla="*/ 50 w 54"/>
                <a:gd name="T45" fmla="*/ 12 h 49"/>
                <a:gd name="T46" fmla="*/ 32 w 54"/>
                <a:gd name="T47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49">
                  <a:moveTo>
                    <a:pt x="32" y="22"/>
                  </a:moveTo>
                  <a:cubicBezTo>
                    <a:pt x="54" y="22"/>
                    <a:pt x="54" y="22"/>
                    <a:pt x="54" y="22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34"/>
                    <a:pt x="46" y="41"/>
                    <a:pt x="54" y="41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43" y="48"/>
                    <a:pt x="31" y="42"/>
                    <a:pt x="27" y="36"/>
                  </a:cubicBezTo>
                  <a:cubicBezTo>
                    <a:pt x="23" y="42"/>
                    <a:pt x="14" y="49"/>
                    <a:pt x="0" y="4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1" y="41"/>
                    <a:pt x="19" y="35"/>
                    <a:pt x="2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9" y="15"/>
                    <a:pt x="6" y="17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8"/>
                    <a:pt x="9" y="6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3"/>
                    <a:pt x="17" y="4"/>
                    <a:pt x="16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32" y="12"/>
                    <a:pt x="32" y="12"/>
                    <a:pt x="32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0" name="Freeform 50"/>
            <p:cNvSpPr>
              <a:spLocks noEditPoints="1"/>
            </p:cNvSpPr>
            <p:nvPr/>
          </p:nvSpPr>
          <p:spPr bwMode="auto">
            <a:xfrm>
              <a:off x="9836943" y="816768"/>
              <a:ext cx="269875" cy="269875"/>
            </a:xfrm>
            <a:custGeom>
              <a:avLst/>
              <a:gdLst>
                <a:gd name="T0" fmla="*/ 16 w 72"/>
                <a:gd name="T1" fmla="*/ 17 h 72"/>
                <a:gd name="T2" fmla="*/ 62 w 72"/>
                <a:gd name="T3" fmla="*/ 17 h 72"/>
                <a:gd name="T4" fmla="*/ 72 w 72"/>
                <a:gd name="T5" fmla="*/ 7 h 72"/>
                <a:gd name="T6" fmla="*/ 72 w 72"/>
                <a:gd name="T7" fmla="*/ 0 h 72"/>
                <a:gd name="T8" fmla="*/ 6 w 72"/>
                <a:gd name="T9" fmla="*/ 0 h 72"/>
                <a:gd name="T10" fmla="*/ 6 w 72"/>
                <a:gd name="T11" fmla="*/ 45 h 72"/>
                <a:gd name="T12" fmla="*/ 0 w 72"/>
                <a:gd name="T13" fmla="*/ 60 h 72"/>
                <a:gd name="T14" fmla="*/ 0 w 72"/>
                <a:gd name="T15" fmla="*/ 72 h 72"/>
                <a:gd name="T16" fmla="*/ 16 w 72"/>
                <a:gd name="T17" fmla="*/ 45 h 72"/>
                <a:gd name="T18" fmla="*/ 16 w 72"/>
                <a:gd name="T19" fmla="*/ 17 h 72"/>
                <a:gd name="T20" fmla="*/ 16 w 72"/>
                <a:gd name="T21" fmla="*/ 6 h 72"/>
                <a:gd name="T22" fmla="*/ 62 w 72"/>
                <a:gd name="T23" fmla="*/ 6 h 72"/>
                <a:gd name="T24" fmla="*/ 62 w 72"/>
                <a:gd name="T25" fmla="*/ 7 h 72"/>
                <a:gd name="T26" fmla="*/ 59 w 72"/>
                <a:gd name="T27" fmla="*/ 11 h 72"/>
                <a:gd name="T28" fmla="*/ 16 w 72"/>
                <a:gd name="T29" fmla="*/ 11 h 72"/>
                <a:gd name="T30" fmla="*/ 16 w 72"/>
                <a:gd name="T31" fmla="*/ 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72">
                  <a:moveTo>
                    <a:pt x="16" y="17"/>
                  </a:moveTo>
                  <a:cubicBezTo>
                    <a:pt x="62" y="17"/>
                    <a:pt x="62" y="17"/>
                    <a:pt x="62" y="17"/>
                  </a:cubicBezTo>
                  <a:cubicBezTo>
                    <a:pt x="69" y="17"/>
                    <a:pt x="72" y="14"/>
                    <a:pt x="72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53"/>
                    <a:pt x="5" y="57"/>
                    <a:pt x="0" y="6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1" y="67"/>
                    <a:pt x="16" y="57"/>
                    <a:pt x="16" y="45"/>
                  </a:cubicBezTo>
                  <a:lnTo>
                    <a:pt x="16" y="17"/>
                  </a:lnTo>
                  <a:close/>
                  <a:moveTo>
                    <a:pt x="16" y="6"/>
                  </a:moveTo>
                  <a:cubicBezTo>
                    <a:pt x="62" y="6"/>
                    <a:pt x="62" y="6"/>
                    <a:pt x="62" y="6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10"/>
                    <a:pt x="61" y="11"/>
                    <a:pt x="59" y="11"/>
                  </a:cubicBezTo>
                  <a:cubicBezTo>
                    <a:pt x="16" y="11"/>
                    <a:pt x="16" y="11"/>
                    <a:pt x="16" y="11"/>
                  </a:cubicBezTo>
                  <a:lnTo>
                    <a:pt x="1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1" name="Freeform 51"/>
            <p:cNvSpPr>
              <a:spLocks noEditPoints="1"/>
            </p:cNvSpPr>
            <p:nvPr/>
          </p:nvSpPr>
          <p:spPr bwMode="auto">
            <a:xfrm>
              <a:off x="9905206" y="883443"/>
              <a:ext cx="206375" cy="203200"/>
            </a:xfrm>
            <a:custGeom>
              <a:avLst/>
              <a:gdLst>
                <a:gd name="T0" fmla="*/ 55 w 55"/>
                <a:gd name="T1" fmla="*/ 44 h 54"/>
                <a:gd name="T2" fmla="*/ 55 w 55"/>
                <a:gd name="T3" fmla="*/ 29 h 54"/>
                <a:gd name="T4" fmla="*/ 31 w 55"/>
                <a:gd name="T5" fmla="*/ 29 h 54"/>
                <a:gd name="T6" fmla="*/ 31 w 55"/>
                <a:gd name="T7" fmla="*/ 25 h 54"/>
                <a:gd name="T8" fmla="*/ 43 w 55"/>
                <a:gd name="T9" fmla="*/ 25 h 54"/>
                <a:gd name="T10" fmla="*/ 51 w 55"/>
                <a:gd name="T11" fmla="*/ 17 h 54"/>
                <a:gd name="T12" fmla="*/ 51 w 55"/>
                <a:gd name="T13" fmla="*/ 11 h 54"/>
                <a:gd name="T14" fmla="*/ 31 w 55"/>
                <a:gd name="T15" fmla="*/ 11 h 54"/>
                <a:gd name="T16" fmla="*/ 31 w 55"/>
                <a:gd name="T17" fmla="*/ 7 h 54"/>
                <a:gd name="T18" fmla="*/ 53 w 55"/>
                <a:gd name="T19" fmla="*/ 6 h 54"/>
                <a:gd name="T20" fmla="*/ 53 w 55"/>
                <a:gd name="T21" fmla="*/ 0 h 54"/>
                <a:gd name="T22" fmla="*/ 27 w 55"/>
                <a:gd name="T23" fmla="*/ 2 h 54"/>
                <a:gd name="T24" fmla="*/ 1 w 55"/>
                <a:gd name="T25" fmla="*/ 2 h 54"/>
                <a:gd name="T26" fmla="*/ 1 w 55"/>
                <a:gd name="T27" fmla="*/ 7 h 54"/>
                <a:gd name="T28" fmla="*/ 22 w 55"/>
                <a:gd name="T29" fmla="*/ 7 h 54"/>
                <a:gd name="T30" fmla="*/ 22 w 55"/>
                <a:gd name="T31" fmla="*/ 11 h 54"/>
                <a:gd name="T32" fmla="*/ 2 w 55"/>
                <a:gd name="T33" fmla="*/ 11 h 54"/>
                <a:gd name="T34" fmla="*/ 2 w 55"/>
                <a:gd name="T35" fmla="*/ 25 h 54"/>
                <a:gd name="T36" fmla="*/ 22 w 55"/>
                <a:gd name="T37" fmla="*/ 25 h 54"/>
                <a:gd name="T38" fmla="*/ 22 w 55"/>
                <a:gd name="T39" fmla="*/ 29 h 54"/>
                <a:gd name="T40" fmla="*/ 0 w 55"/>
                <a:gd name="T41" fmla="*/ 29 h 54"/>
                <a:gd name="T42" fmla="*/ 0 w 55"/>
                <a:gd name="T43" fmla="*/ 53 h 54"/>
                <a:gd name="T44" fmla="*/ 9 w 55"/>
                <a:gd name="T45" fmla="*/ 53 h 54"/>
                <a:gd name="T46" fmla="*/ 9 w 55"/>
                <a:gd name="T47" fmla="*/ 34 h 54"/>
                <a:gd name="T48" fmla="*/ 22 w 55"/>
                <a:gd name="T49" fmla="*/ 34 h 54"/>
                <a:gd name="T50" fmla="*/ 22 w 55"/>
                <a:gd name="T51" fmla="*/ 40 h 54"/>
                <a:gd name="T52" fmla="*/ 12 w 55"/>
                <a:gd name="T53" fmla="*/ 40 h 54"/>
                <a:gd name="T54" fmla="*/ 12 w 55"/>
                <a:gd name="T55" fmla="*/ 46 h 54"/>
                <a:gd name="T56" fmla="*/ 16 w 55"/>
                <a:gd name="T57" fmla="*/ 46 h 54"/>
                <a:gd name="T58" fmla="*/ 17 w 55"/>
                <a:gd name="T59" fmla="*/ 46 h 54"/>
                <a:gd name="T60" fmla="*/ 36 w 55"/>
                <a:gd name="T61" fmla="*/ 44 h 54"/>
                <a:gd name="T62" fmla="*/ 37 w 55"/>
                <a:gd name="T63" fmla="*/ 44 h 54"/>
                <a:gd name="T64" fmla="*/ 38 w 55"/>
                <a:gd name="T65" fmla="*/ 45 h 54"/>
                <a:gd name="T66" fmla="*/ 38 w 55"/>
                <a:gd name="T67" fmla="*/ 46 h 54"/>
                <a:gd name="T68" fmla="*/ 44 w 55"/>
                <a:gd name="T69" fmla="*/ 46 h 54"/>
                <a:gd name="T70" fmla="*/ 40 w 55"/>
                <a:gd name="T71" fmla="*/ 36 h 54"/>
                <a:gd name="T72" fmla="*/ 35 w 55"/>
                <a:gd name="T73" fmla="*/ 36 h 54"/>
                <a:gd name="T74" fmla="*/ 35 w 55"/>
                <a:gd name="T75" fmla="*/ 36 h 54"/>
                <a:gd name="T76" fmla="*/ 36 w 55"/>
                <a:gd name="T77" fmla="*/ 39 h 54"/>
                <a:gd name="T78" fmla="*/ 31 w 55"/>
                <a:gd name="T79" fmla="*/ 39 h 54"/>
                <a:gd name="T80" fmla="*/ 31 w 55"/>
                <a:gd name="T81" fmla="*/ 34 h 54"/>
                <a:gd name="T82" fmla="*/ 46 w 55"/>
                <a:gd name="T83" fmla="*/ 34 h 54"/>
                <a:gd name="T84" fmla="*/ 46 w 55"/>
                <a:gd name="T85" fmla="*/ 45 h 54"/>
                <a:gd name="T86" fmla="*/ 42 w 55"/>
                <a:gd name="T87" fmla="*/ 48 h 54"/>
                <a:gd name="T88" fmla="*/ 38 w 55"/>
                <a:gd name="T89" fmla="*/ 48 h 54"/>
                <a:gd name="T90" fmla="*/ 38 w 55"/>
                <a:gd name="T91" fmla="*/ 54 h 54"/>
                <a:gd name="T92" fmla="*/ 46 w 55"/>
                <a:gd name="T93" fmla="*/ 54 h 54"/>
                <a:gd name="T94" fmla="*/ 55 w 55"/>
                <a:gd name="T95" fmla="*/ 44 h 54"/>
                <a:gd name="T96" fmla="*/ 31 w 55"/>
                <a:gd name="T97" fmla="*/ 16 h 54"/>
                <a:gd name="T98" fmla="*/ 42 w 55"/>
                <a:gd name="T99" fmla="*/ 16 h 54"/>
                <a:gd name="T100" fmla="*/ 42 w 55"/>
                <a:gd name="T101" fmla="*/ 17 h 54"/>
                <a:gd name="T102" fmla="*/ 39 w 55"/>
                <a:gd name="T103" fmla="*/ 20 h 54"/>
                <a:gd name="T104" fmla="*/ 31 w 55"/>
                <a:gd name="T105" fmla="*/ 20 h 54"/>
                <a:gd name="T106" fmla="*/ 31 w 55"/>
                <a:gd name="T107" fmla="*/ 16 h 54"/>
                <a:gd name="T108" fmla="*/ 11 w 55"/>
                <a:gd name="T109" fmla="*/ 16 h 54"/>
                <a:gd name="T110" fmla="*/ 22 w 55"/>
                <a:gd name="T111" fmla="*/ 16 h 54"/>
                <a:gd name="T112" fmla="*/ 22 w 55"/>
                <a:gd name="T113" fmla="*/ 20 h 54"/>
                <a:gd name="T114" fmla="*/ 11 w 55"/>
                <a:gd name="T115" fmla="*/ 20 h 54"/>
                <a:gd name="T116" fmla="*/ 11 w 55"/>
                <a:gd name="T117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54">
                  <a:moveTo>
                    <a:pt x="55" y="44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8" y="25"/>
                    <a:pt x="51" y="23"/>
                    <a:pt x="51" y="17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8" y="7"/>
                    <a:pt x="46" y="7"/>
                    <a:pt x="53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6" y="2"/>
                    <a:pt x="37" y="2"/>
                    <a:pt x="2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6" y="41"/>
                    <a:pt x="12" y="40"/>
                    <a:pt x="12" y="40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6"/>
                    <a:pt x="15" y="46"/>
                    <a:pt x="16" y="46"/>
                  </a:cubicBezTo>
                  <a:cubicBezTo>
                    <a:pt x="16" y="46"/>
                    <a:pt x="17" y="46"/>
                    <a:pt x="17" y="46"/>
                  </a:cubicBezTo>
                  <a:cubicBezTo>
                    <a:pt x="27" y="45"/>
                    <a:pt x="33" y="44"/>
                    <a:pt x="36" y="44"/>
                  </a:cubicBezTo>
                  <a:cubicBezTo>
                    <a:pt x="36" y="44"/>
                    <a:pt x="37" y="44"/>
                    <a:pt x="37" y="44"/>
                  </a:cubicBezTo>
                  <a:cubicBezTo>
                    <a:pt x="38" y="44"/>
                    <a:pt x="38" y="44"/>
                    <a:pt x="38" y="45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3" y="43"/>
                    <a:pt x="42" y="39"/>
                    <a:pt x="40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7"/>
                    <a:pt x="36" y="39"/>
                  </a:cubicBezTo>
                  <a:cubicBezTo>
                    <a:pt x="35" y="39"/>
                    <a:pt x="33" y="39"/>
                    <a:pt x="31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7"/>
                    <a:pt x="44" y="48"/>
                    <a:pt x="42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52" y="54"/>
                    <a:pt x="55" y="50"/>
                    <a:pt x="55" y="44"/>
                  </a:cubicBezTo>
                  <a:moveTo>
                    <a:pt x="31" y="16"/>
                  </a:moveTo>
                  <a:cubicBezTo>
                    <a:pt x="42" y="16"/>
                    <a:pt x="42" y="16"/>
                    <a:pt x="42" y="16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20"/>
                    <a:pt x="41" y="21"/>
                    <a:pt x="39" y="20"/>
                  </a:cubicBezTo>
                  <a:cubicBezTo>
                    <a:pt x="31" y="20"/>
                    <a:pt x="31" y="20"/>
                    <a:pt x="31" y="20"/>
                  </a:cubicBezTo>
                  <a:lnTo>
                    <a:pt x="31" y="16"/>
                  </a:lnTo>
                  <a:close/>
                  <a:moveTo>
                    <a:pt x="11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1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2" name="Freeform 52"/>
            <p:cNvSpPr/>
            <p:nvPr/>
          </p:nvSpPr>
          <p:spPr bwMode="auto">
            <a:xfrm>
              <a:off x="9530556" y="816768"/>
              <a:ext cx="88900" cy="273050"/>
            </a:xfrm>
            <a:custGeom>
              <a:avLst/>
              <a:gdLst>
                <a:gd name="T0" fmla="*/ 0 w 24"/>
                <a:gd name="T1" fmla="*/ 73 h 73"/>
                <a:gd name="T2" fmla="*/ 0 w 24"/>
                <a:gd name="T3" fmla="*/ 0 h 73"/>
                <a:gd name="T4" fmla="*/ 23 w 24"/>
                <a:gd name="T5" fmla="*/ 0 h 73"/>
                <a:gd name="T6" fmla="*/ 23 w 24"/>
                <a:gd name="T7" fmla="*/ 8 h 73"/>
                <a:gd name="T8" fmla="*/ 18 w 24"/>
                <a:gd name="T9" fmla="*/ 29 h 73"/>
                <a:gd name="T10" fmla="*/ 23 w 24"/>
                <a:gd name="T11" fmla="*/ 45 h 73"/>
                <a:gd name="T12" fmla="*/ 9 w 24"/>
                <a:gd name="T13" fmla="*/ 61 h 73"/>
                <a:gd name="T14" fmla="*/ 9 w 24"/>
                <a:gd name="T15" fmla="*/ 53 h 73"/>
                <a:gd name="T16" fmla="*/ 16 w 24"/>
                <a:gd name="T17" fmla="*/ 44 h 73"/>
                <a:gd name="T18" fmla="*/ 10 w 24"/>
                <a:gd name="T19" fmla="*/ 29 h 73"/>
                <a:gd name="T20" fmla="*/ 15 w 24"/>
                <a:gd name="T21" fmla="*/ 7 h 73"/>
                <a:gd name="T22" fmla="*/ 8 w 24"/>
                <a:gd name="T23" fmla="*/ 7 h 73"/>
                <a:gd name="T24" fmla="*/ 8 w 24"/>
                <a:gd name="T25" fmla="*/ 73 h 73"/>
                <a:gd name="T26" fmla="*/ 0 w 24"/>
                <a:gd name="T2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73">
                  <a:moveTo>
                    <a:pt x="0" y="7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16"/>
                    <a:pt x="21" y="23"/>
                    <a:pt x="18" y="29"/>
                  </a:cubicBezTo>
                  <a:cubicBezTo>
                    <a:pt x="22" y="33"/>
                    <a:pt x="23" y="38"/>
                    <a:pt x="23" y="45"/>
                  </a:cubicBezTo>
                  <a:cubicBezTo>
                    <a:pt x="24" y="56"/>
                    <a:pt x="19" y="61"/>
                    <a:pt x="9" y="61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4" y="54"/>
                    <a:pt x="16" y="51"/>
                    <a:pt x="16" y="44"/>
                  </a:cubicBezTo>
                  <a:cubicBezTo>
                    <a:pt x="16" y="38"/>
                    <a:pt x="14" y="33"/>
                    <a:pt x="10" y="29"/>
                  </a:cubicBezTo>
                  <a:cubicBezTo>
                    <a:pt x="13" y="23"/>
                    <a:pt x="15" y="15"/>
                    <a:pt x="15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3"/>
                    <a:pt x="8" y="73"/>
                    <a:pt x="8" y="73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3" name="Freeform 53"/>
            <p:cNvSpPr/>
            <p:nvPr/>
          </p:nvSpPr>
          <p:spPr bwMode="auto">
            <a:xfrm>
              <a:off x="9616281" y="812006"/>
              <a:ext cx="74613" cy="277813"/>
            </a:xfrm>
            <a:custGeom>
              <a:avLst/>
              <a:gdLst>
                <a:gd name="T0" fmla="*/ 7 w 20"/>
                <a:gd name="T1" fmla="*/ 74 h 74"/>
                <a:gd name="T2" fmla="*/ 7 w 20"/>
                <a:gd name="T3" fmla="*/ 26 h 74"/>
                <a:gd name="T4" fmla="*/ 0 w 20"/>
                <a:gd name="T5" fmla="*/ 32 h 74"/>
                <a:gd name="T6" fmla="*/ 0 w 20"/>
                <a:gd name="T7" fmla="*/ 22 h 74"/>
                <a:gd name="T8" fmla="*/ 12 w 20"/>
                <a:gd name="T9" fmla="*/ 0 h 74"/>
                <a:gd name="T10" fmla="*/ 20 w 20"/>
                <a:gd name="T11" fmla="*/ 0 h 74"/>
                <a:gd name="T12" fmla="*/ 16 w 20"/>
                <a:gd name="T13" fmla="*/ 15 h 74"/>
                <a:gd name="T14" fmla="*/ 16 w 20"/>
                <a:gd name="T15" fmla="*/ 74 h 74"/>
                <a:gd name="T16" fmla="*/ 7 w 20"/>
                <a:gd name="T1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74">
                  <a:moveTo>
                    <a:pt x="7" y="74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5" y="28"/>
                    <a:pt x="1" y="31"/>
                    <a:pt x="0" y="3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6" y="17"/>
                    <a:pt x="11" y="10"/>
                    <a:pt x="1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8"/>
                    <a:pt x="18" y="11"/>
                    <a:pt x="16" y="15"/>
                  </a:cubicBezTo>
                  <a:cubicBezTo>
                    <a:pt x="16" y="74"/>
                    <a:pt x="16" y="74"/>
                    <a:pt x="16" y="74"/>
                  </a:cubicBezTo>
                  <a:lnTo>
                    <a:pt x="7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4" name="Freeform 54"/>
            <p:cNvSpPr/>
            <p:nvPr/>
          </p:nvSpPr>
          <p:spPr bwMode="auto">
            <a:xfrm>
              <a:off x="9687718" y="812006"/>
              <a:ext cx="115888" cy="274638"/>
            </a:xfrm>
            <a:custGeom>
              <a:avLst/>
              <a:gdLst>
                <a:gd name="T0" fmla="*/ 0 w 31"/>
                <a:gd name="T1" fmla="*/ 19 h 73"/>
                <a:gd name="T2" fmla="*/ 0 w 31"/>
                <a:gd name="T3" fmla="*/ 12 h 73"/>
                <a:gd name="T4" fmla="*/ 15 w 31"/>
                <a:gd name="T5" fmla="*/ 12 h 73"/>
                <a:gd name="T6" fmla="*/ 15 w 31"/>
                <a:gd name="T7" fmla="*/ 0 h 73"/>
                <a:gd name="T8" fmla="*/ 25 w 31"/>
                <a:gd name="T9" fmla="*/ 0 h 73"/>
                <a:gd name="T10" fmla="*/ 25 w 31"/>
                <a:gd name="T11" fmla="*/ 12 h 73"/>
                <a:gd name="T12" fmla="*/ 31 w 31"/>
                <a:gd name="T13" fmla="*/ 12 h 73"/>
                <a:gd name="T14" fmla="*/ 31 w 31"/>
                <a:gd name="T15" fmla="*/ 19 h 73"/>
                <a:gd name="T16" fmla="*/ 25 w 31"/>
                <a:gd name="T17" fmla="*/ 19 h 73"/>
                <a:gd name="T18" fmla="*/ 25 w 31"/>
                <a:gd name="T19" fmla="*/ 63 h 73"/>
                <a:gd name="T20" fmla="*/ 15 w 31"/>
                <a:gd name="T21" fmla="*/ 73 h 73"/>
                <a:gd name="T22" fmla="*/ 7 w 31"/>
                <a:gd name="T23" fmla="*/ 73 h 73"/>
                <a:gd name="T24" fmla="*/ 7 w 31"/>
                <a:gd name="T25" fmla="*/ 67 h 73"/>
                <a:gd name="T26" fmla="*/ 11 w 31"/>
                <a:gd name="T27" fmla="*/ 67 h 73"/>
                <a:gd name="T28" fmla="*/ 15 w 31"/>
                <a:gd name="T29" fmla="*/ 62 h 73"/>
                <a:gd name="T30" fmla="*/ 15 w 31"/>
                <a:gd name="T31" fmla="*/ 19 h 73"/>
                <a:gd name="T32" fmla="*/ 0 w 31"/>
                <a:gd name="T33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73">
                  <a:moveTo>
                    <a:pt x="0" y="19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70"/>
                    <a:pt x="22" y="73"/>
                    <a:pt x="15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4" y="67"/>
                    <a:pt x="16" y="65"/>
                    <a:pt x="15" y="62"/>
                  </a:cubicBezTo>
                  <a:cubicBezTo>
                    <a:pt x="15" y="19"/>
                    <a:pt x="15" y="19"/>
                    <a:pt x="15" y="19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5" name="Freeform 55"/>
            <p:cNvSpPr/>
            <p:nvPr/>
          </p:nvSpPr>
          <p:spPr bwMode="auto">
            <a:xfrm>
              <a:off x="9687718" y="916781"/>
              <a:ext cx="44450" cy="71438"/>
            </a:xfrm>
            <a:custGeom>
              <a:avLst/>
              <a:gdLst>
                <a:gd name="T0" fmla="*/ 4 w 12"/>
                <a:gd name="T1" fmla="*/ 19 h 19"/>
                <a:gd name="T2" fmla="*/ 0 w 12"/>
                <a:gd name="T3" fmla="*/ 0 h 19"/>
                <a:gd name="T4" fmla="*/ 8 w 12"/>
                <a:gd name="T5" fmla="*/ 0 h 19"/>
                <a:gd name="T6" fmla="*/ 12 w 12"/>
                <a:gd name="T7" fmla="*/ 19 h 19"/>
                <a:gd name="T8" fmla="*/ 4 w 1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9">
                  <a:moveTo>
                    <a:pt x="4" y="19"/>
                  </a:moveTo>
                  <a:cubicBezTo>
                    <a:pt x="4" y="14"/>
                    <a:pt x="2" y="8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6"/>
                    <a:pt x="11" y="12"/>
                    <a:pt x="12" y="19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6" name="Freeform 56"/>
            <p:cNvSpPr/>
            <p:nvPr/>
          </p:nvSpPr>
          <p:spPr bwMode="auto">
            <a:xfrm>
              <a:off x="7496968" y="1150143"/>
              <a:ext cx="68263" cy="79375"/>
            </a:xfrm>
            <a:custGeom>
              <a:avLst/>
              <a:gdLst>
                <a:gd name="T0" fmla="*/ 11 w 18"/>
                <a:gd name="T1" fmla="*/ 0 h 21"/>
                <a:gd name="T2" fmla="*/ 18 w 18"/>
                <a:gd name="T3" fmla="*/ 3 h 21"/>
                <a:gd name="T4" fmla="*/ 16 w 18"/>
                <a:gd name="T5" fmla="*/ 5 h 21"/>
                <a:gd name="T6" fmla="*/ 11 w 18"/>
                <a:gd name="T7" fmla="*/ 4 h 21"/>
                <a:gd name="T8" fmla="*/ 4 w 18"/>
                <a:gd name="T9" fmla="*/ 11 h 21"/>
                <a:gd name="T10" fmla="*/ 11 w 18"/>
                <a:gd name="T11" fmla="*/ 18 h 21"/>
                <a:gd name="T12" fmla="*/ 16 w 18"/>
                <a:gd name="T13" fmla="*/ 16 h 21"/>
                <a:gd name="T14" fmla="*/ 18 w 18"/>
                <a:gd name="T15" fmla="*/ 18 h 21"/>
                <a:gd name="T16" fmla="*/ 11 w 18"/>
                <a:gd name="T17" fmla="*/ 21 h 21"/>
                <a:gd name="T18" fmla="*/ 0 w 18"/>
                <a:gd name="T19" fmla="*/ 11 h 21"/>
                <a:gd name="T20" fmla="*/ 11 w 18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cubicBezTo>
                    <a:pt x="14" y="0"/>
                    <a:pt x="16" y="2"/>
                    <a:pt x="18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3" y="4"/>
                    <a:pt x="11" y="4"/>
                  </a:cubicBezTo>
                  <a:cubicBezTo>
                    <a:pt x="7" y="4"/>
                    <a:pt x="4" y="6"/>
                    <a:pt x="4" y="11"/>
                  </a:cubicBezTo>
                  <a:cubicBezTo>
                    <a:pt x="4" y="15"/>
                    <a:pt x="7" y="18"/>
                    <a:pt x="11" y="18"/>
                  </a:cubicBezTo>
                  <a:cubicBezTo>
                    <a:pt x="13" y="18"/>
                    <a:pt x="15" y="17"/>
                    <a:pt x="16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0"/>
                    <a:pt x="14" y="21"/>
                    <a:pt x="11" y="21"/>
                  </a:cubicBezTo>
                  <a:cubicBezTo>
                    <a:pt x="5" y="21"/>
                    <a:pt x="0" y="17"/>
                    <a:pt x="0" y="11"/>
                  </a:cubicBezTo>
                  <a:cubicBezTo>
                    <a:pt x="0" y="4"/>
                    <a:pt x="5" y="0"/>
                    <a:pt x="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7" name="Freeform 57"/>
            <p:cNvSpPr>
              <a:spLocks noEditPoints="1"/>
            </p:cNvSpPr>
            <p:nvPr/>
          </p:nvSpPr>
          <p:spPr bwMode="auto">
            <a:xfrm>
              <a:off x="7576343" y="1169193"/>
              <a:ext cx="55563" cy="60325"/>
            </a:xfrm>
            <a:custGeom>
              <a:avLst/>
              <a:gdLst>
                <a:gd name="T0" fmla="*/ 11 w 15"/>
                <a:gd name="T1" fmla="*/ 6 h 16"/>
                <a:gd name="T2" fmla="*/ 7 w 15"/>
                <a:gd name="T3" fmla="*/ 3 h 16"/>
                <a:gd name="T4" fmla="*/ 2 w 15"/>
                <a:gd name="T5" fmla="*/ 5 h 16"/>
                <a:gd name="T6" fmla="*/ 1 w 15"/>
                <a:gd name="T7" fmla="*/ 2 h 16"/>
                <a:gd name="T8" fmla="*/ 8 w 15"/>
                <a:gd name="T9" fmla="*/ 0 h 16"/>
                <a:gd name="T10" fmla="*/ 15 w 15"/>
                <a:gd name="T11" fmla="*/ 7 h 16"/>
                <a:gd name="T12" fmla="*/ 15 w 15"/>
                <a:gd name="T13" fmla="*/ 16 h 16"/>
                <a:gd name="T14" fmla="*/ 12 w 15"/>
                <a:gd name="T15" fmla="*/ 16 h 16"/>
                <a:gd name="T16" fmla="*/ 11 w 15"/>
                <a:gd name="T17" fmla="*/ 14 h 16"/>
                <a:gd name="T18" fmla="*/ 11 w 15"/>
                <a:gd name="T19" fmla="*/ 14 h 16"/>
                <a:gd name="T20" fmla="*/ 5 w 15"/>
                <a:gd name="T21" fmla="*/ 16 h 16"/>
                <a:gd name="T22" fmla="*/ 0 w 15"/>
                <a:gd name="T23" fmla="*/ 12 h 16"/>
                <a:gd name="T24" fmla="*/ 11 w 15"/>
                <a:gd name="T25" fmla="*/ 6 h 16"/>
                <a:gd name="T26" fmla="*/ 7 w 15"/>
                <a:gd name="T27" fmla="*/ 13 h 16"/>
                <a:gd name="T28" fmla="*/ 11 w 15"/>
                <a:gd name="T29" fmla="*/ 12 h 16"/>
                <a:gd name="T30" fmla="*/ 11 w 15"/>
                <a:gd name="T31" fmla="*/ 8 h 16"/>
                <a:gd name="T32" fmla="*/ 4 w 15"/>
                <a:gd name="T33" fmla="*/ 11 h 16"/>
                <a:gd name="T34" fmla="*/ 7 w 15"/>
                <a:gd name="T3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6">
                  <a:moveTo>
                    <a:pt x="11" y="6"/>
                  </a:moveTo>
                  <a:cubicBezTo>
                    <a:pt x="11" y="5"/>
                    <a:pt x="10" y="3"/>
                    <a:pt x="7" y="3"/>
                  </a:cubicBezTo>
                  <a:cubicBezTo>
                    <a:pt x="6" y="3"/>
                    <a:pt x="4" y="4"/>
                    <a:pt x="2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13" y="0"/>
                    <a:pt x="15" y="3"/>
                    <a:pt x="15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8" y="16"/>
                    <a:pt x="5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9"/>
                    <a:pt x="3" y="7"/>
                    <a:pt x="11" y="6"/>
                  </a:cubicBezTo>
                  <a:moveTo>
                    <a:pt x="7" y="13"/>
                  </a:moveTo>
                  <a:cubicBezTo>
                    <a:pt x="8" y="13"/>
                    <a:pt x="9" y="13"/>
                    <a:pt x="11" y="1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6" y="9"/>
                    <a:pt x="4" y="10"/>
                    <a:pt x="4" y="11"/>
                  </a:cubicBezTo>
                  <a:cubicBezTo>
                    <a:pt x="4" y="13"/>
                    <a:pt x="5" y="13"/>
                    <a:pt x="7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8" name="Freeform 58"/>
            <p:cNvSpPr/>
            <p:nvPr/>
          </p:nvSpPr>
          <p:spPr bwMode="auto">
            <a:xfrm>
              <a:off x="7650956" y="1169193"/>
              <a:ext cx="60325" cy="60325"/>
            </a:xfrm>
            <a:custGeom>
              <a:avLst/>
              <a:gdLst>
                <a:gd name="T0" fmla="*/ 0 w 16"/>
                <a:gd name="T1" fmla="*/ 1 h 16"/>
                <a:gd name="T2" fmla="*/ 4 w 16"/>
                <a:gd name="T3" fmla="*/ 1 h 16"/>
                <a:gd name="T4" fmla="*/ 4 w 16"/>
                <a:gd name="T5" fmla="*/ 3 h 16"/>
                <a:gd name="T6" fmla="*/ 4 w 16"/>
                <a:gd name="T7" fmla="*/ 3 h 16"/>
                <a:gd name="T8" fmla="*/ 10 w 16"/>
                <a:gd name="T9" fmla="*/ 0 h 16"/>
                <a:gd name="T10" fmla="*/ 16 w 16"/>
                <a:gd name="T11" fmla="*/ 6 h 16"/>
                <a:gd name="T12" fmla="*/ 16 w 16"/>
                <a:gd name="T13" fmla="*/ 16 h 16"/>
                <a:gd name="T14" fmla="*/ 11 w 16"/>
                <a:gd name="T15" fmla="*/ 16 h 16"/>
                <a:gd name="T16" fmla="*/ 11 w 16"/>
                <a:gd name="T17" fmla="*/ 7 h 16"/>
                <a:gd name="T18" fmla="*/ 8 w 16"/>
                <a:gd name="T19" fmla="*/ 3 h 16"/>
                <a:gd name="T20" fmla="*/ 4 w 16"/>
                <a:gd name="T21" fmla="*/ 5 h 16"/>
                <a:gd name="T22" fmla="*/ 4 w 16"/>
                <a:gd name="T23" fmla="*/ 16 h 16"/>
                <a:gd name="T24" fmla="*/ 0 w 16"/>
                <a:gd name="T25" fmla="*/ 16 h 16"/>
                <a:gd name="T26" fmla="*/ 0 w 16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7" y="0"/>
                    <a:pt x="10" y="0"/>
                  </a:cubicBezTo>
                  <a:cubicBezTo>
                    <a:pt x="14" y="0"/>
                    <a:pt x="16" y="3"/>
                    <a:pt x="16" y="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9" name="Freeform 59"/>
            <p:cNvSpPr/>
            <p:nvPr/>
          </p:nvSpPr>
          <p:spPr bwMode="auto">
            <a:xfrm>
              <a:off x="7722393" y="1169193"/>
              <a:ext cx="57150" cy="60325"/>
            </a:xfrm>
            <a:custGeom>
              <a:avLst/>
              <a:gdLst>
                <a:gd name="T0" fmla="*/ 10 w 15"/>
                <a:gd name="T1" fmla="*/ 0 h 16"/>
                <a:gd name="T2" fmla="*/ 15 w 15"/>
                <a:gd name="T3" fmla="*/ 2 h 16"/>
                <a:gd name="T4" fmla="*/ 13 w 15"/>
                <a:gd name="T5" fmla="*/ 4 h 16"/>
                <a:gd name="T6" fmla="*/ 10 w 15"/>
                <a:gd name="T7" fmla="*/ 3 h 16"/>
                <a:gd name="T8" fmla="*/ 5 w 15"/>
                <a:gd name="T9" fmla="*/ 8 h 16"/>
                <a:gd name="T10" fmla="*/ 10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10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2" y="0"/>
                    <a:pt x="14" y="1"/>
                    <a:pt x="15" y="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7" y="3"/>
                    <a:pt x="5" y="5"/>
                    <a:pt x="5" y="8"/>
                  </a:cubicBezTo>
                  <a:cubicBezTo>
                    <a:pt x="5" y="11"/>
                    <a:pt x="7" y="13"/>
                    <a:pt x="10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0" name="Freeform 60"/>
            <p:cNvSpPr>
              <a:spLocks noEditPoints="1"/>
            </p:cNvSpPr>
            <p:nvPr/>
          </p:nvSpPr>
          <p:spPr bwMode="auto">
            <a:xfrm>
              <a:off x="7782718" y="1169193"/>
              <a:ext cx="60325" cy="60325"/>
            </a:xfrm>
            <a:custGeom>
              <a:avLst/>
              <a:gdLst>
                <a:gd name="T0" fmla="*/ 9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5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6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9 w 16"/>
                <a:gd name="T19" fmla="*/ 0 h 16"/>
                <a:gd name="T20" fmla="*/ 13 w 16"/>
                <a:gd name="T21" fmla="*/ 7 h 16"/>
                <a:gd name="T22" fmla="*/ 9 w 16"/>
                <a:gd name="T23" fmla="*/ 3 h 16"/>
                <a:gd name="T24" fmla="*/ 5 w 16"/>
                <a:gd name="T25" fmla="*/ 7 h 16"/>
                <a:gd name="T26" fmla="*/ 13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4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3" y="13"/>
                    <a:pt x="14" y="1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4" y="15"/>
                    <a:pt x="12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9" y="0"/>
                  </a:cubicBezTo>
                  <a:moveTo>
                    <a:pt x="13" y="7"/>
                  </a:moveTo>
                  <a:cubicBezTo>
                    <a:pt x="13" y="5"/>
                    <a:pt x="11" y="3"/>
                    <a:pt x="9" y="3"/>
                  </a:cubicBezTo>
                  <a:cubicBezTo>
                    <a:pt x="7" y="3"/>
                    <a:pt x="5" y="4"/>
                    <a:pt x="5" y="7"/>
                  </a:cubicBezTo>
                  <a:lnTo>
                    <a:pt x="1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1" name="Freeform 61"/>
            <p:cNvSpPr/>
            <p:nvPr/>
          </p:nvSpPr>
          <p:spPr bwMode="auto">
            <a:xfrm>
              <a:off x="7857331" y="1169193"/>
              <a:ext cx="41275" cy="60325"/>
            </a:xfrm>
            <a:custGeom>
              <a:avLst/>
              <a:gdLst>
                <a:gd name="T0" fmla="*/ 0 w 11"/>
                <a:gd name="T1" fmla="*/ 1 h 16"/>
                <a:gd name="T2" fmla="*/ 4 w 11"/>
                <a:gd name="T3" fmla="*/ 1 h 16"/>
                <a:gd name="T4" fmla="*/ 4 w 11"/>
                <a:gd name="T5" fmla="*/ 3 h 16"/>
                <a:gd name="T6" fmla="*/ 4 w 11"/>
                <a:gd name="T7" fmla="*/ 3 h 16"/>
                <a:gd name="T8" fmla="*/ 9 w 11"/>
                <a:gd name="T9" fmla="*/ 0 h 16"/>
                <a:gd name="T10" fmla="*/ 11 w 11"/>
                <a:gd name="T11" fmla="*/ 1 h 16"/>
                <a:gd name="T12" fmla="*/ 11 w 11"/>
                <a:gd name="T13" fmla="*/ 4 h 16"/>
                <a:gd name="T14" fmla="*/ 9 w 11"/>
                <a:gd name="T15" fmla="*/ 4 h 16"/>
                <a:gd name="T16" fmla="*/ 4 w 11"/>
                <a:gd name="T17" fmla="*/ 7 h 16"/>
                <a:gd name="T18" fmla="*/ 4 w 11"/>
                <a:gd name="T19" fmla="*/ 16 h 16"/>
                <a:gd name="T20" fmla="*/ 0 w 11"/>
                <a:gd name="T21" fmla="*/ 16 h 16"/>
                <a:gd name="T22" fmla="*/ 0 w 11"/>
                <a:gd name="T2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6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7" y="4"/>
                    <a:pt x="6" y="4"/>
                    <a:pt x="4" y="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2" name="Freeform 62"/>
            <p:cNvSpPr/>
            <p:nvPr/>
          </p:nvSpPr>
          <p:spPr bwMode="auto">
            <a:xfrm>
              <a:off x="7939881" y="1153318"/>
              <a:ext cx="68263" cy="76200"/>
            </a:xfrm>
            <a:custGeom>
              <a:avLst/>
              <a:gdLst>
                <a:gd name="T0" fmla="*/ 0 w 43"/>
                <a:gd name="T1" fmla="*/ 0 h 48"/>
                <a:gd name="T2" fmla="*/ 10 w 43"/>
                <a:gd name="T3" fmla="*/ 0 h 48"/>
                <a:gd name="T4" fmla="*/ 10 w 43"/>
                <a:gd name="T5" fmla="*/ 19 h 48"/>
                <a:gd name="T6" fmla="*/ 33 w 43"/>
                <a:gd name="T7" fmla="*/ 19 h 48"/>
                <a:gd name="T8" fmla="*/ 33 w 43"/>
                <a:gd name="T9" fmla="*/ 0 h 48"/>
                <a:gd name="T10" fmla="*/ 43 w 43"/>
                <a:gd name="T11" fmla="*/ 0 h 48"/>
                <a:gd name="T12" fmla="*/ 43 w 43"/>
                <a:gd name="T13" fmla="*/ 48 h 48"/>
                <a:gd name="T14" fmla="*/ 33 w 43"/>
                <a:gd name="T15" fmla="*/ 48 h 48"/>
                <a:gd name="T16" fmla="*/ 33 w 43"/>
                <a:gd name="T17" fmla="*/ 26 h 48"/>
                <a:gd name="T18" fmla="*/ 10 w 43"/>
                <a:gd name="T19" fmla="*/ 26 h 48"/>
                <a:gd name="T20" fmla="*/ 10 w 43"/>
                <a:gd name="T21" fmla="*/ 48 h 48"/>
                <a:gd name="T22" fmla="*/ 0 w 43"/>
                <a:gd name="T23" fmla="*/ 48 h 48"/>
                <a:gd name="T24" fmla="*/ 0 w 43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8">
                  <a:moveTo>
                    <a:pt x="0" y="0"/>
                  </a:moveTo>
                  <a:lnTo>
                    <a:pt x="10" y="0"/>
                  </a:lnTo>
                  <a:lnTo>
                    <a:pt x="10" y="19"/>
                  </a:lnTo>
                  <a:lnTo>
                    <a:pt x="33" y="19"/>
                  </a:lnTo>
                  <a:lnTo>
                    <a:pt x="33" y="0"/>
                  </a:lnTo>
                  <a:lnTo>
                    <a:pt x="43" y="0"/>
                  </a:lnTo>
                  <a:lnTo>
                    <a:pt x="43" y="48"/>
                  </a:lnTo>
                  <a:lnTo>
                    <a:pt x="33" y="48"/>
                  </a:lnTo>
                  <a:lnTo>
                    <a:pt x="33" y="26"/>
                  </a:lnTo>
                  <a:lnTo>
                    <a:pt x="10" y="26"/>
                  </a:lnTo>
                  <a:lnTo>
                    <a:pt x="10" y="48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3" name="Freeform 63"/>
            <p:cNvSpPr>
              <a:spLocks noEditPoints="1"/>
            </p:cNvSpPr>
            <p:nvPr/>
          </p:nvSpPr>
          <p:spPr bwMode="auto">
            <a:xfrm>
              <a:off x="8022431" y="1169193"/>
              <a:ext cx="68263" cy="60325"/>
            </a:xfrm>
            <a:custGeom>
              <a:avLst/>
              <a:gdLst>
                <a:gd name="T0" fmla="*/ 9 w 18"/>
                <a:gd name="T1" fmla="*/ 0 h 16"/>
                <a:gd name="T2" fmla="*/ 18 w 18"/>
                <a:gd name="T3" fmla="*/ 8 h 16"/>
                <a:gd name="T4" fmla="*/ 9 w 18"/>
                <a:gd name="T5" fmla="*/ 16 h 16"/>
                <a:gd name="T6" fmla="*/ 0 w 18"/>
                <a:gd name="T7" fmla="*/ 8 h 16"/>
                <a:gd name="T8" fmla="*/ 9 w 18"/>
                <a:gd name="T9" fmla="*/ 0 h 16"/>
                <a:gd name="T10" fmla="*/ 9 w 18"/>
                <a:gd name="T11" fmla="*/ 13 h 16"/>
                <a:gd name="T12" fmla="*/ 13 w 18"/>
                <a:gd name="T13" fmla="*/ 8 h 16"/>
                <a:gd name="T14" fmla="*/ 9 w 18"/>
                <a:gd name="T15" fmla="*/ 3 h 16"/>
                <a:gd name="T16" fmla="*/ 5 w 18"/>
                <a:gd name="T17" fmla="*/ 8 h 16"/>
                <a:gd name="T18" fmla="*/ 9 w 18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6">
                  <a:moveTo>
                    <a:pt x="9" y="0"/>
                  </a:moveTo>
                  <a:cubicBezTo>
                    <a:pt x="13" y="0"/>
                    <a:pt x="18" y="3"/>
                    <a:pt x="18" y="8"/>
                  </a:cubicBezTo>
                  <a:cubicBezTo>
                    <a:pt x="18" y="13"/>
                    <a:pt x="13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moveTo>
                    <a:pt x="9" y="13"/>
                  </a:moveTo>
                  <a:cubicBezTo>
                    <a:pt x="12" y="13"/>
                    <a:pt x="13" y="11"/>
                    <a:pt x="13" y="8"/>
                  </a:cubicBezTo>
                  <a:cubicBezTo>
                    <a:pt x="13" y="5"/>
                    <a:pt x="12" y="3"/>
                    <a:pt x="9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1"/>
                    <a:pt x="6" y="13"/>
                    <a:pt x="9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4" name="Freeform 64"/>
            <p:cNvSpPr/>
            <p:nvPr/>
          </p:nvSpPr>
          <p:spPr bwMode="auto">
            <a:xfrm>
              <a:off x="8097043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7 w 14"/>
                <a:gd name="T11" fmla="*/ 0 h 16"/>
                <a:gd name="T12" fmla="*/ 13 w 14"/>
                <a:gd name="T13" fmla="*/ 2 h 16"/>
                <a:gd name="T14" fmla="*/ 11 w 14"/>
                <a:gd name="T15" fmla="*/ 4 h 16"/>
                <a:gd name="T16" fmla="*/ 7 w 14"/>
                <a:gd name="T17" fmla="*/ 3 h 16"/>
                <a:gd name="T18" fmla="*/ 5 w 14"/>
                <a:gd name="T19" fmla="*/ 5 h 16"/>
                <a:gd name="T20" fmla="*/ 8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3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3" y="9"/>
                    <a:pt x="1" y="7"/>
                    <a:pt x="1" y="5"/>
                  </a:cubicBezTo>
                  <a:cubicBezTo>
                    <a:pt x="1" y="2"/>
                    <a:pt x="3" y="0"/>
                    <a:pt x="7" y="0"/>
                  </a:cubicBezTo>
                  <a:cubicBezTo>
                    <a:pt x="10" y="0"/>
                    <a:pt x="12" y="1"/>
                    <a:pt x="13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9" y="3"/>
                    <a:pt x="7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6" y="6"/>
                    <a:pt x="8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1" y="16"/>
                    <a:pt x="7" y="16"/>
                  </a:cubicBezTo>
                  <a:cubicBezTo>
                    <a:pt x="4" y="16"/>
                    <a:pt x="1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5" name="Freeform 65"/>
            <p:cNvSpPr>
              <a:spLocks noEditPoints="1"/>
            </p:cNvSpPr>
            <p:nvPr/>
          </p:nvSpPr>
          <p:spPr bwMode="auto">
            <a:xfrm>
              <a:off x="8160543" y="1169193"/>
              <a:ext cx="65088" cy="82550"/>
            </a:xfrm>
            <a:custGeom>
              <a:avLst/>
              <a:gdLst>
                <a:gd name="T0" fmla="*/ 5 w 17"/>
                <a:gd name="T1" fmla="*/ 17 h 22"/>
                <a:gd name="T2" fmla="*/ 5 w 17"/>
                <a:gd name="T3" fmla="*/ 22 h 22"/>
                <a:gd name="T4" fmla="*/ 0 w 17"/>
                <a:gd name="T5" fmla="*/ 22 h 22"/>
                <a:gd name="T6" fmla="*/ 0 w 17"/>
                <a:gd name="T7" fmla="*/ 1 h 22"/>
                <a:gd name="T8" fmla="*/ 4 w 17"/>
                <a:gd name="T9" fmla="*/ 1 h 22"/>
                <a:gd name="T10" fmla="*/ 4 w 17"/>
                <a:gd name="T11" fmla="*/ 2 h 22"/>
                <a:gd name="T12" fmla="*/ 4 w 17"/>
                <a:gd name="T13" fmla="*/ 2 h 22"/>
                <a:gd name="T14" fmla="*/ 10 w 17"/>
                <a:gd name="T15" fmla="*/ 0 h 22"/>
                <a:gd name="T16" fmla="*/ 17 w 17"/>
                <a:gd name="T17" fmla="*/ 8 h 22"/>
                <a:gd name="T18" fmla="*/ 9 w 17"/>
                <a:gd name="T19" fmla="*/ 16 h 22"/>
                <a:gd name="T20" fmla="*/ 4 w 17"/>
                <a:gd name="T21" fmla="*/ 14 h 22"/>
                <a:gd name="T22" fmla="*/ 5 w 17"/>
                <a:gd name="T23" fmla="*/ 17 h 22"/>
                <a:gd name="T24" fmla="*/ 8 w 17"/>
                <a:gd name="T25" fmla="*/ 13 h 22"/>
                <a:gd name="T26" fmla="*/ 12 w 17"/>
                <a:gd name="T27" fmla="*/ 8 h 22"/>
                <a:gd name="T28" fmla="*/ 9 w 17"/>
                <a:gd name="T29" fmla="*/ 3 h 22"/>
                <a:gd name="T30" fmla="*/ 5 w 17"/>
                <a:gd name="T31" fmla="*/ 5 h 22"/>
                <a:gd name="T32" fmla="*/ 5 w 17"/>
                <a:gd name="T33" fmla="*/ 12 h 22"/>
                <a:gd name="T34" fmla="*/ 8 w 17"/>
                <a:gd name="T3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22">
                  <a:moveTo>
                    <a:pt x="5" y="17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8" y="0"/>
                    <a:pt x="10" y="0"/>
                  </a:cubicBezTo>
                  <a:cubicBezTo>
                    <a:pt x="14" y="0"/>
                    <a:pt x="17" y="3"/>
                    <a:pt x="17" y="8"/>
                  </a:cubicBezTo>
                  <a:cubicBezTo>
                    <a:pt x="17" y="13"/>
                    <a:pt x="13" y="16"/>
                    <a:pt x="9" y="16"/>
                  </a:cubicBezTo>
                  <a:cubicBezTo>
                    <a:pt x="8" y="16"/>
                    <a:pt x="6" y="16"/>
                    <a:pt x="4" y="14"/>
                  </a:cubicBezTo>
                  <a:lnTo>
                    <a:pt x="5" y="17"/>
                  </a:lnTo>
                  <a:close/>
                  <a:moveTo>
                    <a:pt x="8" y="13"/>
                  </a:moveTo>
                  <a:cubicBezTo>
                    <a:pt x="11" y="13"/>
                    <a:pt x="12" y="11"/>
                    <a:pt x="12" y="8"/>
                  </a:cubicBezTo>
                  <a:cubicBezTo>
                    <a:pt x="12" y="5"/>
                    <a:pt x="11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7" y="13"/>
                    <a:pt x="8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6" name="Freeform 66"/>
            <p:cNvSpPr>
              <a:spLocks noEditPoints="1"/>
            </p:cNvSpPr>
            <p:nvPr/>
          </p:nvSpPr>
          <p:spPr bwMode="auto">
            <a:xfrm>
              <a:off x="8239918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2 w 5"/>
                <a:gd name="T3" fmla="*/ 0 h 22"/>
                <a:gd name="T4" fmla="*/ 5 w 5"/>
                <a:gd name="T5" fmla="*/ 2 h 22"/>
                <a:gd name="T6" fmla="*/ 2 w 5"/>
                <a:gd name="T7" fmla="*/ 4 h 22"/>
                <a:gd name="T8" fmla="*/ 0 w 5"/>
                <a:gd name="T9" fmla="*/ 2 h 22"/>
                <a:gd name="T10" fmla="*/ 0 w 5"/>
                <a:gd name="T11" fmla="*/ 7 h 22"/>
                <a:gd name="T12" fmla="*/ 4 w 5"/>
                <a:gd name="T13" fmla="*/ 7 h 22"/>
                <a:gd name="T14" fmla="*/ 4 w 5"/>
                <a:gd name="T15" fmla="*/ 22 h 22"/>
                <a:gd name="T16" fmla="*/ 0 w 5"/>
                <a:gd name="T17" fmla="*/ 22 h 22"/>
                <a:gd name="T18" fmla="*/ 0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0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7" name="Freeform 67"/>
            <p:cNvSpPr/>
            <p:nvPr/>
          </p:nvSpPr>
          <p:spPr bwMode="auto">
            <a:xfrm>
              <a:off x="8270081" y="1158081"/>
              <a:ext cx="44450" cy="71438"/>
            </a:xfrm>
            <a:custGeom>
              <a:avLst/>
              <a:gdLst>
                <a:gd name="T0" fmla="*/ 2 w 12"/>
                <a:gd name="T1" fmla="*/ 7 h 19"/>
                <a:gd name="T2" fmla="*/ 0 w 12"/>
                <a:gd name="T3" fmla="*/ 7 h 19"/>
                <a:gd name="T4" fmla="*/ 0 w 12"/>
                <a:gd name="T5" fmla="*/ 4 h 19"/>
                <a:gd name="T6" fmla="*/ 2 w 12"/>
                <a:gd name="T7" fmla="*/ 4 h 19"/>
                <a:gd name="T8" fmla="*/ 3 w 12"/>
                <a:gd name="T9" fmla="*/ 0 h 19"/>
                <a:gd name="T10" fmla="*/ 6 w 12"/>
                <a:gd name="T11" fmla="*/ 0 h 19"/>
                <a:gd name="T12" fmla="*/ 6 w 12"/>
                <a:gd name="T13" fmla="*/ 4 h 19"/>
                <a:gd name="T14" fmla="*/ 11 w 12"/>
                <a:gd name="T15" fmla="*/ 4 h 19"/>
                <a:gd name="T16" fmla="*/ 11 w 12"/>
                <a:gd name="T17" fmla="*/ 7 h 19"/>
                <a:gd name="T18" fmla="*/ 6 w 12"/>
                <a:gd name="T19" fmla="*/ 7 h 19"/>
                <a:gd name="T20" fmla="*/ 6 w 12"/>
                <a:gd name="T21" fmla="*/ 14 h 19"/>
                <a:gd name="T22" fmla="*/ 9 w 12"/>
                <a:gd name="T23" fmla="*/ 16 h 19"/>
                <a:gd name="T24" fmla="*/ 11 w 12"/>
                <a:gd name="T25" fmla="*/ 16 h 19"/>
                <a:gd name="T26" fmla="*/ 12 w 12"/>
                <a:gd name="T27" fmla="*/ 19 h 19"/>
                <a:gd name="T28" fmla="*/ 8 w 12"/>
                <a:gd name="T29" fmla="*/ 19 h 19"/>
                <a:gd name="T30" fmla="*/ 2 w 12"/>
                <a:gd name="T31" fmla="*/ 14 h 19"/>
                <a:gd name="T32" fmla="*/ 2 w 12"/>
                <a:gd name="T3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9">
                  <a:moveTo>
                    <a:pt x="2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7" y="16"/>
                    <a:pt x="9" y="16"/>
                  </a:cubicBezTo>
                  <a:cubicBezTo>
                    <a:pt x="10" y="16"/>
                    <a:pt x="10" y="16"/>
                    <a:pt x="11" y="16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9" y="19"/>
                    <a:pt x="8" y="19"/>
                  </a:cubicBezTo>
                  <a:cubicBezTo>
                    <a:pt x="4" y="19"/>
                    <a:pt x="2" y="17"/>
                    <a:pt x="2" y="14"/>
                  </a:cubicBezTo>
                  <a:lnTo>
                    <a:pt x="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8" name="Freeform 68"/>
            <p:cNvSpPr>
              <a:spLocks noEditPoints="1"/>
            </p:cNvSpPr>
            <p:nvPr/>
          </p:nvSpPr>
          <p:spPr bwMode="auto">
            <a:xfrm>
              <a:off x="8319293" y="1169193"/>
              <a:ext cx="55563" cy="60325"/>
            </a:xfrm>
            <a:custGeom>
              <a:avLst/>
              <a:gdLst>
                <a:gd name="T0" fmla="*/ 11 w 15"/>
                <a:gd name="T1" fmla="*/ 6 h 16"/>
                <a:gd name="T2" fmla="*/ 8 w 15"/>
                <a:gd name="T3" fmla="*/ 3 h 16"/>
                <a:gd name="T4" fmla="*/ 3 w 15"/>
                <a:gd name="T5" fmla="*/ 5 h 16"/>
                <a:gd name="T6" fmla="*/ 1 w 15"/>
                <a:gd name="T7" fmla="*/ 2 h 16"/>
                <a:gd name="T8" fmla="*/ 9 w 15"/>
                <a:gd name="T9" fmla="*/ 0 h 16"/>
                <a:gd name="T10" fmla="*/ 15 w 15"/>
                <a:gd name="T11" fmla="*/ 7 h 16"/>
                <a:gd name="T12" fmla="*/ 15 w 15"/>
                <a:gd name="T13" fmla="*/ 16 h 16"/>
                <a:gd name="T14" fmla="*/ 12 w 15"/>
                <a:gd name="T15" fmla="*/ 16 h 16"/>
                <a:gd name="T16" fmla="*/ 12 w 15"/>
                <a:gd name="T17" fmla="*/ 14 h 16"/>
                <a:gd name="T18" fmla="*/ 11 w 15"/>
                <a:gd name="T19" fmla="*/ 14 h 16"/>
                <a:gd name="T20" fmla="*/ 6 w 15"/>
                <a:gd name="T21" fmla="*/ 16 h 16"/>
                <a:gd name="T22" fmla="*/ 0 w 15"/>
                <a:gd name="T23" fmla="*/ 12 h 16"/>
                <a:gd name="T24" fmla="*/ 11 w 15"/>
                <a:gd name="T25" fmla="*/ 6 h 16"/>
                <a:gd name="T26" fmla="*/ 7 w 15"/>
                <a:gd name="T27" fmla="*/ 13 h 16"/>
                <a:gd name="T28" fmla="*/ 11 w 15"/>
                <a:gd name="T29" fmla="*/ 12 h 16"/>
                <a:gd name="T30" fmla="*/ 11 w 15"/>
                <a:gd name="T31" fmla="*/ 8 h 16"/>
                <a:gd name="T32" fmla="*/ 5 w 15"/>
                <a:gd name="T33" fmla="*/ 11 h 16"/>
                <a:gd name="T34" fmla="*/ 7 w 15"/>
                <a:gd name="T3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6">
                  <a:moveTo>
                    <a:pt x="11" y="6"/>
                  </a:moveTo>
                  <a:cubicBezTo>
                    <a:pt x="11" y="5"/>
                    <a:pt x="10" y="3"/>
                    <a:pt x="8" y="3"/>
                  </a:cubicBezTo>
                  <a:cubicBezTo>
                    <a:pt x="6" y="3"/>
                    <a:pt x="4" y="4"/>
                    <a:pt x="3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6" y="0"/>
                    <a:pt x="9" y="0"/>
                  </a:cubicBezTo>
                  <a:cubicBezTo>
                    <a:pt x="13" y="0"/>
                    <a:pt x="15" y="3"/>
                    <a:pt x="15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8" y="16"/>
                    <a:pt x="6" y="16"/>
                  </a:cubicBezTo>
                  <a:cubicBezTo>
                    <a:pt x="3" y="16"/>
                    <a:pt x="0" y="14"/>
                    <a:pt x="0" y="12"/>
                  </a:cubicBezTo>
                  <a:cubicBezTo>
                    <a:pt x="0" y="9"/>
                    <a:pt x="4" y="7"/>
                    <a:pt x="11" y="6"/>
                  </a:cubicBezTo>
                  <a:moveTo>
                    <a:pt x="7" y="13"/>
                  </a:moveTo>
                  <a:cubicBezTo>
                    <a:pt x="9" y="13"/>
                    <a:pt x="10" y="13"/>
                    <a:pt x="11" y="1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6" y="9"/>
                    <a:pt x="5" y="10"/>
                    <a:pt x="5" y="11"/>
                  </a:cubicBezTo>
                  <a:cubicBezTo>
                    <a:pt x="5" y="13"/>
                    <a:pt x="6" y="13"/>
                    <a:pt x="7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9" name="Freeform 69"/>
            <p:cNvSpPr/>
            <p:nvPr/>
          </p:nvSpPr>
          <p:spPr bwMode="auto">
            <a:xfrm>
              <a:off x="8393906" y="1146968"/>
              <a:ext cx="25400" cy="82550"/>
            </a:xfrm>
            <a:custGeom>
              <a:avLst/>
              <a:gdLst>
                <a:gd name="T0" fmla="*/ 0 w 7"/>
                <a:gd name="T1" fmla="*/ 0 h 22"/>
                <a:gd name="T2" fmla="*/ 5 w 7"/>
                <a:gd name="T3" fmla="*/ 0 h 22"/>
                <a:gd name="T4" fmla="*/ 5 w 7"/>
                <a:gd name="T5" fmla="*/ 18 h 22"/>
                <a:gd name="T6" fmla="*/ 6 w 7"/>
                <a:gd name="T7" fmla="*/ 19 h 22"/>
                <a:gd name="T8" fmla="*/ 6 w 7"/>
                <a:gd name="T9" fmla="*/ 19 h 22"/>
                <a:gd name="T10" fmla="*/ 7 w 7"/>
                <a:gd name="T11" fmla="*/ 22 h 22"/>
                <a:gd name="T12" fmla="*/ 4 w 7"/>
                <a:gd name="T13" fmla="*/ 22 h 22"/>
                <a:gd name="T14" fmla="*/ 0 w 7"/>
                <a:gd name="T15" fmla="*/ 18 h 22"/>
                <a:gd name="T16" fmla="*/ 0 w 7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5" y="22"/>
                    <a:pt x="4" y="22"/>
                  </a:cubicBezTo>
                  <a:cubicBezTo>
                    <a:pt x="1" y="22"/>
                    <a:pt x="0" y="21"/>
                    <a:pt x="0" y="1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0" name="Freeform 70"/>
            <p:cNvSpPr>
              <a:spLocks noEditPoints="1"/>
            </p:cNvSpPr>
            <p:nvPr/>
          </p:nvSpPr>
          <p:spPr bwMode="auto">
            <a:xfrm>
              <a:off x="8454231" y="1169193"/>
              <a:ext cx="66675" cy="60325"/>
            </a:xfrm>
            <a:custGeom>
              <a:avLst/>
              <a:gdLst>
                <a:gd name="T0" fmla="*/ 9 w 18"/>
                <a:gd name="T1" fmla="*/ 0 h 16"/>
                <a:gd name="T2" fmla="*/ 18 w 18"/>
                <a:gd name="T3" fmla="*/ 8 h 16"/>
                <a:gd name="T4" fmla="*/ 9 w 18"/>
                <a:gd name="T5" fmla="*/ 16 h 16"/>
                <a:gd name="T6" fmla="*/ 0 w 18"/>
                <a:gd name="T7" fmla="*/ 8 h 16"/>
                <a:gd name="T8" fmla="*/ 9 w 18"/>
                <a:gd name="T9" fmla="*/ 0 h 16"/>
                <a:gd name="T10" fmla="*/ 9 w 18"/>
                <a:gd name="T11" fmla="*/ 13 h 16"/>
                <a:gd name="T12" fmla="*/ 13 w 18"/>
                <a:gd name="T13" fmla="*/ 8 h 16"/>
                <a:gd name="T14" fmla="*/ 9 w 18"/>
                <a:gd name="T15" fmla="*/ 3 h 16"/>
                <a:gd name="T16" fmla="*/ 5 w 18"/>
                <a:gd name="T17" fmla="*/ 8 h 16"/>
                <a:gd name="T18" fmla="*/ 9 w 18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6">
                  <a:moveTo>
                    <a:pt x="9" y="0"/>
                  </a:moveTo>
                  <a:cubicBezTo>
                    <a:pt x="14" y="0"/>
                    <a:pt x="18" y="3"/>
                    <a:pt x="18" y="8"/>
                  </a:cubicBezTo>
                  <a:cubicBezTo>
                    <a:pt x="18" y="13"/>
                    <a:pt x="14" y="16"/>
                    <a:pt x="9" y="16"/>
                  </a:cubicBezTo>
                  <a:cubicBezTo>
                    <a:pt x="5" y="16"/>
                    <a:pt x="0" y="13"/>
                    <a:pt x="0" y="8"/>
                  </a:cubicBezTo>
                  <a:cubicBezTo>
                    <a:pt x="0" y="3"/>
                    <a:pt x="5" y="0"/>
                    <a:pt x="9" y="0"/>
                  </a:cubicBezTo>
                  <a:moveTo>
                    <a:pt x="9" y="13"/>
                  </a:moveTo>
                  <a:cubicBezTo>
                    <a:pt x="12" y="13"/>
                    <a:pt x="13" y="11"/>
                    <a:pt x="13" y="8"/>
                  </a:cubicBezTo>
                  <a:cubicBezTo>
                    <a:pt x="13" y="5"/>
                    <a:pt x="12" y="3"/>
                    <a:pt x="9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1"/>
                    <a:pt x="6" y="13"/>
                    <a:pt x="9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1" name="Freeform 71"/>
            <p:cNvSpPr/>
            <p:nvPr/>
          </p:nvSpPr>
          <p:spPr bwMode="auto">
            <a:xfrm>
              <a:off x="8528843" y="1146968"/>
              <a:ext cx="44450" cy="82550"/>
            </a:xfrm>
            <a:custGeom>
              <a:avLst/>
              <a:gdLst>
                <a:gd name="T0" fmla="*/ 11 w 12"/>
                <a:gd name="T1" fmla="*/ 3 h 22"/>
                <a:gd name="T2" fmla="*/ 9 w 12"/>
                <a:gd name="T3" fmla="*/ 3 h 22"/>
                <a:gd name="T4" fmla="*/ 7 w 12"/>
                <a:gd name="T5" fmla="*/ 5 h 22"/>
                <a:gd name="T6" fmla="*/ 7 w 12"/>
                <a:gd name="T7" fmla="*/ 7 h 22"/>
                <a:gd name="T8" fmla="*/ 10 w 12"/>
                <a:gd name="T9" fmla="*/ 7 h 22"/>
                <a:gd name="T10" fmla="*/ 10 w 12"/>
                <a:gd name="T11" fmla="*/ 10 h 22"/>
                <a:gd name="T12" fmla="*/ 7 w 12"/>
                <a:gd name="T13" fmla="*/ 10 h 22"/>
                <a:gd name="T14" fmla="*/ 7 w 12"/>
                <a:gd name="T15" fmla="*/ 22 h 22"/>
                <a:gd name="T16" fmla="*/ 2 w 12"/>
                <a:gd name="T17" fmla="*/ 22 h 22"/>
                <a:gd name="T18" fmla="*/ 2 w 12"/>
                <a:gd name="T19" fmla="*/ 10 h 22"/>
                <a:gd name="T20" fmla="*/ 0 w 12"/>
                <a:gd name="T21" fmla="*/ 10 h 22"/>
                <a:gd name="T22" fmla="*/ 0 w 12"/>
                <a:gd name="T23" fmla="*/ 7 h 22"/>
                <a:gd name="T24" fmla="*/ 2 w 12"/>
                <a:gd name="T25" fmla="*/ 7 h 22"/>
                <a:gd name="T26" fmla="*/ 2 w 12"/>
                <a:gd name="T27" fmla="*/ 5 h 22"/>
                <a:gd name="T28" fmla="*/ 8 w 12"/>
                <a:gd name="T29" fmla="*/ 0 h 22"/>
                <a:gd name="T30" fmla="*/ 12 w 12"/>
                <a:gd name="T31" fmla="*/ 0 h 22"/>
                <a:gd name="T32" fmla="*/ 11 w 12"/>
                <a:gd name="T3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22">
                  <a:moveTo>
                    <a:pt x="11" y="3"/>
                  </a:moveTo>
                  <a:cubicBezTo>
                    <a:pt x="10" y="3"/>
                    <a:pt x="10" y="3"/>
                    <a:pt x="9" y="3"/>
                  </a:cubicBezTo>
                  <a:cubicBezTo>
                    <a:pt x="7" y="3"/>
                    <a:pt x="7" y="3"/>
                    <a:pt x="7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4" y="0"/>
                    <a:pt x="8" y="0"/>
                  </a:cubicBezTo>
                  <a:cubicBezTo>
                    <a:pt x="10" y="0"/>
                    <a:pt x="11" y="0"/>
                    <a:pt x="12" y="0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2" name="Freeform 72"/>
            <p:cNvSpPr/>
            <p:nvPr/>
          </p:nvSpPr>
          <p:spPr bwMode="auto">
            <a:xfrm>
              <a:off x="8600281" y="1153318"/>
              <a:ext cx="66675" cy="76200"/>
            </a:xfrm>
            <a:custGeom>
              <a:avLst/>
              <a:gdLst>
                <a:gd name="T0" fmla="*/ 16 w 42"/>
                <a:gd name="T1" fmla="*/ 7 h 48"/>
                <a:gd name="T2" fmla="*/ 0 w 42"/>
                <a:gd name="T3" fmla="*/ 7 h 48"/>
                <a:gd name="T4" fmla="*/ 0 w 42"/>
                <a:gd name="T5" fmla="*/ 0 h 48"/>
                <a:gd name="T6" fmla="*/ 42 w 42"/>
                <a:gd name="T7" fmla="*/ 0 h 48"/>
                <a:gd name="T8" fmla="*/ 42 w 42"/>
                <a:gd name="T9" fmla="*/ 7 h 48"/>
                <a:gd name="T10" fmla="*/ 26 w 42"/>
                <a:gd name="T11" fmla="*/ 7 h 48"/>
                <a:gd name="T12" fmla="*/ 26 w 42"/>
                <a:gd name="T13" fmla="*/ 48 h 48"/>
                <a:gd name="T14" fmla="*/ 16 w 42"/>
                <a:gd name="T15" fmla="*/ 48 h 48"/>
                <a:gd name="T16" fmla="*/ 16 w 42"/>
                <a:gd name="T17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8">
                  <a:moveTo>
                    <a:pt x="16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7"/>
                  </a:lnTo>
                  <a:lnTo>
                    <a:pt x="26" y="7"/>
                  </a:lnTo>
                  <a:lnTo>
                    <a:pt x="26" y="48"/>
                  </a:lnTo>
                  <a:lnTo>
                    <a:pt x="16" y="48"/>
                  </a:lnTo>
                  <a:lnTo>
                    <a:pt x="16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3" name="Freeform 73"/>
            <p:cNvSpPr/>
            <p:nvPr/>
          </p:nvSpPr>
          <p:spPr bwMode="auto">
            <a:xfrm>
              <a:off x="8682831" y="1146968"/>
              <a:ext cx="55563" cy="82550"/>
            </a:xfrm>
            <a:custGeom>
              <a:avLst/>
              <a:gdLst>
                <a:gd name="T0" fmla="*/ 0 w 15"/>
                <a:gd name="T1" fmla="*/ 0 h 22"/>
                <a:gd name="T2" fmla="*/ 4 w 15"/>
                <a:gd name="T3" fmla="*/ 0 h 22"/>
                <a:gd name="T4" fmla="*/ 4 w 15"/>
                <a:gd name="T5" fmla="*/ 6 h 22"/>
                <a:gd name="T6" fmla="*/ 4 w 15"/>
                <a:gd name="T7" fmla="*/ 9 h 22"/>
                <a:gd name="T8" fmla="*/ 9 w 15"/>
                <a:gd name="T9" fmla="*/ 6 h 22"/>
                <a:gd name="T10" fmla="*/ 15 w 15"/>
                <a:gd name="T11" fmla="*/ 12 h 22"/>
                <a:gd name="T12" fmla="*/ 15 w 15"/>
                <a:gd name="T13" fmla="*/ 22 h 22"/>
                <a:gd name="T14" fmla="*/ 11 w 15"/>
                <a:gd name="T15" fmla="*/ 22 h 22"/>
                <a:gd name="T16" fmla="*/ 11 w 15"/>
                <a:gd name="T17" fmla="*/ 13 h 22"/>
                <a:gd name="T18" fmla="*/ 8 w 15"/>
                <a:gd name="T19" fmla="*/ 9 h 22"/>
                <a:gd name="T20" fmla="*/ 4 w 15"/>
                <a:gd name="T21" fmla="*/ 11 h 22"/>
                <a:gd name="T22" fmla="*/ 4 w 15"/>
                <a:gd name="T23" fmla="*/ 22 h 22"/>
                <a:gd name="T24" fmla="*/ 0 w 15"/>
                <a:gd name="T25" fmla="*/ 22 h 22"/>
                <a:gd name="T26" fmla="*/ 0 w 1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2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7"/>
                    <a:pt x="7" y="6"/>
                    <a:pt x="9" y="6"/>
                  </a:cubicBezTo>
                  <a:cubicBezTo>
                    <a:pt x="13" y="6"/>
                    <a:pt x="15" y="9"/>
                    <a:pt x="15" y="1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0"/>
                    <a:pt x="10" y="9"/>
                    <a:pt x="8" y="9"/>
                  </a:cubicBezTo>
                  <a:cubicBezTo>
                    <a:pt x="6" y="9"/>
                    <a:pt x="5" y="10"/>
                    <a:pt x="4" y="1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4" name="Freeform 74"/>
            <p:cNvSpPr>
              <a:spLocks noEditPoints="1"/>
            </p:cNvSpPr>
            <p:nvPr/>
          </p:nvSpPr>
          <p:spPr bwMode="auto">
            <a:xfrm>
              <a:off x="8754268" y="1169193"/>
              <a:ext cx="58738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5 w 16"/>
                <a:gd name="T5" fmla="*/ 9 h 16"/>
                <a:gd name="T6" fmla="*/ 4 w 16"/>
                <a:gd name="T7" fmla="*/ 9 h 16"/>
                <a:gd name="T8" fmla="*/ 9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8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6" y="13"/>
                    <a:pt x="9" y="13"/>
                  </a:cubicBezTo>
                  <a:cubicBezTo>
                    <a:pt x="11" y="13"/>
                    <a:pt x="12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5" name="Freeform 75"/>
            <p:cNvSpPr/>
            <p:nvPr/>
          </p:nvSpPr>
          <p:spPr bwMode="auto">
            <a:xfrm>
              <a:off x="8854281" y="1153318"/>
              <a:ext cx="71438" cy="76200"/>
            </a:xfrm>
            <a:custGeom>
              <a:avLst/>
              <a:gdLst>
                <a:gd name="T0" fmla="*/ 0 w 19"/>
                <a:gd name="T1" fmla="*/ 0 h 20"/>
                <a:gd name="T2" fmla="*/ 4 w 19"/>
                <a:gd name="T3" fmla="*/ 0 h 20"/>
                <a:gd name="T4" fmla="*/ 4 w 19"/>
                <a:gd name="T5" fmla="*/ 11 h 20"/>
                <a:gd name="T6" fmla="*/ 9 w 19"/>
                <a:gd name="T7" fmla="*/ 17 h 20"/>
                <a:gd name="T8" fmla="*/ 14 w 19"/>
                <a:gd name="T9" fmla="*/ 11 h 20"/>
                <a:gd name="T10" fmla="*/ 14 w 19"/>
                <a:gd name="T11" fmla="*/ 0 h 20"/>
                <a:gd name="T12" fmla="*/ 19 w 19"/>
                <a:gd name="T13" fmla="*/ 0 h 20"/>
                <a:gd name="T14" fmla="*/ 19 w 19"/>
                <a:gd name="T15" fmla="*/ 11 h 20"/>
                <a:gd name="T16" fmla="*/ 9 w 19"/>
                <a:gd name="T17" fmla="*/ 20 h 20"/>
                <a:gd name="T18" fmla="*/ 0 w 19"/>
                <a:gd name="T19" fmla="*/ 11 h 20"/>
                <a:gd name="T20" fmla="*/ 0 w 1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0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6"/>
                    <a:pt x="6" y="17"/>
                    <a:pt x="9" y="17"/>
                  </a:cubicBezTo>
                  <a:cubicBezTo>
                    <a:pt x="12" y="17"/>
                    <a:pt x="14" y="16"/>
                    <a:pt x="14" y="1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8"/>
                    <a:pt x="15" y="20"/>
                    <a:pt x="9" y="20"/>
                  </a:cubicBezTo>
                  <a:cubicBezTo>
                    <a:pt x="4" y="20"/>
                    <a:pt x="0" y="18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6" name="Freeform 76"/>
            <p:cNvSpPr/>
            <p:nvPr/>
          </p:nvSpPr>
          <p:spPr bwMode="auto">
            <a:xfrm>
              <a:off x="8944768" y="1169193"/>
              <a:ext cx="57150" cy="60325"/>
            </a:xfrm>
            <a:custGeom>
              <a:avLst/>
              <a:gdLst>
                <a:gd name="T0" fmla="*/ 0 w 15"/>
                <a:gd name="T1" fmla="*/ 1 h 16"/>
                <a:gd name="T2" fmla="*/ 3 w 15"/>
                <a:gd name="T3" fmla="*/ 1 h 16"/>
                <a:gd name="T4" fmla="*/ 4 w 15"/>
                <a:gd name="T5" fmla="*/ 3 h 16"/>
                <a:gd name="T6" fmla="*/ 4 w 15"/>
                <a:gd name="T7" fmla="*/ 3 h 16"/>
                <a:gd name="T8" fmla="*/ 10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5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7" y="0"/>
                    <a:pt x="10" y="0"/>
                  </a:cubicBezTo>
                  <a:cubicBezTo>
                    <a:pt x="14" y="0"/>
                    <a:pt x="15" y="3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7" name="Freeform 77"/>
            <p:cNvSpPr>
              <a:spLocks noEditPoints="1"/>
            </p:cNvSpPr>
            <p:nvPr/>
          </p:nvSpPr>
          <p:spPr bwMode="auto">
            <a:xfrm>
              <a:off x="9019381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1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1 w 5"/>
                <a:gd name="T17" fmla="*/ 22 h 22"/>
                <a:gd name="T18" fmla="*/ 1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1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22"/>
                    <a:pt x="1" y="22"/>
                    <a:pt x="1" y="22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8" name="Freeform 78"/>
            <p:cNvSpPr/>
            <p:nvPr/>
          </p:nvSpPr>
          <p:spPr bwMode="auto">
            <a:xfrm>
              <a:off x="9049543" y="1172368"/>
              <a:ext cx="63500" cy="57150"/>
            </a:xfrm>
            <a:custGeom>
              <a:avLst/>
              <a:gdLst>
                <a:gd name="T0" fmla="*/ 0 w 17"/>
                <a:gd name="T1" fmla="*/ 0 h 15"/>
                <a:gd name="T2" fmla="*/ 4 w 17"/>
                <a:gd name="T3" fmla="*/ 0 h 15"/>
                <a:gd name="T4" fmla="*/ 7 w 17"/>
                <a:gd name="T5" fmla="*/ 8 h 15"/>
                <a:gd name="T6" fmla="*/ 9 w 17"/>
                <a:gd name="T7" fmla="*/ 12 h 15"/>
                <a:gd name="T8" fmla="*/ 9 w 17"/>
                <a:gd name="T9" fmla="*/ 12 h 15"/>
                <a:gd name="T10" fmla="*/ 10 w 17"/>
                <a:gd name="T11" fmla="*/ 8 h 15"/>
                <a:gd name="T12" fmla="*/ 13 w 17"/>
                <a:gd name="T13" fmla="*/ 0 h 15"/>
                <a:gd name="T14" fmla="*/ 17 w 17"/>
                <a:gd name="T15" fmla="*/ 0 h 15"/>
                <a:gd name="T16" fmla="*/ 11 w 17"/>
                <a:gd name="T17" fmla="*/ 15 h 15"/>
                <a:gd name="T18" fmla="*/ 6 w 17"/>
                <a:gd name="T19" fmla="*/ 15 h 15"/>
                <a:gd name="T20" fmla="*/ 0 w 17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8" y="11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10" y="9"/>
                    <a:pt x="10" y="8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6" y="15"/>
                    <a:pt x="6" y="15"/>
                    <a:pt x="6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9" name="Freeform 79"/>
            <p:cNvSpPr>
              <a:spLocks noEditPoints="1"/>
            </p:cNvSpPr>
            <p:nvPr/>
          </p:nvSpPr>
          <p:spPr bwMode="auto">
            <a:xfrm>
              <a:off x="9120981" y="1169193"/>
              <a:ext cx="60325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5 w 16"/>
                <a:gd name="T5" fmla="*/ 9 h 16"/>
                <a:gd name="T6" fmla="*/ 4 w 16"/>
                <a:gd name="T7" fmla="*/ 9 h 16"/>
                <a:gd name="T8" fmla="*/ 9 w 16"/>
                <a:gd name="T9" fmla="*/ 13 h 16"/>
                <a:gd name="T10" fmla="*/ 13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8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0" name="Freeform 80"/>
            <p:cNvSpPr/>
            <p:nvPr/>
          </p:nvSpPr>
          <p:spPr bwMode="auto">
            <a:xfrm>
              <a:off x="9195593" y="1169193"/>
              <a:ext cx="41275" cy="60325"/>
            </a:xfrm>
            <a:custGeom>
              <a:avLst/>
              <a:gdLst>
                <a:gd name="T0" fmla="*/ 0 w 11"/>
                <a:gd name="T1" fmla="*/ 1 h 16"/>
                <a:gd name="T2" fmla="*/ 3 w 11"/>
                <a:gd name="T3" fmla="*/ 1 h 16"/>
                <a:gd name="T4" fmla="*/ 3 w 11"/>
                <a:gd name="T5" fmla="*/ 3 h 16"/>
                <a:gd name="T6" fmla="*/ 4 w 11"/>
                <a:gd name="T7" fmla="*/ 3 h 16"/>
                <a:gd name="T8" fmla="*/ 9 w 11"/>
                <a:gd name="T9" fmla="*/ 0 h 16"/>
                <a:gd name="T10" fmla="*/ 11 w 11"/>
                <a:gd name="T11" fmla="*/ 1 h 16"/>
                <a:gd name="T12" fmla="*/ 10 w 11"/>
                <a:gd name="T13" fmla="*/ 4 h 16"/>
                <a:gd name="T14" fmla="*/ 8 w 11"/>
                <a:gd name="T15" fmla="*/ 4 h 16"/>
                <a:gd name="T16" fmla="*/ 4 w 11"/>
                <a:gd name="T17" fmla="*/ 7 h 16"/>
                <a:gd name="T18" fmla="*/ 4 w 11"/>
                <a:gd name="T19" fmla="*/ 16 h 16"/>
                <a:gd name="T20" fmla="*/ 0 w 11"/>
                <a:gd name="T21" fmla="*/ 16 h 16"/>
                <a:gd name="T22" fmla="*/ 0 w 11"/>
                <a:gd name="T2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0" y="0"/>
                    <a:pt x="10" y="0"/>
                    <a:pt x="11" y="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7" y="4"/>
                    <a:pt x="5" y="4"/>
                    <a:pt x="4" y="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1" name="Freeform 81"/>
            <p:cNvSpPr/>
            <p:nvPr/>
          </p:nvSpPr>
          <p:spPr bwMode="auto">
            <a:xfrm>
              <a:off x="9236868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8 w 14"/>
                <a:gd name="T11" fmla="*/ 0 h 16"/>
                <a:gd name="T12" fmla="*/ 14 w 14"/>
                <a:gd name="T13" fmla="*/ 2 h 16"/>
                <a:gd name="T14" fmla="*/ 12 w 14"/>
                <a:gd name="T15" fmla="*/ 4 h 16"/>
                <a:gd name="T16" fmla="*/ 8 w 14"/>
                <a:gd name="T17" fmla="*/ 3 h 16"/>
                <a:gd name="T18" fmla="*/ 5 w 14"/>
                <a:gd name="T19" fmla="*/ 5 h 16"/>
                <a:gd name="T20" fmla="*/ 9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4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4" y="9"/>
                    <a:pt x="1" y="7"/>
                    <a:pt x="1" y="5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0" y="0"/>
                    <a:pt x="12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9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7" y="6"/>
                    <a:pt x="9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1" y="16"/>
                    <a:pt x="7" y="16"/>
                  </a:cubicBezTo>
                  <a:cubicBezTo>
                    <a:pt x="4" y="16"/>
                    <a:pt x="2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2" name="Freeform 82"/>
            <p:cNvSpPr>
              <a:spLocks noEditPoints="1"/>
            </p:cNvSpPr>
            <p:nvPr/>
          </p:nvSpPr>
          <p:spPr bwMode="auto">
            <a:xfrm>
              <a:off x="9300368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1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1 w 5"/>
                <a:gd name="T17" fmla="*/ 22 h 22"/>
                <a:gd name="T18" fmla="*/ 1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1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22"/>
                    <a:pt x="1" y="22"/>
                    <a:pt x="1" y="22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3" name="Freeform 83"/>
            <p:cNvSpPr/>
            <p:nvPr/>
          </p:nvSpPr>
          <p:spPr bwMode="auto">
            <a:xfrm>
              <a:off x="9330531" y="1158081"/>
              <a:ext cx="46038" cy="71438"/>
            </a:xfrm>
            <a:custGeom>
              <a:avLst/>
              <a:gdLst>
                <a:gd name="T0" fmla="*/ 3 w 12"/>
                <a:gd name="T1" fmla="*/ 7 h 19"/>
                <a:gd name="T2" fmla="*/ 0 w 12"/>
                <a:gd name="T3" fmla="*/ 7 h 19"/>
                <a:gd name="T4" fmla="*/ 0 w 12"/>
                <a:gd name="T5" fmla="*/ 4 h 19"/>
                <a:gd name="T6" fmla="*/ 3 w 12"/>
                <a:gd name="T7" fmla="*/ 4 h 19"/>
                <a:gd name="T8" fmla="*/ 4 w 12"/>
                <a:gd name="T9" fmla="*/ 0 h 19"/>
                <a:gd name="T10" fmla="*/ 7 w 12"/>
                <a:gd name="T11" fmla="*/ 0 h 19"/>
                <a:gd name="T12" fmla="*/ 7 w 12"/>
                <a:gd name="T13" fmla="*/ 4 h 19"/>
                <a:gd name="T14" fmla="*/ 12 w 12"/>
                <a:gd name="T15" fmla="*/ 4 h 19"/>
                <a:gd name="T16" fmla="*/ 12 w 12"/>
                <a:gd name="T17" fmla="*/ 7 h 19"/>
                <a:gd name="T18" fmla="*/ 7 w 12"/>
                <a:gd name="T19" fmla="*/ 7 h 19"/>
                <a:gd name="T20" fmla="*/ 7 w 12"/>
                <a:gd name="T21" fmla="*/ 14 h 19"/>
                <a:gd name="T22" fmla="*/ 10 w 12"/>
                <a:gd name="T23" fmla="*/ 16 h 19"/>
                <a:gd name="T24" fmla="*/ 11 w 12"/>
                <a:gd name="T25" fmla="*/ 16 h 19"/>
                <a:gd name="T26" fmla="*/ 12 w 12"/>
                <a:gd name="T27" fmla="*/ 19 h 19"/>
                <a:gd name="T28" fmla="*/ 9 w 12"/>
                <a:gd name="T29" fmla="*/ 19 h 19"/>
                <a:gd name="T30" fmla="*/ 3 w 12"/>
                <a:gd name="T31" fmla="*/ 14 h 19"/>
                <a:gd name="T32" fmla="*/ 3 w 12"/>
                <a:gd name="T3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9">
                  <a:moveTo>
                    <a:pt x="3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8" y="16"/>
                    <a:pt x="10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4" y="19"/>
                    <a:pt x="3" y="17"/>
                    <a:pt x="3" y="14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4" name="Freeform 84"/>
            <p:cNvSpPr/>
            <p:nvPr/>
          </p:nvSpPr>
          <p:spPr bwMode="auto">
            <a:xfrm>
              <a:off x="9379743" y="1172368"/>
              <a:ext cx="63500" cy="79375"/>
            </a:xfrm>
            <a:custGeom>
              <a:avLst/>
              <a:gdLst>
                <a:gd name="T0" fmla="*/ 3 w 17"/>
                <a:gd name="T1" fmla="*/ 18 h 21"/>
                <a:gd name="T2" fmla="*/ 7 w 17"/>
                <a:gd name="T3" fmla="*/ 16 h 21"/>
                <a:gd name="T4" fmla="*/ 7 w 17"/>
                <a:gd name="T5" fmla="*/ 15 h 21"/>
                <a:gd name="T6" fmla="*/ 0 w 17"/>
                <a:gd name="T7" fmla="*/ 0 h 21"/>
                <a:gd name="T8" fmla="*/ 4 w 17"/>
                <a:gd name="T9" fmla="*/ 0 h 21"/>
                <a:gd name="T10" fmla="*/ 8 w 17"/>
                <a:gd name="T11" fmla="*/ 7 h 21"/>
                <a:gd name="T12" fmla="*/ 9 w 17"/>
                <a:gd name="T13" fmla="*/ 11 h 21"/>
                <a:gd name="T14" fmla="*/ 9 w 17"/>
                <a:gd name="T15" fmla="*/ 11 h 21"/>
                <a:gd name="T16" fmla="*/ 11 w 17"/>
                <a:gd name="T17" fmla="*/ 7 h 21"/>
                <a:gd name="T18" fmla="*/ 13 w 17"/>
                <a:gd name="T19" fmla="*/ 0 h 21"/>
                <a:gd name="T20" fmla="*/ 17 w 17"/>
                <a:gd name="T21" fmla="*/ 0 h 21"/>
                <a:gd name="T22" fmla="*/ 11 w 17"/>
                <a:gd name="T23" fmla="*/ 15 h 21"/>
                <a:gd name="T24" fmla="*/ 4 w 17"/>
                <a:gd name="T25" fmla="*/ 21 h 21"/>
                <a:gd name="T26" fmla="*/ 1 w 17"/>
                <a:gd name="T27" fmla="*/ 21 h 21"/>
                <a:gd name="T28" fmla="*/ 2 w 17"/>
                <a:gd name="T29" fmla="*/ 18 h 21"/>
                <a:gd name="T30" fmla="*/ 3 w 17"/>
                <a:gd name="T3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1">
                  <a:moveTo>
                    <a:pt x="3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9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9" y="19"/>
                    <a:pt x="7" y="21"/>
                    <a:pt x="4" y="21"/>
                  </a:cubicBezTo>
                  <a:cubicBezTo>
                    <a:pt x="3" y="21"/>
                    <a:pt x="2" y="21"/>
                    <a:pt x="1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5" name="Freeform 85"/>
            <p:cNvSpPr>
              <a:spLocks noEditPoints="1"/>
            </p:cNvSpPr>
            <p:nvPr/>
          </p:nvSpPr>
          <p:spPr bwMode="auto">
            <a:xfrm>
              <a:off x="9481343" y="1169193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17 w 17"/>
                <a:gd name="T3" fmla="*/ 8 h 16"/>
                <a:gd name="T4" fmla="*/ 8 w 17"/>
                <a:gd name="T5" fmla="*/ 16 h 16"/>
                <a:gd name="T6" fmla="*/ 0 w 17"/>
                <a:gd name="T7" fmla="*/ 8 h 16"/>
                <a:gd name="T8" fmla="*/ 8 w 17"/>
                <a:gd name="T9" fmla="*/ 0 h 16"/>
                <a:gd name="T10" fmla="*/ 8 w 17"/>
                <a:gd name="T11" fmla="*/ 13 h 16"/>
                <a:gd name="T12" fmla="*/ 13 w 17"/>
                <a:gd name="T13" fmla="*/ 8 h 16"/>
                <a:gd name="T14" fmla="*/ 8 w 17"/>
                <a:gd name="T15" fmla="*/ 3 h 16"/>
                <a:gd name="T16" fmla="*/ 4 w 17"/>
                <a:gd name="T17" fmla="*/ 8 h 16"/>
                <a:gd name="T18" fmla="*/ 8 w 17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8" y="13"/>
                  </a:moveTo>
                  <a:cubicBezTo>
                    <a:pt x="11" y="13"/>
                    <a:pt x="13" y="11"/>
                    <a:pt x="13" y="8"/>
                  </a:cubicBezTo>
                  <a:cubicBezTo>
                    <a:pt x="13" y="5"/>
                    <a:pt x="11" y="3"/>
                    <a:pt x="8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8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6" name="Freeform 86"/>
            <p:cNvSpPr/>
            <p:nvPr/>
          </p:nvSpPr>
          <p:spPr bwMode="auto">
            <a:xfrm>
              <a:off x="9552781" y="1146968"/>
              <a:ext cx="44450" cy="82550"/>
            </a:xfrm>
            <a:custGeom>
              <a:avLst/>
              <a:gdLst>
                <a:gd name="T0" fmla="*/ 11 w 12"/>
                <a:gd name="T1" fmla="*/ 3 h 22"/>
                <a:gd name="T2" fmla="*/ 9 w 12"/>
                <a:gd name="T3" fmla="*/ 3 h 22"/>
                <a:gd name="T4" fmla="*/ 7 w 12"/>
                <a:gd name="T5" fmla="*/ 5 h 22"/>
                <a:gd name="T6" fmla="*/ 7 w 12"/>
                <a:gd name="T7" fmla="*/ 7 h 22"/>
                <a:gd name="T8" fmla="*/ 10 w 12"/>
                <a:gd name="T9" fmla="*/ 7 h 22"/>
                <a:gd name="T10" fmla="*/ 10 w 12"/>
                <a:gd name="T11" fmla="*/ 10 h 22"/>
                <a:gd name="T12" fmla="*/ 7 w 12"/>
                <a:gd name="T13" fmla="*/ 10 h 22"/>
                <a:gd name="T14" fmla="*/ 7 w 12"/>
                <a:gd name="T15" fmla="*/ 22 h 22"/>
                <a:gd name="T16" fmla="*/ 3 w 12"/>
                <a:gd name="T17" fmla="*/ 22 h 22"/>
                <a:gd name="T18" fmla="*/ 3 w 12"/>
                <a:gd name="T19" fmla="*/ 10 h 22"/>
                <a:gd name="T20" fmla="*/ 0 w 12"/>
                <a:gd name="T21" fmla="*/ 10 h 22"/>
                <a:gd name="T22" fmla="*/ 0 w 12"/>
                <a:gd name="T23" fmla="*/ 7 h 22"/>
                <a:gd name="T24" fmla="*/ 3 w 12"/>
                <a:gd name="T25" fmla="*/ 7 h 22"/>
                <a:gd name="T26" fmla="*/ 3 w 12"/>
                <a:gd name="T27" fmla="*/ 5 h 22"/>
                <a:gd name="T28" fmla="*/ 9 w 12"/>
                <a:gd name="T29" fmla="*/ 0 h 22"/>
                <a:gd name="T30" fmla="*/ 12 w 12"/>
                <a:gd name="T31" fmla="*/ 0 h 22"/>
                <a:gd name="T32" fmla="*/ 11 w 12"/>
                <a:gd name="T3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22">
                  <a:moveTo>
                    <a:pt x="11" y="3"/>
                  </a:moveTo>
                  <a:cubicBezTo>
                    <a:pt x="10" y="3"/>
                    <a:pt x="10" y="3"/>
                    <a:pt x="9" y="3"/>
                  </a:cubicBezTo>
                  <a:cubicBezTo>
                    <a:pt x="8" y="3"/>
                    <a:pt x="7" y="3"/>
                    <a:pt x="7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2"/>
                    <a:pt x="4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7" name="Freeform 87"/>
            <p:cNvSpPr/>
            <p:nvPr/>
          </p:nvSpPr>
          <p:spPr bwMode="auto">
            <a:xfrm>
              <a:off x="9627393" y="1150143"/>
              <a:ext cx="66675" cy="79375"/>
            </a:xfrm>
            <a:custGeom>
              <a:avLst/>
              <a:gdLst>
                <a:gd name="T0" fmla="*/ 11 w 18"/>
                <a:gd name="T1" fmla="*/ 0 h 21"/>
                <a:gd name="T2" fmla="*/ 18 w 18"/>
                <a:gd name="T3" fmla="*/ 3 h 21"/>
                <a:gd name="T4" fmla="*/ 16 w 18"/>
                <a:gd name="T5" fmla="*/ 5 h 21"/>
                <a:gd name="T6" fmla="*/ 11 w 18"/>
                <a:gd name="T7" fmla="*/ 4 h 21"/>
                <a:gd name="T8" fmla="*/ 4 w 18"/>
                <a:gd name="T9" fmla="*/ 11 h 21"/>
                <a:gd name="T10" fmla="*/ 11 w 18"/>
                <a:gd name="T11" fmla="*/ 18 h 21"/>
                <a:gd name="T12" fmla="*/ 16 w 18"/>
                <a:gd name="T13" fmla="*/ 16 h 21"/>
                <a:gd name="T14" fmla="*/ 18 w 18"/>
                <a:gd name="T15" fmla="*/ 18 h 21"/>
                <a:gd name="T16" fmla="*/ 11 w 18"/>
                <a:gd name="T17" fmla="*/ 21 h 21"/>
                <a:gd name="T18" fmla="*/ 0 w 18"/>
                <a:gd name="T19" fmla="*/ 11 h 21"/>
                <a:gd name="T20" fmla="*/ 11 w 18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cubicBezTo>
                    <a:pt x="14" y="0"/>
                    <a:pt x="16" y="2"/>
                    <a:pt x="18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3" y="4"/>
                    <a:pt x="11" y="4"/>
                  </a:cubicBezTo>
                  <a:cubicBezTo>
                    <a:pt x="7" y="4"/>
                    <a:pt x="4" y="6"/>
                    <a:pt x="4" y="11"/>
                  </a:cubicBezTo>
                  <a:cubicBezTo>
                    <a:pt x="4" y="15"/>
                    <a:pt x="7" y="18"/>
                    <a:pt x="11" y="18"/>
                  </a:cubicBezTo>
                  <a:cubicBezTo>
                    <a:pt x="13" y="18"/>
                    <a:pt x="15" y="17"/>
                    <a:pt x="16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0"/>
                    <a:pt x="14" y="21"/>
                    <a:pt x="11" y="21"/>
                  </a:cubicBezTo>
                  <a:cubicBezTo>
                    <a:pt x="5" y="21"/>
                    <a:pt x="0" y="17"/>
                    <a:pt x="0" y="11"/>
                  </a:cubicBezTo>
                  <a:cubicBezTo>
                    <a:pt x="0" y="4"/>
                    <a:pt x="5" y="0"/>
                    <a:pt x="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8" name="Freeform 88"/>
            <p:cNvSpPr/>
            <p:nvPr/>
          </p:nvSpPr>
          <p:spPr bwMode="auto">
            <a:xfrm>
              <a:off x="9709943" y="1146968"/>
              <a:ext cx="55563" cy="82550"/>
            </a:xfrm>
            <a:custGeom>
              <a:avLst/>
              <a:gdLst>
                <a:gd name="T0" fmla="*/ 0 w 15"/>
                <a:gd name="T1" fmla="*/ 0 h 22"/>
                <a:gd name="T2" fmla="*/ 4 w 15"/>
                <a:gd name="T3" fmla="*/ 0 h 22"/>
                <a:gd name="T4" fmla="*/ 4 w 15"/>
                <a:gd name="T5" fmla="*/ 6 h 22"/>
                <a:gd name="T6" fmla="*/ 4 w 15"/>
                <a:gd name="T7" fmla="*/ 9 h 22"/>
                <a:gd name="T8" fmla="*/ 10 w 15"/>
                <a:gd name="T9" fmla="*/ 6 h 22"/>
                <a:gd name="T10" fmla="*/ 15 w 15"/>
                <a:gd name="T11" fmla="*/ 12 h 22"/>
                <a:gd name="T12" fmla="*/ 15 w 15"/>
                <a:gd name="T13" fmla="*/ 22 h 22"/>
                <a:gd name="T14" fmla="*/ 11 w 15"/>
                <a:gd name="T15" fmla="*/ 22 h 22"/>
                <a:gd name="T16" fmla="*/ 11 w 15"/>
                <a:gd name="T17" fmla="*/ 13 h 22"/>
                <a:gd name="T18" fmla="*/ 8 w 15"/>
                <a:gd name="T19" fmla="*/ 9 h 22"/>
                <a:gd name="T20" fmla="*/ 4 w 15"/>
                <a:gd name="T21" fmla="*/ 11 h 22"/>
                <a:gd name="T22" fmla="*/ 4 w 15"/>
                <a:gd name="T23" fmla="*/ 22 h 22"/>
                <a:gd name="T24" fmla="*/ 0 w 15"/>
                <a:gd name="T25" fmla="*/ 22 h 22"/>
                <a:gd name="T26" fmla="*/ 0 w 1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2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7"/>
                    <a:pt x="7" y="6"/>
                    <a:pt x="10" y="6"/>
                  </a:cubicBezTo>
                  <a:cubicBezTo>
                    <a:pt x="14" y="6"/>
                    <a:pt x="15" y="9"/>
                    <a:pt x="15" y="1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0"/>
                    <a:pt x="10" y="9"/>
                    <a:pt x="8" y="9"/>
                  </a:cubicBezTo>
                  <a:cubicBezTo>
                    <a:pt x="7" y="9"/>
                    <a:pt x="6" y="10"/>
                    <a:pt x="4" y="1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9" name="Freeform 89"/>
            <p:cNvSpPr>
              <a:spLocks noEditPoints="1"/>
            </p:cNvSpPr>
            <p:nvPr/>
          </p:nvSpPr>
          <p:spPr bwMode="auto">
            <a:xfrm>
              <a:off x="9784556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0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0 w 5"/>
                <a:gd name="T17" fmla="*/ 22 h 22"/>
                <a:gd name="T18" fmla="*/ 0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0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0" name="Freeform 90"/>
            <p:cNvSpPr/>
            <p:nvPr/>
          </p:nvSpPr>
          <p:spPr bwMode="auto">
            <a:xfrm>
              <a:off x="9822656" y="1169193"/>
              <a:ext cx="55563" cy="60325"/>
            </a:xfrm>
            <a:custGeom>
              <a:avLst/>
              <a:gdLst>
                <a:gd name="T0" fmla="*/ 0 w 15"/>
                <a:gd name="T1" fmla="*/ 1 h 16"/>
                <a:gd name="T2" fmla="*/ 3 w 15"/>
                <a:gd name="T3" fmla="*/ 1 h 16"/>
                <a:gd name="T4" fmla="*/ 4 w 15"/>
                <a:gd name="T5" fmla="*/ 3 h 16"/>
                <a:gd name="T6" fmla="*/ 4 w 15"/>
                <a:gd name="T7" fmla="*/ 3 h 16"/>
                <a:gd name="T8" fmla="*/ 10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5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4" y="0"/>
                    <a:pt x="15" y="3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1" name="Freeform 91"/>
            <p:cNvSpPr>
              <a:spLocks noEditPoints="1"/>
            </p:cNvSpPr>
            <p:nvPr/>
          </p:nvSpPr>
          <p:spPr bwMode="auto">
            <a:xfrm>
              <a:off x="9894093" y="1169193"/>
              <a:ext cx="58738" cy="60325"/>
            </a:xfrm>
            <a:custGeom>
              <a:avLst/>
              <a:gdLst>
                <a:gd name="T0" fmla="*/ 9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4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9 w 16"/>
                <a:gd name="T19" fmla="*/ 0 h 16"/>
                <a:gd name="T20" fmla="*/ 12 w 16"/>
                <a:gd name="T21" fmla="*/ 7 h 16"/>
                <a:gd name="T22" fmla="*/ 9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4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3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2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9" y="3"/>
                  </a:cubicBezTo>
                  <a:cubicBezTo>
                    <a:pt x="7" y="3"/>
                    <a:pt x="5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2" name="Freeform 92"/>
            <p:cNvSpPr/>
            <p:nvPr/>
          </p:nvSpPr>
          <p:spPr bwMode="auto">
            <a:xfrm>
              <a:off x="9960768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8 w 14"/>
                <a:gd name="T11" fmla="*/ 0 h 16"/>
                <a:gd name="T12" fmla="*/ 14 w 14"/>
                <a:gd name="T13" fmla="*/ 2 h 16"/>
                <a:gd name="T14" fmla="*/ 12 w 14"/>
                <a:gd name="T15" fmla="*/ 4 h 16"/>
                <a:gd name="T16" fmla="*/ 8 w 14"/>
                <a:gd name="T17" fmla="*/ 3 h 16"/>
                <a:gd name="T18" fmla="*/ 5 w 14"/>
                <a:gd name="T19" fmla="*/ 5 h 16"/>
                <a:gd name="T20" fmla="*/ 9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4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4" y="9"/>
                    <a:pt x="1" y="7"/>
                    <a:pt x="1" y="5"/>
                  </a:cubicBezTo>
                  <a:cubicBezTo>
                    <a:pt x="1" y="2"/>
                    <a:pt x="4" y="0"/>
                    <a:pt x="8" y="0"/>
                  </a:cubicBezTo>
                  <a:cubicBezTo>
                    <a:pt x="10" y="0"/>
                    <a:pt x="12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9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7" y="6"/>
                    <a:pt x="9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2" y="16"/>
                    <a:pt x="7" y="16"/>
                  </a:cubicBezTo>
                  <a:cubicBezTo>
                    <a:pt x="5" y="16"/>
                    <a:pt x="2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3" name="Freeform 93"/>
            <p:cNvSpPr>
              <a:spLocks noEditPoints="1"/>
            </p:cNvSpPr>
            <p:nvPr/>
          </p:nvSpPr>
          <p:spPr bwMode="auto">
            <a:xfrm>
              <a:off x="10024268" y="1169193"/>
              <a:ext cx="57150" cy="60325"/>
            </a:xfrm>
            <a:custGeom>
              <a:avLst/>
              <a:gdLst>
                <a:gd name="T0" fmla="*/ 8 w 15"/>
                <a:gd name="T1" fmla="*/ 0 h 16"/>
                <a:gd name="T2" fmla="*/ 15 w 15"/>
                <a:gd name="T3" fmla="*/ 8 h 16"/>
                <a:gd name="T4" fmla="*/ 15 w 15"/>
                <a:gd name="T5" fmla="*/ 9 h 16"/>
                <a:gd name="T6" fmla="*/ 4 w 15"/>
                <a:gd name="T7" fmla="*/ 9 h 16"/>
                <a:gd name="T8" fmla="*/ 9 w 15"/>
                <a:gd name="T9" fmla="*/ 13 h 16"/>
                <a:gd name="T10" fmla="*/ 13 w 15"/>
                <a:gd name="T11" fmla="*/ 12 h 16"/>
                <a:gd name="T12" fmla="*/ 15 w 15"/>
                <a:gd name="T13" fmla="*/ 15 h 16"/>
                <a:gd name="T14" fmla="*/ 9 w 15"/>
                <a:gd name="T15" fmla="*/ 16 h 16"/>
                <a:gd name="T16" fmla="*/ 0 w 15"/>
                <a:gd name="T17" fmla="*/ 8 h 16"/>
                <a:gd name="T18" fmla="*/ 8 w 15"/>
                <a:gd name="T19" fmla="*/ 0 h 16"/>
                <a:gd name="T20" fmla="*/ 12 w 15"/>
                <a:gd name="T21" fmla="*/ 7 h 16"/>
                <a:gd name="T22" fmla="*/ 8 w 15"/>
                <a:gd name="T23" fmla="*/ 3 h 16"/>
                <a:gd name="T24" fmla="*/ 4 w 15"/>
                <a:gd name="T25" fmla="*/ 7 h 16"/>
                <a:gd name="T26" fmla="*/ 12 w 15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3" y="0"/>
                    <a:pt x="15" y="3"/>
                    <a:pt x="15" y="8"/>
                  </a:cubicBezTo>
                  <a:cubicBezTo>
                    <a:pt x="15" y="8"/>
                    <a:pt x="15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4" name="Freeform 94"/>
            <p:cNvSpPr>
              <a:spLocks noEditPoints="1"/>
            </p:cNvSpPr>
            <p:nvPr/>
          </p:nvSpPr>
          <p:spPr bwMode="auto">
            <a:xfrm>
              <a:off x="10114756" y="1153318"/>
              <a:ext cx="79375" cy="76200"/>
            </a:xfrm>
            <a:custGeom>
              <a:avLst/>
              <a:gdLst>
                <a:gd name="T0" fmla="*/ 14 w 21"/>
                <a:gd name="T1" fmla="*/ 14 h 20"/>
                <a:gd name="T2" fmla="*/ 6 w 21"/>
                <a:gd name="T3" fmla="*/ 14 h 20"/>
                <a:gd name="T4" fmla="*/ 4 w 21"/>
                <a:gd name="T5" fmla="*/ 20 h 20"/>
                <a:gd name="T6" fmla="*/ 0 w 21"/>
                <a:gd name="T7" fmla="*/ 20 h 20"/>
                <a:gd name="T8" fmla="*/ 8 w 21"/>
                <a:gd name="T9" fmla="*/ 0 h 20"/>
                <a:gd name="T10" fmla="*/ 13 w 21"/>
                <a:gd name="T11" fmla="*/ 0 h 20"/>
                <a:gd name="T12" fmla="*/ 21 w 21"/>
                <a:gd name="T13" fmla="*/ 20 h 20"/>
                <a:gd name="T14" fmla="*/ 16 w 21"/>
                <a:gd name="T15" fmla="*/ 20 h 20"/>
                <a:gd name="T16" fmla="*/ 14 w 21"/>
                <a:gd name="T17" fmla="*/ 14 h 20"/>
                <a:gd name="T18" fmla="*/ 13 w 21"/>
                <a:gd name="T19" fmla="*/ 12 h 20"/>
                <a:gd name="T20" fmla="*/ 13 w 21"/>
                <a:gd name="T21" fmla="*/ 9 h 20"/>
                <a:gd name="T22" fmla="*/ 10 w 21"/>
                <a:gd name="T23" fmla="*/ 3 h 20"/>
                <a:gd name="T24" fmla="*/ 10 w 21"/>
                <a:gd name="T25" fmla="*/ 3 h 20"/>
                <a:gd name="T26" fmla="*/ 8 w 21"/>
                <a:gd name="T27" fmla="*/ 9 h 20"/>
                <a:gd name="T28" fmla="*/ 7 w 21"/>
                <a:gd name="T29" fmla="*/ 12 h 20"/>
                <a:gd name="T30" fmla="*/ 13 w 21"/>
                <a:gd name="T31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20">
                  <a:moveTo>
                    <a:pt x="14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4" y="14"/>
                  </a:lnTo>
                  <a:close/>
                  <a:moveTo>
                    <a:pt x="13" y="12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2" y="7"/>
                    <a:pt x="11" y="5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5"/>
                    <a:pt x="9" y="7"/>
                    <a:pt x="8" y="9"/>
                  </a:cubicBezTo>
                  <a:cubicBezTo>
                    <a:pt x="7" y="12"/>
                    <a:pt x="7" y="12"/>
                    <a:pt x="7" y="12"/>
                  </a:cubicBezTo>
                  <a:lnTo>
                    <a:pt x="13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5" name="Freeform 95"/>
            <p:cNvSpPr/>
            <p:nvPr/>
          </p:nvSpPr>
          <p:spPr bwMode="auto">
            <a:xfrm>
              <a:off x="10197306" y="1169193"/>
              <a:ext cx="55563" cy="60325"/>
            </a:xfrm>
            <a:custGeom>
              <a:avLst/>
              <a:gdLst>
                <a:gd name="T0" fmla="*/ 9 w 15"/>
                <a:gd name="T1" fmla="*/ 0 h 16"/>
                <a:gd name="T2" fmla="*/ 14 w 15"/>
                <a:gd name="T3" fmla="*/ 2 h 16"/>
                <a:gd name="T4" fmla="*/ 12 w 15"/>
                <a:gd name="T5" fmla="*/ 4 h 16"/>
                <a:gd name="T6" fmla="*/ 9 w 15"/>
                <a:gd name="T7" fmla="*/ 3 h 16"/>
                <a:gd name="T8" fmla="*/ 4 w 15"/>
                <a:gd name="T9" fmla="*/ 8 h 16"/>
                <a:gd name="T10" fmla="*/ 9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9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9" y="0"/>
                  </a:moveTo>
                  <a:cubicBezTo>
                    <a:pt x="11" y="0"/>
                    <a:pt x="13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6" name="Freeform 96"/>
            <p:cNvSpPr>
              <a:spLocks noEditPoints="1"/>
            </p:cNvSpPr>
            <p:nvPr/>
          </p:nvSpPr>
          <p:spPr bwMode="auto">
            <a:xfrm>
              <a:off x="10260806" y="1169193"/>
              <a:ext cx="57150" cy="60325"/>
            </a:xfrm>
            <a:custGeom>
              <a:avLst/>
              <a:gdLst>
                <a:gd name="T0" fmla="*/ 11 w 15"/>
                <a:gd name="T1" fmla="*/ 6 h 16"/>
                <a:gd name="T2" fmla="*/ 7 w 15"/>
                <a:gd name="T3" fmla="*/ 3 h 16"/>
                <a:gd name="T4" fmla="*/ 2 w 15"/>
                <a:gd name="T5" fmla="*/ 5 h 16"/>
                <a:gd name="T6" fmla="*/ 1 w 15"/>
                <a:gd name="T7" fmla="*/ 2 h 16"/>
                <a:gd name="T8" fmla="*/ 8 w 15"/>
                <a:gd name="T9" fmla="*/ 0 h 16"/>
                <a:gd name="T10" fmla="*/ 15 w 15"/>
                <a:gd name="T11" fmla="*/ 7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14 h 16"/>
                <a:gd name="T18" fmla="*/ 11 w 15"/>
                <a:gd name="T19" fmla="*/ 14 h 16"/>
                <a:gd name="T20" fmla="*/ 5 w 15"/>
                <a:gd name="T21" fmla="*/ 16 h 16"/>
                <a:gd name="T22" fmla="*/ 0 w 15"/>
                <a:gd name="T23" fmla="*/ 12 h 16"/>
                <a:gd name="T24" fmla="*/ 11 w 15"/>
                <a:gd name="T25" fmla="*/ 6 h 16"/>
                <a:gd name="T26" fmla="*/ 7 w 15"/>
                <a:gd name="T27" fmla="*/ 13 h 16"/>
                <a:gd name="T28" fmla="*/ 11 w 15"/>
                <a:gd name="T29" fmla="*/ 12 h 16"/>
                <a:gd name="T30" fmla="*/ 11 w 15"/>
                <a:gd name="T31" fmla="*/ 8 h 16"/>
                <a:gd name="T32" fmla="*/ 4 w 15"/>
                <a:gd name="T33" fmla="*/ 11 h 16"/>
                <a:gd name="T34" fmla="*/ 7 w 15"/>
                <a:gd name="T3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6">
                  <a:moveTo>
                    <a:pt x="11" y="6"/>
                  </a:moveTo>
                  <a:cubicBezTo>
                    <a:pt x="11" y="5"/>
                    <a:pt x="10" y="3"/>
                    <a:pt x="7" y="3"/>
                  </a:cubicBezTo>
                  <a:cubicBezTo>
                    <a:pt x="6" y="3"/>
                    <a:pt x="4" y="4"/>
                    <a:pt x="2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13" y="0"/>
                    <a:pt x="15" y="3"/>
                    <a:pt x="15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8" y="16"/>
                    <a:pt x="5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9"/>
                    <a:pt x="3" y="7"/>
                    <a:pt x="11" y="6"/>
                  </a:cubicBezTo>
                  <a:moveTo>
                    <a:pt x="7" y="13"/>
                  </a:moveTo>
                  <a:cubicBezTo>
                    <a:pt x="8" y="13"/>
                    <a:pt x="9" y="13"/>
                    <a:pt x="11" y="1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6" y="9"/>
                    <a:pt x="4" y="10"/>
                    <a:pt x="4" y="11"/>
                  </a:cubicBezTo>
                  <a:cubicBezTo>
                    <a:pt x="4" y="13"/>
                    <a:pt x="5" y="13"/>
                    <a:pt x="7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7" name="Freeform 97"/>
            <p:cNvSpPr>
              <a:spLocks noEditPoints="1"/>
            </p:cNvSpPr>
            <p:nvPr/>
          </p:nvSpPr>
          <p:spPr bwMode="auto">
            <a:xfrm>
              <a:off x="10332243" y="1146968"/>
              <a:ext cx="60325" cy="82550"/>
            </a:xfrm>
            <a:custGeom>
              <a:avLst/>
              <a:gdLst>
                <a:gd name="T0" fmla="*/ 8 w 16"/>
                <a:gd name="T1" fmla="*/ 6 h 22"/>
                <a:gd name="T2" fmla="*/ 12 w 16"/>
                <a:gd name="T3" fmla="*/ 8 h 22"/>
                <a:gd name="T4" fmla="*/ 12 w 16"/>
                <a:gd name="T5" fmla="*/ 6 h 22"/>
                <a:gd name="T6" fmla="*/ 12 w 16"/>
                <a:gd name="T7" fmla="*/ 0 h 22"/>
                <a:gd name="T8" fmla="*/ 16 w 16"/>
                <a:gd name="T9" fmla="*/ 0 h 22"/>
                <a:gd name="T10" fmla="*/ 16 w 16"/>
                <a:gd name="T11" fmla="*/ 22 h 22"/>
                <a:gd name="T12" fmla="*/ 13 w 16"/>
                <a:gd name="T13" fmla="*/ 22 h 22"/>
                <a:gd name="T14" fmla="*/ 13 w 16"/>
                <a:gd name="T15" fmla="*/ 20 h 22"/>
                <a:gd name="T16" fmla="*/ 12 w 16"/>
                <a:gd name="T17" fmla="*/ 20 h 22"/>
                <a:gd name="T18" fmla="*/ 7 w 16"/>
                <a:gd name="T19" fmla="*/ 22 h 22"/>
                <a:gd name="T20" fmla="*/ 0 w 16"/>
                <a:gd name="T21" fmla="*/ 14 h 22"/>
                <a:gd name="T22" fmla="*/ 8 w 16"/>
                <a:gd name="T23" fmla="*/ 6 h 22"/>
                <a:gd name="T24" fmla="*/ 8 w 16"/>
                <a:gd name="T25" fmla="*/ 19 h 22"/>
                <a:gd name="T26" fmla="*/ 12 w 16"/>
                <a:gd name="T27" fmla="*/ 18 h 22"/>
                <a:gd name="T28" fmla="*/ 12 w 16"/>
                <a:gd name="T29" fmla="*/ 11 h 22"/>
                <a:gd name="T30" fmla="*/ 8 w 16"/>
                <a:gd name="T31" fmla="*/ 9 h 22"/>
                <a:gd name="T32" fmla="*/ 4 w 16"/>
                <a:gd name="T33" fmla="*/ 14 h 22"/>
                <a:gd name="T34" fmla="*/ 8 w 16"/>
                <a:gd name="T35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22">
                  <a:moveTo>
                    <a:pt x="8" y="6"/>
                  </a:moveTo>
                  <a:cubicBezTo>
                    <a:pt x="10" y="6"/>
                    <a:pt x="11" y="7"/>
                    <a:pt x="12" y="8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3" y="22"/>
                    <a:pt x="0" y="19"/>
                    <a:pt x="0" y="14"/>
                  </a:cubicBezTo>
                  <a:cubicBezTo>
                    <a:pt x="0" y="9"/>
                    <a:pt x="4" y="6"/>
                    <a:pt x="8" y="6"/>
                  </a:cubicBezTo>
                  <a:moveTo>
                    <a:pt x="8" y="19"/>
                  </a:moveTo>
                  <a:cubicBezTo>
                    <a:pt x="10" y="19"/>
                    <a:pt x="11" y="19"/>
                    <a:pt x="12" y="18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0"/>
                    <a:pt x="10" y="9"/>
                    <a:pt x="8" y="9"/>
                  </a:cubicBezTo>
                  <a:cubicBezTo>
                    <a:pt x="6" y="9"/>
                    <a:pt x="4" y="11"/>
                    <a:pt x="4" y="14"/>
                  </a:cubicBezTo>
                  <a:cubicBezTo>
                    <a:pt x="4" y="17"/>
                    <a:pt x="6" y="19"/>
                    <a:pt x="8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8" name="Freeform 98"/>
            <p:cNvSpPr>
              <a:spLocks noEditPoints="1"/>
            </p:cNvSpPr>
            <p:nvPr/>
          </p:nvSpPr>
          <p:spPr bwMode="auto">
            <a:xfrm>
              <a:off x="10406856" y="1169193"/>
              <a:ext cx="60325" cy="60325"/>
            </a:xfrm>
            <a:custGeom>
              <a:avLst/>
              <a:gdLst>
                <a:gd name="T0" fmla="*/ 9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5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6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9 w 16"/>
                <a:gd name="T19" fmla="*/ 0 h 16"/>
                <a:gd name="T20" fmla="*/ 13 w 16"/>
                <a:gd name="T21" fmla="*/ 7 h 16"/>
                <a:gd name="T22" fmla="*/ 9 w 16"/>
                <a:gd name="T23" fmla="*/ 3 h 16"/>
                <a:gd name="T24" fmla="*/ 5 w 16"/>
                <a:gd name="T25" fmla="*/ 7 h 16"/>
                <a:gd name="T26" fmla="*/ 13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4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3" y="13"/>
                    <a:pt x="14" y="1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4" y="15"/>
                    <a:pt x="12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9" y="0"/>
                  </a:cubicBezTo>
                  <a:moveTo>
                    <a:pt x="13" y="7"/>
                  </a:moveTo>
                  <a:cubicBezTo>
                    <a:pt x="13" y="5"/>
                    <a:pt x="11" y="3"/>
                    <a:pt x="9" y="3"/>
                  </a:cubicBezTo>
                  <a:cubicBezTo>
                    <a:pt x="7" y="3"/>
                    <a:pt x="5" y="4"/>
                    <a:pt x="5" y="7"/>
                  </a:cubicBezTo>
                  <a:lnTo>
                    <a:pt x="1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9" name="Freeform 99"/>
            <p:cNvSpPr/>
            <p:nvPr/>
          </p:nvSpPr>
          <p:spPr bwMode="auto">
            <a:xfrm>
              <a:off x="10481468" y="1169193"/>
              <a:ext cx="98425" cy="60325"/>
            </a:xfrm>
            <a:custGeom>
              <a:avLst/>
              <a:gdLst>
                <a:gd name="T0" fmla="*/ 0 w 26"/>
                <a:gd name="T1" fmla="*/ 1 h 16"/>
                <a:gd name="T2" fmla="*/ 4 w 26"/>
                <a:gd name="T3" fmla="*/ 1 h 16"/>
                <a:gd name="T4" fmla="*/ 4 w 26"/>
                <a:gd name="T5" fmla="*/ 3 h 16"/>
                <a:gd name="T6" fmla="*/ 4 w 26"/>
                <a:gd name="T7" fmla="*/ 3 h 16"/>
                <a:gd name="T8" fmla="*/ 10 w 26"/>
                <a:gd name="T9" fmla="*/ 0 h 16"/>
                <a:gd name="T10" fmla="*/ 15 w 26"/>
                <a:gd name="T11" fmla="*/ 3 h 16"/>
                <a:gd name="T12" fmla="*/ 21 w 26"/>
                <a:gd name="T13" fmla="*/ 0 h 16"/>
                <a:gd name="T14" fmla="*/ 26 w 26"/>
                <a:gd name="T15" fmla="*/ 6 h 16"/>
                <a:gd name="T16" fmla="*/ 26 w 26"/>
                <a:gd name="T17" fmla="*/ 16 h 16"/>
                <a:gd name="T18" fmla="*/ 22 w 26"/>
                <a:gd name="T19" fmla="*/ 16 h 16"/>
                <a:gd name="T20" fmla="*/ 22 w 26"/>
                <a:gd name="T21" fmla="*/ 7 h 16"/>
                <a:gd name="T22" fmla="*/ 19 w 26"/>
                <a:gd name="T23" fmla="*/ 3 h 16"/>
                <a:gd name="T24" fmla="*/ 15 w 26"/>
                <a:gd name="T25" fmla="*/ 5 h 16"/>
                <a:gd name="T26" fmla="*/ 15 w 26"/>
                <a:gd name="T27" fmla="*/ 16 h 16"/>
                <a:gd name="T28" fmla="*/ 11 w 26"/>
                <a:gd name="T29" fmla="*/ 16 h 16"/>
                <a:gd name="T30" fmla="*/ 11 w 26"/>
                <a:gd name="T31" fmla="*/ 7 h 16"/>
                <a:gd name="T32" fmla="*/ 8 w 26"/>
                <a:gd name="T33" fmla="*/ 3 h 16"/>
                <a:gd name="T34" fmla="*/ 4 w 26"/>
                <a:gd name="T35" fmla="*/ 5 h 16"/>
                <a:gd name="T36" fmla="*/ 4 w 26"/>
                <a:gd name="T37" fmla="*/ 16 h 16"/>
                <a:gd name="T38" fmla="*/ 0 w 26"/>
                <a:gd name="T39" fmla="*/ 16 h 16"/>
                <a:gd name="T40" fmla="*/ 0 w 26"/>
                <a:gd name="T4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16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7" y="0"/>
                    <a:pt x="10" y="0"/>
                  </a:cubicBezTo>
                  <a:cubicBezTo>
                    <a:pt x="12" y="0"/>
                    <a:pt x="14" y="1"/>
                    <a:pt x="15" y="3"/>
                  </a:cubicBezTo>
                  <a:cubicBezTo>
                    <a:pt x="16" y="2"/>
                    <a:pt x="18" y="0"/>
                    <a:pt x="21" y="0"/>
                  </a:cubicBezTo>
                  <a:cubicBezTo>
                    <a:pt x="24" y="0"/>
                    <a:pt x="26" y="3"/>
                    <a:pt x="26" y="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4"/>
                    <a:pt x="21" y="3"/>
                    <a:pt x="19" y="3"/>
                  </a:cubicBezTo>
                  <a:cubicBezTo>
                    <a:pt x="18" y="3"/>
                    <a:pt x="17" y="4"/>
                    <a:pt x="15" y="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0" name="Freeform 100"/>
            <p:cNvSpPr/>
            <p:nvPr/>
          </p:nvSpPr>
          <p:spPr bwMode="auto">
            <a:xfrm>
              <a:off x="10591006" y="1172368"/>
              <a:ext cx="63500" cy="79375"/>
            </a:xfrm>
            <a:custGeom>
              <a:avLst/>
              <a:gdLst>
                <a:gd name="T0" fmla="*/ 3 w 17"/>
                <a:gd name="T1" fmla="*/ 18 h 21"/>
                <a:gd name="T2" fmla="*/ 7 w 17"/>
                <a:gd name="T3" fmla="*/ 16 h 21"/>
                <a:gd name="T4" fmla="*/ 7 w 17"/>
                <a:gd name="T5" fmla="*/ 15 h 21"/>
                <a:gd name="T6" fmla="*/ 0 w 17"/>
                <a:gd name="T7" fmla="*/ 0 h 21"/>
                <a:gd name="T8" fmla="*/ 4 w 17"/>
                <a:gd name="T9" fmla="*/ 0 h 21"/>
                <a:gd name="T10" fmla="*/ 7 w 17"/>
                <a:gd name="T11" fmla="*/ 7 h 21"/>
                <a:gd name="T12" fmla="*/ 9 w 17"/>
                <a:gd name="T13" fmla="*/ 11 h 21"/>
                <a:gd name="T14" fmla="*/ 9 w 17"/>
                <a:gd name="T15" fmla="*/ 11 h 21"/>
                <a:gd name="T16" fmla="*/ 11 w 17"/>
                <a:gd name="T17" fmla="*/ 7 h 21"/>
                <a:gd name="T18" fmla="*/ 13 w 17"/>
                <a:gd name="T19" fmla="*/ 0 h 21"/>
                <a:gd name="T20" fmla="*/ 17 w 17"/>
                <a:gd name="T21" fmla="*/ 0 h 21"/>
                <a:gd name="T22" fmla="*/ 11 w 17"/>
                <a:gd name="T23" fmla="*/ 15 h 21"/>
                <a:gd name="T24" fmla="*/ 3 w 17"/>
                <a:gd name="T25" fmla="*/ 21 h 21"/>
                <a:gd name="T26" fmla="*/ 1 w 17"/>
                <a:gd name="T27" fmla="*/ 21 h 21"/>
                <a:gd name="T28" fmla="*/ 2 w 17"/>
                <a:gd name="T29" fmla="*/ 18 h 21"/>
                <a:gd name="T30" fmla="*/ 3 w 17"/>
                <a:gd name="T3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1">
                  <a:moveTo>
                    <a:pt x="3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8"/>
                    <a:pt x="8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9" y="19"/>
                    <a:pt x="7" y="21"/>
                    <a:pt x="3" y="21"/>
                  </a:cubicBezTo>
                  <a:cubicBezTo>
                    <a:pt x="2" y="21"/>
                    <a:pt x="2" y="21"/>
                    <a:pt x="1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1" name="Freeform 101"/>
            <p:cNvSpPr>
              <a:spLocks noEditPoints="1"/>
            </p:cNvSpPr>
            <p:nvPr/>
          </p:nvSpPr>
          <p:spPr bwMode="auto">
            <a:xfrm>
              <a:off x="10692606" y="1169193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17 w 17"/>
                <a:gd name="T3" fmla="*/ 8 h 16"/>
                <a:gd name="T4" fmla="*/ 8 w 17"/>
                <a:gd name="T5" fmla="*/ 16 h 16"/>
                <a:gd name="T6" fmla="*/ 0 w 17"/>
                <a:gd name="T7" fmla="*/ 8 h 16"/>
                <a:gd name="T8" fmla="*/ 8 w 17"/>
                <a:gd name="T9" fmla="*/ 0 h 16"/>
                <a:gd name="T10" fmla="*/ 8 w 17"/>
                <a:gd name="T11" fmla="*/ 13 h 16"/>
                <a:gd name="T12" fmla="*/ 12 w 17"/>
                <a:gd name="T13" fmla="*/ 8 h 16"/>
                <a:gd name="T14" fmla="*/ 8 w 17"/>
                <a:gd name="T15" fmla="*/ 3 h 16"/>
                <a:gd name="T16" fmla="*/ 4 w 17"/>
                <a:gd name="T17" fmla="*/ 8 h 16"/>
                <a:gd name="T18" fmla="*/ 8 w 17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8" y="13"/>
                  </a:moveTo>
                  <a:cubicBezTo>
                    <a:pt x="11" y="13"/>
                    <a:pt x="12" y="11"/>
                    <a:pt x="12" y="8"/>
                  </a:cubicBez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8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2" name="Freeform 102"/>
            <p:cNvSpPr/>
            <p:nvPr/>
          </p:nvSpPr>
          <p:spPr bwMode="auto">
            <a:xfrm>
              <a:off x="10764043" y="1146968"/>
              <a:ext cx="44450" cy="82550"/>
            </a:xfrm>
            <a:custGeom>
              <a:avLst/>
              <a:gdLst>
                <a:gd name="T0" fmla="*/ 11 w 12"/>
                <a:gd name="T1" fmla="*/ 3 h 22"/>
                <a:gd name="T2" fmla="*/ 9 w 12"/>
                <a:gd name="T3" fmla="*/ 3 h 22"/>
                <a:gd name="T4" fmla="*/ 7 w 12"/>
                <a:gd name="T5" fmla="*/ 5 h 22"/>
                <a:gd name="T6" fmla="*/ 7 w 12"/>
                <a:gd name="T7" fmla="*/ 7 h 22"/>
                <a:gd name="T8" fmla="*/ 10 w 12"/>
                <a:gd name="T9" fmla="*/ 7 h 22"/>
                <a:gd name="T10" fmla="*/ 10 w 12"/>
                <a:gd name="T11" fmla="*/ 10 h 22"/>
                <a:gd name="T12" fmla="*/ 7 w 12"/>
                <a:gd name="T13" fmla="*/ 10 h 22"/>
                <a:gd name="T14" fmla="*/ 7 w 12"/>
                <a:gd name="T15" fmla="*/ 22 h 22"/>
                <a:gd name="T16" fmla="*/ 3 w 12"/>
                <a:gd name="T17" fmla="*/ 22 h 22"/>
                <a:gd name="T18" fmla="*/ 3 w 12"/>
                <a:gd name="T19" fmla="*/ 10 h 22"/>
                <a:gd name="T20" fmla="*/ 0 w 12"/>
                <a:gd name="T21" fmla="*/ 10 h 22"/>
                <a:gd name="T22" fmla="*/ 0 w 12"/>
                <a:gd name="T23" fmla="*/ 7 h 22"/>
                <a:gd name="T24" fmla="*/ 3 w 12"/>
                <a:gd name="T25" fmla="*/ 7 h 22"/>
                <a:gd name="T26" fmla="*/ 3 w 12"/>
                <a:gd name="T27" fmla="*/ 5 h 22"/>
                <a:gd name="T28" fmla="*/ 9 w 12"/>
                <a:gd name="T29" fmla="*/ 0 h 22"/>
                <a:gd name="T30" fmla="*/ 12 w 12"/>
                <a:gd name="T31" fmla="*/ 0 h 22"/>
                <a:gd name="T32" fmla="*/ 11 w 12"/>
                <a:gd name="T3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22">
                  <a:moveTo>
                    <a:pt x="11" y="3"/>
                  </a:moveTo>
                  <a:cubicBezTo>
                    <a:pt x="10" y="3"/>
                    <a:pt x="10" y="3"/>
                    <a:pt x="9" y="3"/>
                  </a:cubicBezTo>
                  <a:cubicBezTo>
                    <a:pt x="8" y="3"/>
                    <a:pt x="7" y="3"/>
                    <a:pt x="7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2"/>
                    <a:pt x="4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3" name="Freeform 103"/>
            <p:cNvSpPr/>
            <p:nvPr/>
          </p:nvSpPr>
          <p:spPr bwMode="auto">
            <a:xfrm>
              <a:off x="10833893" y="1150143"/>
              <a:ext cx="68263" cy="79375"/>
            </a:xfrm>
            <a:custGeom>
              <a:avLst/>
              <a:gdLst>
                <a:gd name="T0" fmla="*/ 3 w 18"/>
                <a:gd name="T1" fmla="*/ 16 h 21"/>
                <a:gd name="T2" fmla="*/ 9 w 18"/>
                <a:gd name="T3" fmla="*/ 18 h 21"/>
                <a:gd name="T4" fmla="*/ 13 w 18"/>
                <a:gd name="T5" fmla="*/ 15 h 21"/>
                <a:gd name="T6" fmla="*/ 10 w 18"/>
                <a:gd name="T7" fmla="*/ 13 h 21"/>
                <a:gd name="T8" fmla="*/ 6 w 18"/>
                <a:gd name="T9" fmla="*/ 11 h 21"/>
                <a:gd name="T10" fmla="*/ 2 w 18"/>
                <a:gd name="T11" fmla="*/ 6 h 21"/>
                <a:gd name="T12" fmla="*/ 10 w 18"/>
                <a:gd name="T13" fmla="*/ 0 h 21"/>
                <a:gd name="T14" fmla="*/ 17 w 18"/>
                <a:gd name="T15" fmla="*/ 3 h 21"/>
                <a:gd name="T16" fmla="*/ 15 w 18"/>
                <a:gd name="T17" fmla="*/ 5 h 21"/>
                <a:gd name="T18" fmla="*/ 10 w 18"/>
                <a:gd name="T19" fmla="*/ 4 h 21"/>
                <a:gd name="T20" fmla="*/ 6 w 18"/>
                <a:gd name="T21" fmla="*/ 6 h 21"/>
                <a:gd name="T22" fmla="*/ 10 w 18"/>
                <a:gd name="T23" fmla="*/ 9 h 21"/>
                <a:gd name="T24" fmla="*/ 13 w 18"/>
                <a:gd name="T25" fmla="*/ 10 h 21"/>
                <a:gd name="T26" fmla="*/ 18 w 18"/>
                <a:gd name="T27" fmla="*/ 15 h 21"/>
                <a:gd name="T28" fmla="*/ 9 w 18"/>
                <a:gd name="T29" fmla="*/ 21 h 21"/>
                <a:gd name="T30" fmla="*/ 0 w 18"/>
                <a:gd name="T31" fmla="*/ 18 h 21"/>
                <a:gd name="T32" fmla="*/ 3 w 18"/>
                <a:gd name="T33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21">
                  <a:moveTo>
                    <a:pt x="3" y="16"/>
                  </a:moveTo>
                  <a:cubicBezTo>
                    <a:pt x="5" y="17"/>
                    <a:pt x="7" y="18"/>
                    <a:pt x="9" y="18"/>
                  </a:cubicBezTo>
                  <a:cubicBezTo>
                    <a:pt x="12" y="18"/>
                    <a:pt x="13" y="17"/>
                    <a:pt x="13" y="15"/>
                  </a:cubicBezTo>
                  <a:cubicBezTo>
                    <a:pt x="13" y="14"/>
                    <a:pt x="12" y="13"/>
                    <a:pt x="10" y="1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11"/>
                    <a:pt x="2" y="9"/>
                    <a:pt x="2" y="6"/>
                  </a:cubicBezTo>
                  <a:cubicBezTo>
                    <a:pt x="2" y="3"/>
                    <a:pt x="5" y="0"/>
                    <a:pt x="10" y="0"/>
                  </a:cubicBezTo>
                  <a:cubicBezTo>
                    <a:pt x="12" y="0"/>
                    <a:pt x="15" y="1"/>
                    <a:pt x="17" y="3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7" y="4"/>
                    <a:pt x="6" y="4"/>
                    <a:pt x="6" y="6"/>
                  </a:cubicBezTo>
                  <a:cubicBezTo>
                    <a:pt x="6" y="7"/>
                    <a:pt x="8" y="8"/>
                    <a:pt x="10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6" y="11"/>
                    <a:pt x="18" y="12"/>
                    <a:pt x="18" y="15"/>
                  </a:cubicBezTo>
                  <a:cubicBezTo>
                    <a:pt x="18" y="18"/>
                    <a:pt x="15" y="21"/>
                    <a:pt x="9" y="21"/>
                  </a:cubicBezTo>
                  <a:cubicBezTo>
                    <a:pt x="6" y="21"/>
                    <a:pt x="3" y="20"/>
                    <a:pt x="0" y="18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4" name="Freeform 104"/>
            <p:cNvSpPr/>
            <p:nvPr/>
          </p:nvSpPr>
          <p:spPr bwMode="auto">
            <a:xfrm>
              <a:off x="10910093" y="1169193"/>
              <a:ext cx="55563" cy="60325"/>
            </a:xfrm>
            <a:custGeom>
              <a:avLst/>
              <a:gdLst>
                <a:gd name="T0" fmla="*/ 10 w 15"/>
                <a:gd name="T1" fmla="*/ 0 h 16"/>
                <a:gd name="T2" fmla="*/ 15 w 15"/>
                <a:gd name="T3" fmla="*/ 2 h 16"/>
                <a:gd name="T4" fmla="*/ 13 w 15"/>
                <a:gd name="T5" fmla="*/ 4 h 16"/>
                <a:gd name="T6" fmla="*/ 10 w 15"/>
                <a:gd name="T7" fmla="*/ 3 h 16"/>
                <a:gd name="T8" fmla="*/ 5 w 15"/>
                <a:gd name="T9" fmla="*/ 8 h 16"/>
                <a:gd name="T10" fmla="*/ 10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10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2" y="0"/>
                    <a:pt x="14" y="1"/>
                    <a:pt x="15" y="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7" y="3"/>
                    <a:pt x="5" y="5"/>
                    <a:pt x="5" y="8"/>
                  </a:cubicBezTo>
                  <a:cubicBezTo>
                    <a:pt x="5" y="11"/>
                    <a:pt x="7" y="13"/>
                    <a:pt x="10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5" name="Freeform 105"/>
            <p:cNvSpPr>
              <a:spLocks noEditPoints="1"/>
            </p:cNvSpPr>
            <p:nvPr/>
          </p:nvSpPr>
          <p:spPr bwMode="auto">
            <a:xfrm>
              <a:off x="10976768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1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1 w 5"/>
                <a:gd name="T17" fmla="*/ 22 h 22"/>
                <a:gd name="T18" fmla="*/ 1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1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22"/>
                    <a:pt x="1" y="22"/>
                    <a:pt x="1" y="22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6" name="Freeform 106"/>
            <p:cNvSpPr>
              <a:spLocks noEditPoints="1"/>
            </p:cNvSpPr>
            <p:nvPr/>
          </p:nvSpPr>
          <p:spPr bwMode="auto">
            <a:xfrm>
              <a:off x="11010106" y="1169193"/>
              <a:ext cx="60325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4 w 16"/>
                <a:gd name="T7" fmla="*/ 9 h 16"/>
                <a:gd name="T8" fmla="*/ 9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8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7" y="13"/>
                    <a:pt x="9" y="13"/>
                  </a:cubicBezTo>
                  <a:cubicBezTo>
                    <a:pt x="11" y="13"/>
                    <a:pt x="12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7" name="Freeform 107"/>
            <p:cNvSpPr/>
            <p:nvPr/>
          </p:nvSpPr>
          <p:spPr bwMode="auto">
            <a:xfrm>
              <a:off x="11086306" y="1169193"/>
              <a:ext cx="55563" cy="60325"/>
            </a:xfrm>
            <a:custGeom>
              <a:avLst/>
              <a:gdLst>
                <a:gd name="T0" fmla="*/ 0 w 15"/>
                <a:gd name="T1" fmla="*/ 1 h 16"/>
                <a:gd name="T2" fmla="*/ 3 w 15"/>
                <a:gd name="T3" fmla="*/ 1 h 16"/>
                <a:gd name="T4" fmla="*/ 4 w 15"/>
                <a:gd name="T5" fmla="*/ 3 h 16"/>
                <a:gd name="T6" fmla="*/ 4 w 15"/>
                <a:gd name="T7" fmla="*/ 3 h 16"/>
                <a:gd name="T8" fmla="*/ 10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5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3" y="0"/>
                    <a:pt x="15" y="3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6" y="3"/>
                    <a:pt x="5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8" name="Freeform 108"/>
            <p:cNvSpPr/>
            <p:nvPr/>
          </p:nvSpPr>
          <p:spPr bwMode="auto">
            <a:xfrm>
              <a:off x="11157743" y="1169193"/>
              <a:ext cx="55563" cy="60325"/>
            </a:xfrm>
            <a:custGeom>
              <a:avLst/>
              <a:gdLst>
                <a:gd name="T0" fmla="*/ 9 w 15"/>
                <a:gd name="T1" fmla="*/ 0 h 16"/>
                <a:gd name="T2" fmla="*/ 14 w 15"/>
                <a:gd name="T3" fmla="*/ 2 h 16"/>
                <a:gd name="T4" fmla="*/ 12 w 15"/>
                <a:gd name="T5" fmla="*/ 4 h 16"/>
                <a:gd name="T6" fmla="*/ 9 w 15"/>
                <a:gd name="T7" fmla="*/ 3 h 16"/>
                <a:gd name="T8" fmla="*/ 4 w 15"/>
                <a:gd name="T9" fmla="*/ 8 h 16"/>
                <a:gd name="T10" fmla="*/ 9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9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9" y="0"/>
                  </a:moveTo>
                  <a:cubicBezTo>
                    <a:pt x="11" y="0"/>
                    <a:pt x="13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3"/>
                    <a:pt x="9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9" name="Freeform 109"/>
            <p:cNvSpPr>
              <a:spLocks noEditPoints="1"/>
            </p:cNvSpPr>
            <p:nvPr/>
          </p:nvSpPr>
          <p:spPr bwMode="auto">
            <a:xfrm>
              <a:off x="11216481" y="1169193"/>
              <a:ext cx="60325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4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9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2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9" y="3"/>
                  </a:cubicBezTo>
                  <a:cubicBezTo>
                    <a:pt x="6" y="3"/>
                    <a:pt x="5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0" name="Freeform 110"/>
            <p:cNvSpPr/>
            <p:nvPr/>
          </p:nvSpPr>
          <p:spPr bwMode="auto">
            <a:xfrm>
              <a:off x="11284743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8 w 14"/>
                <a:gd name="T11" fmla="*/ 0 h 16"/>
                <a:gd name="T12" fmla="*/ 14 w 14"/>
                <a:gd name="T13" fmla="*/ 2 h 16"/>
                <a:gd name="T14" fmla="*/ 12 w 14"/>
                <a:gd name="T15" fmla="*/ 4 h 16"/>
                <a:gd name="T16" fmla="*/ 8 w 14"/>
                <a:gd name="T17" fmla="*/ 3 h 16"/>
                <a:gd name="T18" fmla="*/ 5 w 14"/>
                <a:gd name="T19" fmla="*/ 5 h 16"/>
                <a:gd name="T20" fmla="*/ 9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4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4" y="9"/>
                    <a:pt x="1" y="7"/>
                    <a:pt x="1" y="5"/>
                  </a:cubicBezTo>
                  <a:cubicBezTo>
                    <a:pt x="1" y="2"/>
                    <a:pt x="4" y="0"/>
                    <a:pt x="8" y="0"/>
                  </a:cubicBezTo>
                  <a:cubicBezTo>
                    <a:pt x="10" y="0"/>
                    <a:pt x="12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9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7" y="6"/>
                    <a:pt x="9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2" y="16"/>
                    <a:pt x="7" y="16"/>
                  </a:cubicBezTo>
                  <a:cubicBezTo>
                    <a:pt x="4" y="16"/>
                    <a:pt x="2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1" name="Freeform 111"/>
            <p:cNvSpPr>
              <a:spLocks noEditPoints="1"/>
            </p:cNvSpPr>
            <p:nvPr/>
          </p:nvSpPr>
          <p:spPr bwMode="auto">
            <a:xfrm>
              <a:off x="7496968" y="764381"/>
              <a:ext cx="241300" cy="385763"/>
            </a:xfrm>
            <a:custGeom>
              <a:avLst/>
              <a:gdLst>
                <a:gd name="T0" fmla="*/ 55 w 64"/>
                <a:gd name="T1" fmla="*/ 19 h 103"/>
                <a:gd name="T2" fmla="*/ 37 w 64"/>
                <a:gd name="T3" fmla="*/ 17 h 103"/>
                <a:gd name="T4" fmla="*/ 34 w 64"/>
                <a:gd name="T5" fmla="*/ 12 h 103"/>
                <a:gd name="T6" fmla="*/ 32 w 64"/>
                <a:gd name="T7" fmla="*/ 7 h 103"/>
                <a:gd name="T8" fmla="*/ 26 w 64"/>
                <a:gd name="T9" fmla="*/ 2 h 103"/>
                <a:gd name="T10" fmla="*/ 23 w 64"/>
                <a:gd name="T11" fmla="*/ 1 h 103"/>
                <a:gd name="T12" fmla="*/ 18 w 64"/>
                <a:gd name="T13" fmla="*/ 1 h 103"/>
                <a:gd name="T14" fmla="*/ 14 w 64"/>
                <a:gd name="T15" fmla="*/ 0 h 103"/>
                <a:gd name="T16" fmla="*/ 15 w 64"/>
                <a:gd name="T17" fmla="*/ 3 h 103"/>
                <a:gd name="T18" fmla="*/ 16 w 64"/>
                <a:gd name="T19" fmla="*/ 11 h 103"/>
                <a:gd name="T20" fmla="*/ 17 w 64"/>
                <a:gd name="T21" fmla="*/ 20 h 103"/>
                <a:gd name="T22" fmla="*/ 10 w 64"/>
                <a:gd name="T23" fmla="*/ 27 h 103"/>
                <a:gd name="T24" fmla="*/ 8 w 64"/>
                <a:gd name="T25" fmla="*/ 31 h 103"/>
                <a:gd name="T26" fmla="*/ 9 w 64"/>
                <a:gd name="T27" fmla="*/ 32 h 103"/>
                <a:gd name="T28" fmla="*/ 16 w 64"/>
                <a:gd name="T29" fmla="*/ 29 h 103"/>
                <a:gd name="T30" fmla="*/ 17 w 64"/>
                <a:gd name="T31" fmla="*/ 30 h 103"/>
                <a:gd name="T32" fmla="*/ 18 w 64"/>
                <a:gd name="T33" fmla="*/ 32 h 103"/>
                <a:gd name="T34" fmla="*/ 17 w 64"/>
                <a:gd name="T35" fmla="*/ 36 h 103"/>
                <a:gd name="T36" fmla="*/ 17 w 64"/>
                <a:gd name="T37" fmla="*/ 39 h 103"/>
                <a:gd name="T38" fmla="*/ 14 w 64"/>
                <a:gd name="T39" fmla="*/ 39 h 103"/>
                <a:gd name="T40" fmla="*/ 12 w 64"/>
                <a:gd name="T41" fmla="*/ 40 h 103"/>
                <a:gd name="T42" fmla="*/ 10 w 64"/>
                <a:gd name="T43" fmla="*/ 40 h 103"/>
                <a:gd name="T44" fmla="*/ 8 w 64"/>
                <a:gd name="T45" fmla="*/ 39 h 103"/>
                <a:gd name="T46" fmla="*/ 5 w 64"/>
                <a:gd name="T47" fmla="*/ 37 h 103"/>
                <a:gd name="T48" fmla="*/ 0 w 64"/>
                <a:gd name="T49" fmla="*/ 31 h 103"/>
                <a:gd name="T50" fmla="*/ 3 w 64"/>
                <a:gd name="T51" fmla="*/ 46 h 103"/>
                <a:gd name="T52" fmla="*/ 12 w 64"/>
                <a:gd name="T53" fmla="*/ 53 h 103"/>
                <a:gd name="T54" fmla="*/ 14 w 64"/>
                <a:gd name="T55" fmla="*/ 53 h 103"/>
                <a:gd name="T56" fmla="*/ 16 w 64"/>
                <a:gd name="T57" fmla="*/ 52 h 103"/>
                <a:gd name="T58" fmla="*/ 17 w 64"/>
                <a:gd name="T59" fmla="*/ 55 h 103"/>
                <a:gd name="T60" fmla="*/ 17 w 64"/>
                <a:gd name="T61" fmla="*/ 79 h 103"/>
                <a:gd name="T62" fmla="*/ 24 w 64"/>
                <a:gd name="T63" fmla="*/ 102 h 103"/>
                <a:gd name="T64" fmla="*/ 30 w 64"/>
                <a:gd name="T65" fmla="*/ 89 h 103"/>
                <a:gd name="T66" fmla="*/ 30 w 64"/>
                <a:gd name="T67" fmla="*/ 78 h 103"/>
                <a:gd name="T68" fmla="*/ 31 w 64"/>
                <a:gd name="T69" fmla="*/ 73 h 103"/>
                <a:gd name="T70" fmla="*/ 30 w 64"/>
                <a:gd name="T71" fmla="*/ 64 h 103"/>
                <a:gd name="T72" fmla="*/ 31 w 64"/>
                <a:gd name="T73" fmla="*/ 55 h 103"/>
                <a:gd name="T74" fmla="*/ 35 w 64"/>
                <a:gd name="T75" fmla="*/ 50 h 103"/>
                <a:gd name="T76" fmla="*/ 37 w 64"/>
                <a:gd name="T77" fmla="*/ 48 h 103"/>
                <a:gd name="T78" fmla="*/ 41 w 64"/>
                <a:gd name="T79" fmla="*/ 44 h 103"/>
                <a:gd name="T80" fmla="*/ 51 w 64"/>
                <a:gd name="T81" fmla="*/ 39 h 103"/>
                <a:gd name="T82" fmla="*/ 56 w 64"/>
                <a:gd name="T83" fmla="*/ 33 h 103"/>
                <a:gd name="T84" fmla="*/ 58 w 64"/>
                <a:gd name="T85" fmla="*/ 32 h 103"/>
                <a:gd name="T86" fmla="*/ 59 w 64"/>
                <a:gd name="T87" fmla="*/ 31 h 103"/>
                <a:gd name="T88" fmla="*/ 60 w 64"/>
                <a:gd name="T89" fmla="*/ 30 h 103"/>
                <a:gd name="T90" fmla="*/ 64 w 64"/>
                <a:gd name="T91" fmla="*/ 25 h 103"/>
                <a:gd name="T92" fmla="*/ 43 w 64"/>
                <a:gd name="T93" fmla="*/ 27 h 103"/>
                <a:gd name="T94" fmla="*/ 40 w 64"/>
                <a:gd name="T95" fmla="*/ 31 h 103"/>
                <a:gd name="T96" fmla="*/ 38 w 64"/>
                <a:gd name="T97" fmla="*/ 32 h 103"/>
                <a:gd name="T98" fmla="*/ 39 w 64"/>
                <a:gd name="T99" fmla="*/ 34 h 103"/>
                <a:gd name="T100" fmla="*/ 32 w 64"/>
                <a:gd name="T101" fmla="*/ 37 h 103"/>
                <a:gd name="T102" fmla="*/ 33 w 64"/>
                <a:gd name="T103" fmla="*/ 27 h 103"/>
                <a:gd name="T104" fmla="*/ 35 w 64"/>
                <a:gd name="T105" fmla="*/ 25 h 103"/>
                <a:gd name="T106" fmla="*/ 44 w 64"/>
                <a:gd name="T107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103">
                  <a:moveTo>
                    <a:pt x="63" y="24"/>
                  </a:moveTo>
                  <a:cubicBezTo>
                    <a:pt x="62" y="23"/>
                    <a:pt x="62" y="22"/>
                    <a:pt x="61" y="22"/>
                  </a:cubicBezTo>
                  <a:cubicBezTo>
                    <a:pt x="61" y="22"/>
                    <a:pt x="61" y="21"/>
                    <a:pt x="60" y="21"/>
                  </a:cubicBezTo>
                  <a:cubicBezTo>
                    <a:pt x="59" y="21"/>
                    <a:pt x="58" y="20"/>
                    <a:pt x="58" y="20"/>
                  </a:cubicBezTo>
                  <a:cubicBezTo>
                    <a:pt x="57" y="19"/>
                    <a:pt x="56" y="19"/>
                    <a:pt x="55" y="19"/>
                  </a:cubicBezTo>
                  <a:cubicBezTo>
                    <a:pt x="54" y="19"/>
                    <a:pt x="53" y="18"/>
                    <a:pt x="53" y="18"/>
                  </a:cubicBezTo>
                  <a:cubicBezTo>
                    <a:pt x="52" y="18"/>
                    <a:pt x="51" y="18"/>
                    <a:pt x="50" y="18"/>
                  </a:cubicBezTo>
                  <a:cubicBezTo>
                    <a:pt x="49" y="18"/>
                    <a:pt x="47" y="18"/>
                    <a:pt x="46" y="18"/>
                  </a:cubicBezTo>
                  <a:cubicBezTo>
                    <a:pt x="45" y="18"/>
                    <a:pt x="43" y="18"/>
                    <a:pt x="42" y="18"/>
                  </a:cubicBezTo>
                  <a:cubicBezTo>
                    <a:pt x="40" y="18"/>
                    <a:pt x="39" y="17"/>
                    <a:pt x="37" y="17"/>
                  </a:cubicBezTo>
                  <a:cubicBezTo>
                    <a:pt x="37" y="17"/>
                    <a:pt x="36" y="17"/>
                    <a:pt x="36" y="17"/>
                  </a:cubicBezTo>
                  <a:cubicBezTo>
                    <a:pt x="36" y="17"/>
                    <a:pt x="35" y="17"/>
                    <a:pt x="35" y="17"/>
                  </a:cubicBezTo>
                  <a:cubicBezTo>
                    <a:pt x="35" y="17"/>
                    <a:pt x="35" y="16"/>
                    <a:pt x="35" y="16"/>
                  </a:cubicBezTo>
                  <a:cubicBezTo>
                    <a:pt x="35" y="15"/>
                    <a:pt x="35" y="14"/>
                    <a:pt x="34" y="13"/>
                  </a:cubicBezTo>
                  <a:cubicBezTo>
                    <a:pt x="34" y="13"/>
                    <a:pt x="34" y="13"/>
                    <a:pt x="34" y="12"/>
                  </a:cubicBezTo>
                  <a:cubicBezTo>
                    <a:pt x="35" y="12"/>
                    <a:pt x="35" y="11"/>
                    <a:pt x="34" y="11"/>
                  </a:cubicBezTo>
                  <a:cubicBezTo>
                    <a:pt x="34" y="10"/>
                    <a:pt x="34" y="10"/>
                    <a:pt x="34" y="9"/>
                  </a:cubicBezTo>
                  <a:cubicBezTo>
                    <a:pt x="34" y="9"/>
                    <a:pt x="33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2" y="7"/>
                  </a:cubicBezTo>
                  <a:cubicBezTo>
                    <a:pt x="32" y="6"/>
                    <a:pt x="32" y="6"/>
                    <a:pt x="31" y="5"/>
                  </a:cubicBezTo>
                  <a:cubicBezTo>
                    <a:pt x="31" y="5"/>
                    <a:pt x="30" y="4"/>
                    <a:pt x="29" y="4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5" y="2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4" y="1"/>
                    <a:pt x="23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1"/>
                  </a:cubicBezTo>
                  <a:cubicBezTo>
                    <a:pt x="23" y="1"/>
                    <a:pt x="22" y="1"/>
                    <a:pt x="22" y="1"/>
                  </a:cubicBezTo>
                  <a:cubicBezTo>
                    <a:pt x="21" y="1"/>
                    <a:pt x="21" y="1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4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cubicBezTo>
                    <a:pt x="15" y="5"/>
                    <a:pt x="15" y="6"/>
                    <a:pt x="15" y="6"/>
                  </a:cubicBezTo>
                  <a:cubicBezTo>
                    <a:pt x="15" y="7"/>
                    <a:pt x="15" y="7"/>
                    <a:pt x="15" y="8"/>
                  </a:cubicBezTo>
                  <a:cubicBezTo>
                    <a:pt x="16" y="9"/>
                    <a:pt x="16" y="10"/>
                    <a:pt x="16" y="11"/>
                  </a:cubicBezTo>
                  <a:cubicBezTo>
                    <a:pt x="16" y="12"/>
                    <a:pt x="16" y="13"/>
                    <a:pt x="16" y="14"/>
                  </a:cubicBezTo>
                  <a:cubicBezTo>
                    <a:pt x="16" y="14"/>
                    <a:pt x="16" y="15"/>
                    <a:pt x="16" y="15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7" y="18"/>
                    <a:pt x="17" y="19"/>
                    <a:pt x="17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1"/>
                    <a:pt x="16" y="21"/>
                  </a:cubicBezTo>
                  <a:cubicBezTo>
                    <a:pt x="16" y="21"/>
                    <a:pt x="15" y="21"/>
                    <a:pt x="15" y="22"/>
                  </a:cubicBezTo>
                  <a:cubicBezTo>
                    <a:pt x="15" y="22"/>
                    <a:pt x="14" y="23"/>
                    <a:pt x="13" y="23"/>
                  </a:cubicBezTo>
                  <a:cubicBezTo>
                    <a:pt x="13" y="24"/>
                    <a:pt x="12" y="24"/>
                    <a:pt x="12" y="25"/>
                  </a:cubicBezTo>
                  <a:cubicBezTo>
                    <a:pt x="11" y="26"/>
                    <a:pt x="10" y="26"/>
                    <a:pt x="10" y="27"/>
                  </a:cubicBezTo>
                  <a:cubicBezTo>
                    <a:pt x="9" y="27"/>
                    <a:pt x="9" y="28"/>
                    <a:pt x="9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8" y="30"/>
                    <a:pt x="8" y="30"/>
                  </a:cubicBezTo>
                  <a:cubicBezTo>
                    <a:pt x="8" y="30"/>
                    <a:pt x="8" y="30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2"/>
                    <a:pt x="7" y="32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2"/>
                    <a:pt x="9" y="32"/>
                  </a:cubicBezTo>
                  <a:cubicBezTo>
                    <a:pt x="10" y="31"/>
                    <a:pt x="11" y="31"/>
                    <a:pt x="13" y="30"/>
                  </a:cubicBezTo>
                  <a:cubicBezTo>
                    <a:pt x="13" y="30"/>
                    <a:pt x="14" y="29"/>
                    <a:pt x="15" y="29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8" y="31"/>
                    <a:pt x="17" y="31"/>
                  </a:cubicBezTo>
                  <a:cubicBezTo>
                    <a:pt x="17" y="31"/>
                    <a:pt x="17" y="31"/>
                    <a:pt x="18" y="32"/>
                  </a:cubicBezTo>
                  <a:cubicBezTo>
                    <a:pt x="18" y="32"/>
                    <a:pt x="18" y="32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8" y="34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6"/>
                    <a:pt x="17" y="36"/>
                    <a:pt x="17" y="37"/>
                  </a:cubicBezTo>
                  <a:cubicBezTo>
                    <a:pt x="18" y="37"/>
                    <a:pt x="18" y="37"/>
                    <a:pt x="17" y="37"/>
                  </a:cubicBezTo>
                  <a:cubicBezTo>
                    <a:pt x="17" y="37"/>
                    <a:pt x="17" y="37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39"/>
                    <a:pt x="11" y="39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9" y="40"/>
                  </a:cubicBezTo>
                  <a:cubicBezTo>
                    <a:pt x="9" y="40"/>
                    <a:pt x="9" y="40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6" y="38"/>
                  </a:cubicBezTo>
                  <a:cubicBezTo>
                    <a:pt x="6" y="38"/>
                    <a:pt x="6" y="37"/>
                    <a:pt x="5" y="37"/>
                  </a:cubicBezTo>
                  <a:cubicBezTo>
                    <a:pt x="5" y="37"/>
                    <a:pt x="4" y="36"/>
                    <a:pt x="3" y="35"/>
                  </a:cubicBezTo>
                  <a:cubicBezTo>
                    <a:pt x="3" y="34"/>
                    <a:pt x="2" y="34"/>
                    <a:pt x="2" y="33"/>
                  </a:cubicBezTo>
                  <a:cubicBezTo>
                    <a:pt x="1" y="32"/>
                    <a:pt x="1" y="32"/>
                    <a:pt x="1" y="31"/>
                  </a:cubicBezTo>
                  <a:cubicBezTo>
                    <a:pt x="1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0" y="35"/>
                    <a:pt x="0" y="36"/>
                    <a:pt x="0" y="37"/>
                  </a:cubicBezTo>
                  <a:cubicBezTo>
                    <a:pt x="0" y="38"/>
                    <a:pt x="1" y="40"/>
                    <a:pt x="2" y="41"/>
                  </a:cubicBezTo>
                  <a:cubicBezTo>
                    <a:pt x="2" y="43"/>
                    <a:pt x="3" y="44"/>
                    <a:pt x="3" y="46"/>
                  </a:cubicBezTo>
                  <a:cubicBezTo>
                    <a:pt x="4" y="47"/>
                    <a:pt x="5" y="48"/>
                    <a:pt x="6" y="49"/>
                  </a:cubicBezTo>
                  <a:cubicBezTo>
                    <a:pt x="6" y="50"/>
                    <a:pt x="7" y="51"/>
                    <a:pt x="8" y="52"/>
                  </a:cubicBezTo>
                  <a:cubicBezTo>
                    <a:pt x="8" y="52"/>
                    <a:pt x="9" y="53"/>
                    <a:pt x="9" y="53"/>
                  </a:cubicBezTo>
                  <a:cubicBezTo>
                    <a:pt x="10" y="53"/>
                    <a:pt x="10" y="53"/>
                    <a:pt x="11" y="53"/>
                  </a:cubicBezTo>
                  <a:cubicBezTo>
                    <a:pt x="11" y="54"/>
                    <a:pt x="11" y="54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3" y="54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6" y="52"/>
                    <a:pt x="16" y="52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2"/>
                    <a:pt x="17" y="52"/>
                    <a:pt x="17" y="53"/>
                  </a:cubicBezTo>
                  <a:cubicBezTo>
                    <a:pt x="17" y="53"/>
                    <a:pt x="17" y="54"/>
                    <a:pt x="17" y="55"/>
                  </a:cubicBezTo>
                  <a:cubicBezTo>
                    <a:pt x="17" y="56"/>
                    <a:pt x="17" y="57"/>
                    <a:pt x="18" y="58"/>
                  </a:cubicBezTo>
                  <a:cubicBezTo>
                    <a:pt x="18" y="59"/>
                    <a:pt x="18" y="61"/>
                    <a:pt x="18" y="62"/>
                  </a:cubicBezTo>
                  <a:cubicBezTo>
                    <a:pt x="17" y="62"/>
                    <a:pt x="17" y="63"/>
                    <a:pt x="17" y="64"/>
                  </a:cubicBezTo>
                  <a:cubicBezTo>
                    <a:pt x="18" y="67"/>
                    <a:pt x="18" y="70"/>
                    <a:pt x="18" y="74"/>
                  </a:cubicBezTo>
                  <a:cubicBezTo>
                    <a:pt x="17" y="75"/>
                    <a:pt x="17" y="77"/>
                    <a:pt x="17" y="79"/>
                  </a:cubicBezTo>
                  <a:cubicBezTo>
                    <a:pt x="17" y="81"/>
                    <a:pt x="17" y="83"/>
                    <a:pt x="18" y="84"/>
                  </a:cubicBezTo>
                  <a:cubicBezTo>
                    <a:pt x="18" y="87"/>
                    <a:pt x="19" y="90"/>
                    <a:pt x="20" y="92"/>
                  </a:cubicBezTo>
                  <a:cubicBezTo>
                    <a:pt x="21" y="93"/>
                    <a:pt x="21" y="94"/>
                    <a:pt x="21" y="94"/>
                  </a:cubicBezTo>
                  <a:cubicBezTo>
                    <a:pt x="22" y="96"/>
                    <a:pt x="22" y="98"/>
                    <a:pt x="23" y="99"/>
                  </a:cubicBezTo>
                  <a:cubicBezTo>
                    <a:pt x="23" y="100"/>
                    <a:pt x="24" y="101"/>
                    <a:pt x="24" y="102"/>
                  </a:cubicBezTo>
                  <a:cubicBezTo>
                    <a:pt x="25" y="103"/>
                    <a:pt x="25" y="103"/>
                    <a:pt x="26" y="103"/>
                  </a:cubicBezTo>
                  <a:cubicBezTo>
                    <a:pt x="27" y="102"/>
                    <a:pt x="27" y="101"/>
                    <a:pt x="28" y="100"/>
                  </a:cubicBezTo>
                  <a:cubicBezTo>
                    <a:pt x="28" y="99"/>
                    <a:pt x="28" y="99"/>
                    <a:pt x="29" y="98"/>
                  </a:cubicBezTo>
                  <a:cubicBezTo>
                    <a:pt x="29" y="97"/>
                    <a:pt x="29" y="95"/>
                    <a:pt x="29" y="94"/>
                  </a:cubicBezTo>
                  <a:cubicBezTo>
                    <a:pt x="29" y="92"/>
                    <a:pt x="29" y="91"/>
                    <a:pt x="30" y="89"/>
                  </a:cubicBezTo>
                  <a:cubicBezTo>
                    <a:pt x="30" y="87"/>
                    <a:pt x="30" y="85"/>
                    <a:pt x="29" y="83"/>
                  </a:cubicBezTo>
                  <a:cubicBezTo>
                    <a:pt x="29" y="82"/>
                    <a:pt x="29" y="82"/>
                    <a:pt x="29" y="81"/>
                  </a:cubicBezTo>
                  <a:cubicBezTo>
                    <a:pt x="29" y="81"/>
                    <a:pt x="30" y="81"/>
                    <a:pt x="30" y="80"/>
                  </a:cubicBezTo>
                  <a:cubicBezTo>
                    <a:pt x="30" y="80"/>
                    <a:pt x="30" y="80"/>
                    <a:pt x="30" y="79"/>
                  </a:cubicBezTo>
                  <a:cubicBezTo>
                    <a:pt x="30" y="79"/>
                    <a:pt x="30" y="79"/>
                    <a:pt x="30" y="78"/>
                  </a:cubicBezTo>
                  <a:cubicBezTo>
                    <a:pt x="30" y="78"/>
                    <a:pt x="30" y="77"/>
                    <a:pt x="30" y="77"/>
                  </a:cubicBezTo>
                  <a:cubicBezTo>
                    <a:pt x="30" y="77"/>
                    <a:pt x="30" y="77"/>
                    <a:pt x="30" y="76"/>
                  </a:cubicBezTo>
                  <a:cubicBezTo>
                    <a:pt x="30" y="76"/>
                    <a:pt x="30" y="75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74"/>
                    <a:pt x="31" y="73"/>
                    <a:pt x="31" y="73"/>
                  </a:cubicBezTo>
                  <a:cubicBezTo>
                    <a:pt x="30" y="73"/>
                    <a:pt x="30" y="73"/>
                    <a:pt x="30" y="72"/>
                  </a:cubicBezTo>
                  <a:cubicBezTo>
                    <a:pt x="30" y="72"/>
                    <a:pt x="30" y="71"/>
                    <a:pt x="30" y="71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69"/>
                    <a:pt x="30" y="69"/>
                    <a:pt x="30" y="68"/>
                  </a:cubicBezTo>
                  <a:cubicBezTo>
                    <a:pt x="30" y="67"/>
                    <a:pt x="30" y="65"/>
                    <a:pt x="30" y="64"/>
                  </a:cubicBezTo>
                  <a:cubicBezTo>
                    <a:pt x="30" y="62"/>
                    <a:pt x="30" y="61"/>
                    <a:pt x="30" y="60"/>
                  </a:cubicBezTo>
                  <a:cubicBezTo>
                    <a:pt x="30" y="60"/>
                    <a:pt x="30" y="60"/>
                    <a:pt x="30" y="59"/>
                  </a:cubicBezTo>
                  <a:cubicBezTo>
                    <a:pt x="30" y="59"/>
                    <a:pt x="30" y="59"/>
                    <a:pt x="31" y="59"/>
                  </a:cubicBezTo>
                  <a:cubicBezTo>
                    <a:pt x="31" y="58"/>
                    <a:pt x="31" y="58"/>
                    <a:pt x="31" y="57"/>
                  </a:cubicBezTo>
                  <a:cubicBezTo>
                    <a:pt x="30" y="57"/>
                    <a:pt x="30" y="56"/>
                    <a:pt x="31" y="55"/>
                  </a:cubicBezTo>
                  <a:cubicBezTo>
                    <a:pt x="31" y="55"/>
                    <a:pt x="31" y="54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2" y="51"/>
                    <a:pt x="32" y="51"/>
                    <a:pt x="3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4" y="50"/>
                    <a:pt x="34" y="50"/>
                    <a:pt x="35" y="50"/>
                  </a:cubicBezTo>
                  <a:cubicBezTo>
                    <a:pt x="35" y="49"/>
                    <a:pt x="36" y="49"/>
                    <a:pt x="37" y="49"/>
                  </a:cubicBezTo>
                  <a:cubicBezTo>
                    <a:pt x="37" y="49"/>
                    <a:pt x="37" y="49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7" y="47"/>
                    <a:pt x="37" y="46"/>
                  </a:cubicBezTo>
                  <a:cubicBezTo>
                    <a:pt x="38" y="46"/>
                    <a:pt x="39" y="45"/>
                    <a:pt x="40" y="45"/>
                  </a:cubicBezTo>
                  <a:cubicBezTo>
                    <a:pt x="40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3"/>
                    <a:pt x="43" y="43"/>
                    <a:pt x="44" y="42"/>
                  </a:cubicBezTo>
                  <a:cubicBezTo>
                    <a:pt x="45" y="42"/>
                    <a:pt x="45" y="42"/>
                    <a:pt x="46" y="41"/>
                  </a:cubicBezTo>
                  <a:cubicBezTo>
                    <a:pt x="47" y="41"/>
                    <a:pt x="48" y="40"/>
                    <a:pt x="49" y="40"/>
                  </a:cubicBezTo>
                  <a:cubicBezTo>
                    <a:pt x="50" y="40"/>
                    <a:pt x="50" y="40"/>
                    <a:pt x="51" y="39"/>
                  </a:cubicBezTo>
                  <a:cubicBezTo>
                    <a:pt x="52" y="38"/>
                    <a:pt x="53" y="37"/>
                    <a:pt x="54" y="36"/>
                  </a:cubicBezTo>
                  <a:cubicBezTo>
                    <a:pt x="55" y="36"/>
                    <a:pt x="55" y="35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3"/>
                    <a:pt x="58" y="32"/>
                    <a:pt x="58" y="32"/>
                  </a:cubicBezTo>
                  <a:cubicBezTo>
                    <a:pt x="59" y="32"/>
                    <a:pt x="59" y="31"/>
                    <a:pt x="59" y="31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1" y="30"/>
                    <a:pt x="61" y="30"/>
                    <a:pt x="61" y="29"/>
                  </a:cubicBezTo>
                  <a:cubicBezTo>
                    <a:pt x="61" y="29"/>
                    <a:pt x="62" y="29"/>
                    <a:pt x="62" y="28"/>
                  </a:cubicBezTo>
                  <a:cubicBezTo>
                    <a:pt x="62" y="28"/>
                    <a:pt x="62" y="27"/>
                    <a:pt x="63" y="27"/>
                  </a:cubicBezTo>
                  <a:cubicBezTo>
                    <a:pt x="63" y="27"/>
                    <a:pt x="63" y="26"/>
                    <a:pt x="63" y="26"/>
                  </a:cubicBezTo>
                  <a:cubicBezTo>
                    <a:pt x="63" y="26"/>
                    <a:pt x="63" y="25"/>
                    <a:pt x="64" y="25"/>
                  </a:cubicBezTo>
                  <a:cubicBezTo>
                    <a:pt x="64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moveTo>
                    <a:pt x="44" y="26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8"/>
                    <a:pt x="42" y="28"/>
                    <a:pt x="42" y="29"/>
                  </a:cubicBez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9" y="31"/>
                    <a:pt x="39" y="31"/>
                    <a:pt x="39" y="32"/>
                  </a:cubicBezTo>
                  <a:cubicBezTo>
                    <a:pt x="39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9" y="33"/>
                    <a:pt x="39" y="33"/>
                    <a:pt x="40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39" y="34"/>
                    <a:pt x="39" y="34"/>
                  </a:cubicBezTo>
                  <a:cubicBezTo>
                    <a:pt x="38" y="35"/>
                    <a:pt x="37" y="36"/>
                    <a:pt x="36" y="36"/>
                  </a:cubicBezTo>
                  <a:cubicBezTo>
                    <a:pt x="35" y="36"/>
                    <a:pt x="35" y="36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3" y="38"/>
                    <a:pt x="33" y="37"/>
                  </a:cubicBezTo>
                  <a:cubicBezTo>
                    <a:pt x="33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5"/>
                    <a:pt x="32" y="34"/>
                  </a:cubicBezTo>
                  <a:cubicBezTo>
                    <a:pt x="32" y="32"/>
                    <a:pt x="32" y="31"/>
                    <a:pt x="32" y="29"/>
                  </a:cubicBezTo>
                  <a:cubicBezTo>
                    <a:pt x="33" y="29"/>
                    <a:pt x="33" y="28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4" y="25"/>
                    <a:pt x="34" y="25"/>
                  </a:cubicBezTo>
                  <a:cubicBezTo>
                    <a:pt x="34" y="25"/>
                    <a:pt x="35" y="25"/>
                    <a:pt x="35" y="25"/>
                  </a:cubicBezTo>
                  <a:cubicBezTo>
                    <a:pt x="36" y="25"/>
                    <a:pt x="37" y="25"/>
                    <a:pt x="38" y="25"/>
                  </a:cubicBezTo>
                  <a:cubicBezTo>
                    <a:pt x="40" y="25"/>
                    <a:pt x="41" y="25"/>
                    <a:pt x="42" y="25"/>
                  </a:cubicBezTo>
                  <a:cubicBezTo>
                    <a:pt x="43" y="25"/>
                    <a:pt x="43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2" name="Freeform 112"/>
            <p:cNvSpPr/>
            <p:nvPr/>
          </p:nvSpPr>
          <p:spPr bwMode="auto">
            <a:xfrm>
              <a:off x="9151143" y="748506"/>
              <a:ext cx="311150" cy="338138"/>
            </a:xfrm>
            <a:custGeom>
              <a:avLst/>
              <a:gdLst>
                <a:gd name="T0" fmla="*/ 47 w 83"/>
                <a:gd name="T1" fmla="*/ 21 h 90"/>
                <a:gd name="T2" fmla="*/ 42 w 83"/>
                <a:gd name="T3" fmla="*/ 23 h 90"/>
                <a:gd name="T4" fmla="*/ 58 w 83"/>
                <a:gd name="T5" fmla="*/ 9 h 90"/>
                <a:gd name="T6" fmla="*/ 71 w 83"/>
                <a:gd name="T7" fmla="*/ 1 h 90"/>
                <a:gd name="T8" fmla="*/ 57 w 83"/>
                <a:gd name="T9" fmla="*/ 5 h 90"/>
                <a:gd name="T10" fmla="*/ 46 w 83"/>
                <a:gd name="T11" fmla="*/ 12 h 90"/>
                <a:gd name="T12" fmla="*/ 25 w 83"/>
                <a:gd name="T13" fmla="*/ 21 h 90"/>
                <a:gd name="T14" fmla="*/ 28 w 83"/>
                <a:gd name="T15" fmla="*/ 23 h 90"/>
                <a:gd name="T16" fmla="*/ 36 w 83"/>
                <a:gd name="T17" fmla="*/ 20 h 90"/>
                <a:gd name="T18" fmla="*/ 37 w 83"/>
                <a:gd name="T19" fmla="*/ 18 h 90"/>
                <a:gd name="T20" fmla="*/ 47 w 83"/>
                <a:gd name="T21" fmla="*/ 13 h 90"/>
                <a:gd name="T22" fmla="*/ 45 w 83"/>
                <a:gd name="T23" fmla="*/ 15 h 90"/>
                <a:gd name="T24" fmla="*/ 24 w 83"/>
                <a:gd name="T25" fmla="*/ 32 h 90"/>
                <a:gd name="T26" fmla="*/ 1 w 83"/>
                <a:gd name="T27" fmla="*/ 69 h 90"/>
                <a:gd name="T28" fmla="*/ 9 w 83"/>
                <a:gd name="T29" fmla="*/ 57 h 90"/>
                <a:gd name="T30" fmla="*/ 26 w 83"/>
                <a:gd name="T31" fmla="*/ 33 h 90"/>
                <a:gd name="T32" fmla="*/ 25 w 83"/>
                <a:gd name="T33" fmla="*/ 36 h 90"/>
                <a:gd name="T34" fmla="*/ 17 w 83"/>
                <a:gd name="T35" fmla="*/ 47 h 90"/>
                <a:gd name="T36" fmla="*/ 33 w 83"/>
                <a:gd name="T37" fmla="*/ 30 h 90"/>
                <a:gd name="T38" fmla="*/ 71 w 83"/>
                <a:gd name="T39" fmla="*/ 21 h 90"/>
                <a:gd name="T40" fmla="*/ 79 w 83"/>
                <a:gd name="T41" fmla="*/ 26 h 90"/>
                <a:gd name="T42" fmla="*/ 48 w 83"/>
                <a:gd name="T43" fmla="*/ 42 h 90"/>
                <a:gd name="T44" fmla="*/ 33 w 83"/>
                <a:gd name="T45" fmla="*/ 46 h 90"/>
                <a:gd name="T46" fmla="*/ 38 w 83"/>
                <a:gd name="T47" fmla="*/ 53 h 90"/>
                <a:gd name="T48" fmla="*/ 38 w 83"/>
                <a:gd name="T49" fmla="*/ 58 h 90"/>
                <a:gd name="T50" fmla="*/ 33 w 83"/>
                <a:gd name="T51" fmla="*/ 57 h 90"/>
                <a:gd name="T52" fmla="*/ 29 w 83"/>
                <a:gd name="T53" fmla="*/ 63 h 90"/>
                <a:gd name="T54" fmla="*/ 29 w 83"/>
                <a:gd name="T55" fmla="*/ 68 h 90"/>
                <a:gd name="T56" fmla="*/ 34 w 83"/>
                <a:gd name="T57" fmla="*/ 75 h 90"/>
                <a:gd name="T58" fmla="*/ 43 w 83"/>
                <a:gd name="T59" fmla="*/ 72 h 90"/>
                <a:gd name="T60" fmla="*/ 42 w 83"/>
                <a:gd name="T61" fmla="*/ 80 h 90"/>
                <a:gd name="T62" fmla="*/ 33 w 83"/>
                <a:gd name="T63" fmla="*/ 79 h 90"/>
                <a:gd name="T64" fmla="*/ 27 w 83"/>
                <a:gd name="T65" fmla="*/ 75 h 90"/>
                <a:gd name="T66" fmla="*/ 27 w 83"/>
                <a:gd name="T67" fmla="*/ 77 h 90"/>
                <a:gd name="T68" fmla="*/ 30 w 83"/>
                <a:gd name="T69" fmla="*/ 81 h 90"/>
                <a:gd name="T70" fmla="*/ 37 w 83"/>
                <a:gd name="T71" fmla="*/ 88 h 90"/>
                <a:gd name="T72" fmla="*/ 45 w 83"/>
                <a:gd name="T73" fmla="*/ 90 h 90"/>
                <a:gd name="T74" fmla="*/ 50 w 83"/>
                <a:gd name="T75" fmla="*/ 74 h 90"/>
                <a:gd name="T76" fmla="*/ 55 w 83"/>
                <a:gd name="T77" fmla="*/ 71 h 90"/>
                <a:gd name="T78" fmla="*/ 58 w 83"/>
                <a:gd name="T79" fmla="*/ 65 h 90"/>
                <a:gd name="T80" fmla="*/ 57 w 83"/>
                <a:gd name="T81" fmla="*/ 63 h 90"/>
                <a:gd name="T82" fmla="*/ 56 w 83"/>
                <a:gd name="T83" fmla="*/ 61 h 90"/>
                <a:gd name="T84" fmla="*/ 53 w 83"/>
                <a:gd name="T85" fmla="*/ 59 h 90"/>
                <a:gd name="T86" fmla="*/ 50 w 83"/>
                <a:gd name="T87" fmla="*/ 58 h 90"/>
                <a:gd name="T88" fmla="*/ 45 w 83"/>
                <a:gd name="T89" fmla="*/ 52 h 90"/>
                <a:gd name="T90" fmla="*/ 38 w 83"/>
                <a:gd name="T91" fmla="*/ 46 h 90"/>
                <a:gd name="T92" fmla="*/ 54 w 83"/>
                <a:gd name="T93" fmla="*/ 43 h 90"/>
                <a:gd name="T94" fmla="*/ 83 w 83"/>
                <a:gd name="T95" fmla="*/ 2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3" h="90">
                  <a:moveTo>
                    <a:pt x="83" y="21"/>
                  </a:moveTo>
                  <a:cubicBezTo>
                    <a:pt x="81" y="19"/>
                    <a:pt x="80" y="18"/>
                    <a:pt x="78" y="18"/>
                  </a:cubicBezTo>
                  <a:cubicBezTo>
                    <a:pt x="74" y="17"/>
                    <a:pt x="70" y="16"/>
                    <a:pt x="66" y="17"/>
                  </a:cubicBezTo>
                  <a:cubicBezTo>
                    <a:pt x="59" y="17"/>
                    <a:pt x="53" y="19"/>
                    <a:pt x="47" y="21"/>
                  </a:cubicBezTo>
                  <a:cubicBezTo>
                    <a:pt x="45" y="21"/>
                    <a:pt x="44" y="22"/>
                    <a:pt x="43" y="23"/>
                  </a:cubicBezTo>
                  <a:cubicBezTo>
                    <a:pt x="43" y="23"/>
                    <a:pt x="43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3" y="22"/>
                    <a:pt x="44" y="21"/>
                    <a:pt x="44" y="20"/>
                  </a:cubicBezTo>
                  <a:cubicBezTo>
                    <a:pt x="47" y="18"/>
                    <a:pt x="49" y="16"/>
                    <a:pt x="51" y="14"/>
                  </a:cubicBezTo>
                  <a:cubicBezTo>
                    <a:pt x="53" y="12"/>
                    <a:pt x="55" y="10"/>
                    <a:pt x="58" y="9"/>
                  </a:cubicBezTo>
                  <a:cubicBezTo>
                    <a:pt x="61" y="7"/>
                    <a:pt x="64" y="5"/>
                    <a:pt x="67" y="3"/>
                  </a:cubicBezTo>
                  <a:cubicBezTo>
                    <a:pt x="68" y="3"/>
                    <a:pt x="69" y="2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68" y="0"/>
                    <a:pt x="67" y="0"/>
                    <a:pt x="67" y="0"/>
                  </a:cubicBezTo>
                  <a:cubicBezTo>
                    <a:pt x="66" y="0"/>
                    <a:pt x="65" y="1"/>
                    <a:pt x="64" y="1"/>
                  </a:cubicBezTo>
                  <a:cubicBezTo>
                    <a:pt x="61" y="2"/>
                    <a:pt x="59" y="4"/>
                    <a:pt x="57" y="5"/>
                  </a:cubicBezTo>
                  <a:cubicBezTo>
                    <a:pt x="55" y="6"/>
                    <a:pt x="54" y="7"/>
                    <a:pt x="52" y="9"/>
                  </a:cubicBezTo>
                  <a:cubicBezTo>
                    <a:pt x="51" y="10"/>
                    <a:pt x="50" y="10"/>
                    <a:pt x="49" y="11"/>
                  </a:cubicBezTo>
                  <a:cubicBezTo>
                    <a:pt x="48" y="11"/>
                    <a:pt x="47" y="12"/>
                    <a:pt x="46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3" y="13"/>
                    <a:pt x="40" y="14"/>
                    <a:pt x="37" y="15"/>
                  </a:cubicBezTo>
                  <a:cubicBezTo>
                    <a:pt x="34" y="17"/>
                    <a:pt x="31" y="18"/>
                    <a:pt x="27" y="18"/>
                  </a:cubicBezTo>
                  <a:cubicBezTo>
                    <a:pt x="27" y="19"/>
                    <a:pt x="26" y="19"/>
                    <a:pt x="25" y="20"/>
                  </a:cubicBezTo>
                  <a:cubicBezTo>
                    <a:pt x="25" y="20"/>
                    <a:pt x="25" y="20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2"/>
                    <a:pt x="27" y="22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3"/>
                    <a:pt x="29" y="22"/>
                    <a:pt x="29" y="22"/>
                  </a:cubicBezTo>
                  <a:cubicBezTo>
                    <a:pt x="30" y="22"/>
                    <a:pt x="30" y="22"/>
                    <a:pt x="31" y="22"/>
                  </a:cubicBezTo>
                  <a:cubicBezTo>
                    <a:pt x="32" y="22"/>
                    <a:pt x="33" y="22"/>
                    <a:pt x="34" y="21"/>
                  </a:cubicBezTo>
                  <a:cubicBezTo>
                    <a:pt x="35" y="21"/>
                    <a:pt x="35" y="20"/>
                    <a:pt x="36" y="20"/>
                  </a:cubicBezTo>
                  <a:cubicBezTo>
                    <a:pt x="37" y="20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8" y="18"/>
                    <a:pt x="38" y="18"/>
                    <a:pt x="38" y="17"/>
                  </a:cubicBezTo>
                  <a:cubicBezTo>
                    <a:pt x="41" y="16"/>
                    <a:pt x="44" y="14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6" y="14"/>
                    <a:pt x="46" y="15"/>
                    <a:pt x="45" y="15"/>
                  </a:cubicBezTo>
                  <a:cubicBezTo>
                    <a:pt x="43" y="18"/>
                    <a:pt x="40" y="20"/>
                    <a:pt x="38" y="23"/>
                  </a:cubicBezTo>
                  <a:cubicBezTo>
                    <a:pt x="37" y="24"/>
                    <a:pt x="36" y="25"/>
                    <a:pt x="35" y="26"/>
                  </a:cubicBezTo>
                  <a:cubicBezTo>
                    <a:pt x="33" y="27"/>
                    <a:pt x="30" y="29"/>
                    <a:pt x="28" y="30"/>
                  </a:cubicBezTo>
                  <a:cubicBezTo>
                    <a:pt x="26" y="31"/>
                    <a:pt x="25" y="32"/>
                    <a:pt x="24" y="32"/>
                  </a:cubicBezTo>
                  <a:cubicBezTo>
                    <a:pt x="19" y="36"/>
                    <a:pt x="14" y="41"/>
                    <a:pt x="11" y="46"/>
                  </a:cubicBezTo>
                  <a:cubicBezTo>
                    <a:pt x="9" y="49"/>
                    <a:pt x="6" y="53"/>
                    <a:pt x="4" y="56"/>
                  </a:cubicBezTo>
                  <a:cubicBezTo>
                    <a:pt x="2" y="60"/>
                    <a:pt x="1" y="64"/>
                    <a:pt x="0" y="68"/>
                  </a:cubicBezTo>
                  <a:cubicBezTo>
                    <a:pt x="0" y="69"/>
                    <a:pt x="1" y="69"/>
                    <a:pt x="1" y="69"/>
                  </a:cubicBezTo>
                  <a:cubicBezTo>
                    <a:pt x="2" y="70"/>
                    <a:pt x="2" y="70"/>
                    <a:pt x="3" y="70"/>
                  </a:cubicBezTo>
                  <a:cubicBezTo>
                    <a:pt x="3" y="70"/>
                    <a:pt x="4" y="69"/>
                    <a:pt x="4" y="68"/>
                  </a:cubicBezTo>
                  <a:cubicBezTo>
                    <a:pt x="4" y="67"/>
                    <a:pt x="5" y="66"/>
                    <a:pt x="5" y="65"/>
                  </a:cubicBezTo>
                  <a:cubicBezTo>
                    <a:pt x="6" y="62"/>
                    <a:pt x="8" y="60"/>
                    <a:pt x="9" y="57"/>
                  </a:cubicBezTo>
                  <a:cubicBezTo>
                    <a:pt x="10" y="54"/>
                    <a:pt x="12" y="50"/>
                    <a:pt x="14" y="47"/>
                  </a:cubicBezTo>
                  <a:cubicBezTo>
                    <a:pt x="16" y="44"/>
                    <a:pt x="19" y="40"/>
                    <a:pt x="22" y="37"/>
                  </a:cubicBezTo>
                  <a:cubicBezTo>
                    <a:pt x="23" y="36"/>
                    <a:pt x="24" y="35"/>
                    <a:pt x="25" y="34"/>
                  </a:cubicBezTo>
                  <a:cubicBezTo>
                    <a:pt x="26" y="34"/>
                    <a:pt x="26" y="34"/>
                    <a:pt x="26" y="33"/>
                  </a:cubicBezTo>
                  <a:cubicBezTo>
                    <a:pt x="26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5"/>
                    <a:pt x="26" y="35"/>
                    <a:pt x="25" y="36"/>
                  </a:cubicBezTo>
                  <a:cubicBezTo>
                    <a:pt x="23" y="38"/>
                    <a:pt x="21" y="40"/>
                    <a:pt x="19" y="42"/>
                  </a:cubicBezTo>
                  <a:cubicBezTo>
                    <a:pt x="18" y="43"/>
                    <a:pt x="18" y="45"/>
                    <a:pt x="17" y="46"/>
                  </a:cubicBezTo>
                  <a:cubicBezTo>
                    <a:pt x="17" y="46"/>
                    <a:pt x="17" y="46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9" y="44"/>
                    <a:pt x="20" y="42"/>
                    <a:pt x="22" y="41"/>
                  </a:cubicBezTo>
                  <a:cubicBezTo>
                    <a:pt x="25" y="38"/>
                    <a:pt x="28" y="35"/>
                    <a:pt x="31" y="32"/>
                  </a:cubicBezTo>
                  <a:cubicBezTo>
                    <a:pt x="31" y="31"/>
                    <a:pt x="32" y="30"/>
                    <a:pt x="33" y="30"/>
                  </a:cubicBezTo>
                  <a:cubicBezTo>
                    <a:pt x="34" y="29"/>
                    <a:pt x="34" y="29"/>
                    <a:pt x="35" y="29"/>
                  </a:cubicBezTo>
                  <a:cubicBezTo>
                    <a:pt x="36" y="29"/>
                    <a:pt x="38" y="28"/>
                    <a:pt x="39" y="27"/>
                  </a:cubicBezTo>
                  <a:cubicBezTo>
                    <a:pt x="46" y="25"/>
                    <a:pt x="53" y="23"/>
                    <a:pt x="59" y="22"/>
                  </a:cubicBezTo>
                  <a:cubicBezTo>
                    <a:pt x="63" y="21"/>
                    <a:pt x="67" y="21"/>
                    <a:pt x="71" y="21"/>
                  </a:cubicBezTo>
                  <a:cubicBezTo>
                    <a:pt x="72" y="21"/>
                    <a:pt x="73" y="21"/>
                    <a:pt x="75" y="21"/>
                  </a:cubicBezTo>
                  <a:cubicBezTo>
                    <a:pt x="76" y="22"/>
                    <a:pt x="78" y="22"/>
                    <a:pt x="79" y="23"/>
                  </a:cubicBezTo>
                  <a:cubicBezTo>
                    <a:pt x="80" y="23"/>
                    <a:pt x="80" y="24"/>
                    <a:pt x="80" y="24"/>
                  </a:cubicBezTo>
                  <a:cubicBezTo>
                    <a:pt x="80" y="25"/>
                    <a:pt x="79" y="26"/>
                    <a:pt x="79" y="26"/>
                  </a:cubicBezTo>
                  <a:cubicBezTo>
                    <a:pt x="78" y="28"/>
                    <a:pt x="77" y="29"/>
                    <a:pt x="75" y="30"/>
                  </a:cubicBezTo>
                  <a:cubicBezTo>
                    <a:pt x="73" y="32"/>
                    <a:pt x="71" y="34"/>
                    <a:pt x="68" y="35"/>
                  </a:cubicBezTo>
                  <a:cubicBezTo>
                    <a:pt x="63" y="37"/>
                    <a:pt x="59" y="39"/>
                    <a:pt x="54" y="41"/>
                  </a:cubicBezTo>
                  <a:cubicBezTo>
                    <a:pt x="52" y="41"/>
                    <a:pt x="50" y="42"/>
                    <a:pt x="48" y="42"/>
                  </a:cubicBezTo>
                  <a:cubicBezTo>
                    <a:pt x="47" y="43"/>
                    <a:pt x="45" y="43"/>
                    <a:pt x="44" y="43"/>
                  </a:cubicBezTo>
                  <a:cubicBezTo>
                    <a:pt x="42" y="43"/>
                    <a:pt x="39" y="43"/>
                    <a:pt x="37" y="44"/>
                  </a:cubicBezTo>
                  <a:cubicBezTo>
                    <a:pt x="37" y="44"/>
                    <a:pt x="36" y="44"/>
                    <a:pt x="35" y="45"/>
                  </a:cubicBezTo>
                  <a:cubicBezTo>
                    <a:pt x="35" y="45"/>
                    <a:pt x="34" y="46"/>
                    <a:pt x="33" y="46"/>
                  </a:cubicBezTo>
                  <a:cubicBezTo>
                    <a:pt x="33" y="48"/>
                    <a:pt x="32" y="49"/>
                    <a:pt x="33" y="50"/>
                  </a:cubicBezTo>
                  <a:cubicBezTo>
                    <a:pt x="33" y="50"/>
                    <a:pt x="34" y="51"/>
                    <a:pt x="34" y="51"/>
                  </a:cubicBezTo>
                  <a:cubicBezTo>
                    <a:pt x="35" y="51"/>
                    <a:pt x="36" y="51"/>
                    <a:pt x="36" y="51"/>
                  </a:cubicBezTo>
                  <a:cubicBezTo>
                    <a:pt x="37" y="52"/>
                    <a:pt x="38" y="52"/>
                    <a:pt x="38" y="53"/>
                  </a:cubicBezTo>
                  <a:cubicBezTo>
                    <a:pt x="39" y="53"/>
                    <a:pt x="39" y="54"/>
                    <a:pt x="39" y="55"/>
                  </a:cubicBezTo>
                  <a:cubicBezTo>
                    <a:pt x="39" y="55"/>
                    <a:pt x="39" y="56"/>
                    <a:pt x="39" y="57"/>
                  </a:cubicBezTo>
                  <a:cubicBezTo>
                    <a:pt x="39" y="57"/>
                    <a:pt x="39" y="58"/>
                    <a:pt x="39" y="58"/>
                  </a:cubicBezTo>
                  <a:cubicBezTo>
                    <a:pt x="39" y="58"/>
                    <a:pt x="38" y="58"/>
                    <a:pt x="38" y="58"/>
                  </a:cubicBezTo>
                  <a:cubicBezTo>
                    <a:pt x="38" y="58"/>
                    <a:pt x="37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6" y="58"/>
                    <a:pt x="35" y="57"/>
                    <a:pt x="34" y="57"/>
                  </a:cubicBezTo>
                  <a:cubicBezTo>
                    <a:pt x="34" y="57"/>
                    <a:pt x="33" y="57"/>
                    <a:pt x="33" y="57"/>
                  </a:cubicBezTo>
                  <a:cubicBezTo>
                    <a:pt x="32" y="57"/>
                    <a:pt x="31" y="58"/>
                    <a:pt x="31" y="58"/>
                  </a:cubicBezTo>
                  <a:cubicBezTo>
                    <a:pt x="30" y="59"/>
                    <a:pt x="30" y="59"/>
                    <a:pt x="29" y="59"/>
                  </a:cubicBezTo>
                  <a:cubicBezTo>
                    <a:pt x="29" y="59"/>
                    <a:pt x="29" y="60"/>
                    <a:pt x="29" y="60"/>
                  </a:cubicBezTo>
                  <a:cubicBezTo>
                    <a:pt x="29" y="61"/>
                    <a:pt x="29" y="62"/>
                    <a:pt x="29" y="63"/>
                  </a:cubicBezTo>
                  <a:cubicBezTo>
                    <a:pt x="28" y="64"/>
                    <a:pt x="28" y="65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7"/>
                    <a:pt x="28" y="67"/>
                    <a:pt x="29" y="67"/>
                  </a:cubicBezTo>
                  <a:cubicBezTo>
                    <a:pt x="29" y="67"/>
                    <a:pt x="29" y="68"/>
                    <a:pt x="29" y="68"/>
                  </a:cubicBezTo>
                  <a:cubicBezTo>
                    <a:pt x="29" y="68"/>
                    <a:pt x="29" y="69"/>
                    <a:pt x="29" y="69"/>
                  </a:cubicBezTo>
                  <a:cubicBezTo>
                    <a:pt x="29" y="70"/>
                    <a:pt x="29" y="70"/>
                    <a:pt x="30" y="71"/>
                  </a:cubicBezTo>
                  <a:cubicBezTo>
                    <a:pt x="30" y="72"/>
                    <a:pt x="31" y="73"/>
                    <a:pt x="31" y="74"/>
                  </a:cubicBezTo>
                  <a:cubicBezTo>
                    <a:pt x="32" y="74"/>
                    <a:pt x="33" y="75"/>
                    <a:pt x="34" y="75"/>
                  </a:cubicBezTo>
                  <a:cubicBezTo>
                    <a:pt x="35" y="75"/>
                    <a:pt x="35" y="75"/>
                    <a:pt x="36" y="74"/>
                  </a:cubicBezTo>
                  <a:cubicBezTo>
                    <a:pt x="38" y="74"/>
                    <a:pt x="39" y="73"/>
                    <a:pt x="41" y="73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4" y="73"/>
                    <a:pt x="44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5"/>
                    <a:pt x="44" y="76"/>
                    <a:pt x="44" y="77"/>
                  </a:cubicBezTo>
                  <a:cubicBezTo>
                    <a:pt x="43" y="78"/>
                    <a:pt x="43" y="79"/>
                    <a:pt x="42" y="80"/>
                  </a:cubicBezTo>
                  <a:cubicBezTo>
                    <a:pt x="42" y="82"/>
                    <a:pt x="41" y="82"/>
                    <a:pt x="41" y="83"/>
                  </a:cubicBezTo>
                  <a:cubicBezTo>
                    <a:pt x="40" y="83"/>
                    <a:pt x="40" y="83"/>
                    <a:pt x="39" y="83"/>
                  </a:cubicBezTo>
                  <a:cubicBezTo>
                    <a:pt x="38" y="83"/>
                    <a:pt x="37" y="82"/>
                    <a:pt x="36" y="81"/>
                  </a:cubicBezTo>
                  <a:cubicBezTo>
                    <a:pt x="35" y="81"/>
                    <a:pt x="34" y="80"/>
                    <a:pt x="33" y="79"/>
                  </a:cubicBezTo>
                  <a:cubicBezTo>
                    <a:pt x="32" y="79"/>
                    <a:pt x="31" y="78"/>
                    <a:pt x="31" y="78"/>
                  </a:cubicBezTo>
                  <a:cubicBezTo>
                    <a:pt x="31" y="78"/>
                    <a:pt x="30" y="78"/>
                    <a:pt x="30" y="78"/>
                  </a:cubicBezTo>
                  <a:cubicBezTo>
                    <a:pt x="30" y="78"/>
                    <a:pt x="30" y="77"/>
                    <a:pt x="30" y="77"/>
                  </a:cubicBezTo>
                  <a:cubicBezTo>
                    <a:pt x="29" y="77"/>
                    <a:pt x="28" y="76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6" y="75"/>
                    <a:pt x="26" y="75"/>
                    <a:pt x="26" y="76"/>
                  </a:cubicBezTo>
                  <a:cubicBezTo>
                    <a:pt x="27" y="76"/>
                    <a:pt x="27" y="76"/>
                    <a:pt x="27" y="77"/>
                  </a:cubicBezTo>
                  <a:cubicBezTo>
                    <a:pt x="28" y="77"/>
                    <a:pt x="28" y="77"/>
                    <a:pt x="28" y="78"/>
                  </a:cubicBezTo>
                  <a:cubicBezTo>
                    <a:pt x="28" y="78"/>
                    <a:pt x="28" y="79"/>
                    <a:pt x="28" y="79"/>
                  </a:cubicBezTo>
                  <a:cubicBezTo>
                    <a:pt x="29" y="79"/>
                    <a:pt x="29" y="79"/>
                    <a:pt x="29" y="80"/>
                  </a:cubicBezTo>
                  <a:cubicBezTo>
                    <a:pt x="29" y="80"/>
                    <a:pt x="30" y="80"/>
                    <a:pt x="30" y="81"/>
                  </a:cubicBezTo>
                  <a:cubicBezTo>
                    <a:pt x="31" y="81"/>
                    <a:pt x="31" y="82"/>
                    <a:pt x="32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5"/>
                    <a:pt x="34" y="86"/>
                    <a:pt x="35" y="87"/>
                  </a:cubicBezTo>
                  <a:cubicBezTo>
                    <a:pt x="35" y="87"/>
                    <a:pt x="36" y="88"/>
                    <a:pt x="37" y="88"/>
                  </a:cubicBezTo>
                  <a:cubicBezTo>
                    <a:pt x="37" y="88"/>
                    <a:pt x="38" y="88"/>
                    <a:pt x="39" y="89"/>
                  </a:cubicBezTo>
                  <a:cubicBezTo>
                    <a:pt x="39" y="89"/>
                    <a:pt x="40" y="89"/>
                    <a:pt x="40" y="90"/>
                  </a:cubicBezTo>
                  <a:cubicBezTo>
                    <a:pt x="41" y="90"/>
                    <a:pt x="42" y="90"/>
                    <a:pt x="43" y="90"/>
                  </a:cubicBezTo>
                  <a:cubicBezTo>
                    <a:pt x="44" y="90"/>
                    <a:pt x="44" y="90"/>
                    <a:pt x="45" y="90"/>
                  </a:cubicBezTo>
                  <a:cubicBezTo>
                    <a:pt x="46" y="89"/>
                    <a:pt x="47" y="88"/>
                    <a:pt x="48" y="86"/>
                  </a:cubicBezTo>
                  <a:cubicBezTo>
                    <a:pt x="48" y="85"/>
                    <a:pt x="49" y="85"/>
                    <a:pt x="49" y="84"/>
                  </a:cubicBezTo>
                  <a:cubicBezTo>
                    <a:pt x="49" y="82"/>
                    <a:pt x="49" y="81"/>
                    <a:pt x="50" y="80"/>
                  </a:cubicBezTo>
                  <a:cubicBezTo>
                    <a:pt x="50" y="78"/>
                    <a:pt x="50" y="76"/>
                    <a:pt x="50" y="74"/>
                  </a:cubicBezTo>
                  <a:cubicBezTo>
                    <a:pt x="50" y="74"/>
                    <a:pt x="50" y="73"/>
                    <a:pt x="50" y="73"/>
                  </a:cubicBezTo>
                  <a:cubicBezTo>
                    <a:pt x="51" y="72"/>
                    <a:pt x="51" y="72"/>
                    <a:pt x="52" y="72"/>
                  </a:cubicBezTo>
                  <a:cubicBezTo>
                    <a:pt x="53" y="72"/>
                    <a:pt x="54" y="72"/>
                    <a:pt x="55" y="72"/>
                  </a:cubicBezTo>
                  <a:cubicBezTo>
                    <a:pt x="55" y="72"/>
                    <a:pt x="55" y="72"/>
                    <a:pt x="55" y="71"/>
                  </a:cubicBezTo>
                  <a:cubicBezTo>
                    <a:pt x="56" y="71"/>
                    <a:pt x="57" y="70"/>
                    <a:pt x="58" y="69"/>
                  </a:cubicBezTo>
                  <a:cubicBezTo>
                    <a:pt x="58" y="68"/>
                    <a:pt x="58" y="68"/>
                    <a:pt x="58" y="67"/>
                  </a:cubicBezTo>
                  <a:cubicBezTo>
                    <a:pt x="59" y="67"/>
                    <a:pt x="58" y="66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7" y="65"/>
                    <a:pt x="57" y="65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8" y="64"/>
                    <a:pt x="58" y="63"/>
                    <a:pt x="57" y="63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7" y="63"/>
                    <a:pt x="57" y="63"/>
                    <a:pt x="56" y="63"/>
                  </a:cubicBezTo>
                  <a:cubicBezTo>
                    <a:pt x="56" y="63"/>
                    <a:pt x="56" y="63"/>
                    <a:pt x="56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6" y="61"/>
                  </a:cubicBezTo>
                  <a:cubicBezTo>
                    <a:pt x="56" y="61"/>
                    <a:pt x="56" y="61"/>
                    <a:pt x="56" y="60"/>
                  </a:cubicBezTo>
                  <a:cubicBezTo>
                    <a:pt x="56" y="60"/>
                    <a:pt x="55" y="60"/>
                    <a:pt x="55" y="60"/>
                  </a:cubicBezTo>
                  <a:cubicBezTo>
                    <a:pt x="55" y="59"/>
                    <a:pt x="54" y="59"/>
                    <a:pt x="53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8"/>
                    <a:pt x="53" y="58"/>
                    <a:pt x="52" y="58"/>
                  </a:cubicBezTo>
                  <a:cubicBezTo>
                    <a:pt x="52" y="58"/>
                    <a:pt x="52" y="58"/>
                    <a:pt x="51" y="58"/>
                  </a:cubicBezTo>
                  <a:cubicBezTo>
                    <a:pt x="51" y="58"/>
                    <a:pt x="50" y="58"/>
                    <a:pt x="50" y="58"/>
                  </a:cubicBezTo>
                  <a:cubicBezTo>
                    <a:pt x="49" y="58"/>
                    <a:pt x="48" y="58"/>
                    <a:pt x="47" y="57"/>
                  </a:cubicBezTo>
                  <a:cubicBezTo>
                    <a:pt x="47" y="57"/>
                    <a:pt x="46" y="57"/>
                    <a:pt x="46" y="56"/>
                  </a:cubicBezTo>
                  <a:cubicBezTo>
                    <a:pt x="45" y="56"/>
                    <a:pt x="45" y="55"/>
                    <a:pt x="45" y="54"/>
                  </a:cubicBezTo>
                  <a:cubicBezTo>
                    <a:pt x="45" y="54"/>
                    <a:pt x="45" y="53"/>
                    <a:pt x="45" y="52"/>
                  </a:cubicBezTo>
                  <a:cubicBezTo>
                    <a:pt x="44" y="51"/>
                    <a:pt x="44" y="50"/>
                    <a:pt x="43" y="49"/>
                  </a:cubicBezTo>
                  <a:cubicBezTo>
                    <a:pt x="42" y="48"/>
                    <a:pt x="41" y="48"/>
                    <a:pt x="40" y="47"/>
                  </a:cubicBezTo>
                  <a:cubicBezTo>
                    <a:pt x="40" y="47"/>
                    <a:pt x="39" y="47"/>
                    <a:pt x="39" y="47"/>
                  </a:cubicBezTo>
                  <a:cubicBezTo>
                    <a:pt x="39" y="47"/>
                    <a:pt x="38" y="47"/>
                    <a:pt x="38" y="46"/>
                  </a:cubicBezTo>
                  <a:cubicBezTo>
                    <a:pt x="38" y="46"/>
                    <a:pt x="38" y="46"/>
                    <a:pt x="39" y="46"/>
                  </a:cubicBezTo>
                  <a:cubicBezTo>
                    <a:pt x="39" y="46"/>
                    <a:pt x="39" y="46"/>
                    <a:pt x="40" y="46"/>
                  </a:cubicBezTo>
                  <a:cubicBezTo>
                    <a:pt x="43" y="45"/>
                    <a:pt x="45" y="45"/>
                    <a:pt x="48" y="44"/>
                  </a:cubicBezTo>
                  <a:cubicBezTo>
                    <a:pt x="50" y="44"/>
                    <a:pt x="52" y="43"/>
                    <a:pt x="54" y="43"/>
                  </a:cubicBezTo>
                  <a:cubicBezTo>
                    <a:pt x="58" y="42"/>
                    <a:pt x="62" y="40"/>
                    <a:pt x="66" y="38"/>
                  </a:cubicBezTo>
                  <a:cubicBezTo>
                    <a:pt x="69" y="37"/>
                    <a:pt x="71" y="36"/>
                    <a:pt x="73" y="34"/>
                  </a:cubicBezTo>
                  <a:cubicBezTo>
                    <a:pt x="76" y="33"/>
                    <a:pt x="79" y="31"/>
                    <a:pt x="81" y="29"/>
                  </a:cubicBezTo>
                  <a:cubicBezTo>
                    <a:pt x="82" y="27"/>
                    <a:pt x="83" y="26"/>
                    <a:pt x="83" y="24"/>
                  </a:cubicBezTo>
                  <a:cubicBezTo>
                    <a:pt x="83" y="23"/>
                    <a:pt x="83" y="22"/>
                    <a:pt x="83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3" name="Freeform 113"/>
            <p:cNvSpPr>
              <a:spLocks noEditPoints="1"/>
            </p:cNvSpPr>
            <p:nvPr/>
          </p:nvSpPr>
          <p:spPr bwMode="auto">
            <a:xfrm>
              <a:off x="8554243" y="797718"/>
              <a:ext cx="319088" cy="247650"/>
            </a:xfrm>
            <a:custGeom>
              <a:avLst/>
              <a:gdLst>
                <a:gd name="T0" fmla="*/ 39 w 85"/>
                <a:gd name="T1" fmla="*/ 31 h 66"/>
                <a:gd name="T2" fmla="*/ 43 w 85"/>
                <a:gd name="T3" fmla="*/ 24 h 66"/>
                <a:gd name="T4" fmla="*/ 50 w 85"/>
                <a:gd name="T5" fmla="*/ 19 h 66"/>
                <a:gd name="T6" fmla="*/ 50 w 85"/>
                <a:gd name="T7" fmla="*/ 17 h 66"/>
                <a:gd name="T8" fmla="*/ 52 w 85"/>
                <a:gd name="T9" fmla="*/ 17 h 66"/>
                <a:gd name="T10" fmla="*/ 56 w 85"/>
                <a:gd name="T11" fmla="*/ 15 h 66"/>
                <a:gd name="T12" fmla="*/ 62 w 85"/>
                <a:gd name="T13" fmla="*/ 17 h 66"/>
                <a:gd name="T14" fmla="*/ 70 w 85"/>
                <a:gd name="T15" fmla="*/ 11 h 66"/>
                <a:gd name="T16" fmla="*/ 79 w 85"/>
                <a:gd name="T17" fmla="*/ 13 h 66"/>
                <a:gd name="T18" fmla="*/ 69 w 85"/>
                <a:gd name="T19" fmla="*/ 25 h 66"/>
                <a:gd name="T20" fmla="*/ 63 w 85"/>
                <a:gd name="T21" fmla="*/ 29 h 66"/>
                <a:gd name="T22" fmla="*/ 57 w 85"/>
                <a:gd name="T23" fmla="*/ 31 h 66"/>
                <a:gd name="T24" fmla="*/ 67 w 85"/>
                <a:gd name="T25" fmla="*/ 31 h 66"/>
                <a:gd name="T26" fmla="*/ 85 w 85"/>
                <a:gd name="T27" fmla="*/ 13 h 66"/>
                <a:gd name="T28" fmla="*/ 65 w 85"/>
                <a:gd name="T29" fmla="*/ 7 h 66"/>
                <a:gd name="T30" fmla="*/ 60 w 85"/>
                <a:gd name="T31" fmla="*/ 5 h 66"/>
                <a:gd name="T32" fmla="*/ 53 w 85"/>
                <a:gd name="T33" fmla="*/ 0 h 66"/>
                <a:gd name="T34" fmla="*/ 46 w 85"/>
                <a:gd name="T35" fmla="*/ 0 h 66"/>
                <a:gd name="T36" fmla="*/ 45 w 85"/>
                <a:gd name="T37" fmla="*/ 4 h 66"/>
                <a:gd name="T38" fmla="*/ 37 w 85"/>
                <a:gd name="T39" fmla="*/ 14 h 66"/>
                <a:gd name="T40" fmla="*/ 30 w 85"/>
                <a:gd name="T41" fmla="*/ 28 h 66"/>
                <a:gd name="T42" fmla="*/ 27 w 85"/>
                <a:gd name="T43" fmla="*/ 22 h 66"/>
                <a:gd name="T44" fmla="*/ 24 w 85"/>
                <a:gd name="T45" fmla="*/ 13 h 66"/>
                <a:gd name="T46" fmla="*/ 30 w 85"/>
                <a:gd name="T47" fmla="*/ 9 h 66"/>
                <a:gd name="T48" fmla="*/ 31 w 85"/>
                <a:gd name="T49" fmla="*/ 4 h 66"/>
                <a:gd name="T50" fmla="*/ 22 w 85"/>
                <a:gd name="T51" fmla="*/ 7 h 66"/>
                <a:gd name="T52" fmla="*/ 7 w 85"/>
                <a:gd name="T53" fmla="*/ 24 h 66"/>
                <a:gd name="T54" fmla="*/ 1 w 85"/>
                <a:gd name="T55" fmla="*/ 35 h 66"/>
                <a:gd name="T56" fmla="*/ 4 w 85"/>
                <a:gd name="T57" fmla="*/ 37 h 66"/>
                <a:gd name="T58" fmla="*/ 18 w 85"/>
                <a:gd name="T59" fmla="*/ 17 h 66"/>
                <a:gd name="T60" fmla="*/ 22 w 85"/>
                <a:gd name="T61" fmla="*/ 16 h 66"/>
                <a:gd name="T62" fmla="*/ 26 w 85"/>
                <a:gd name="T63" fmla="*/ 33 h 66"/>
                <a:gd name="T64" fmla="*/ 23 w 85"/>
                <a:gd name="T65" fmla="*/ 38 h 66"/>
                <a:gd name="T66" fmla="*/ 20 w 85"/>
                <a:gd name="T67" fmla="*/ 28 h 66"/>
                <a:gd name="T68" fmla="*/ 15 w 85"/>
                <a:gd name="T69" fmla="*/ 29 h 66"/>
                <a:gd name="T70" fmla="*/ 12 w 85"/>
                <a:gd name="T71" fmla="*/ 51 h 66"/>
                <a:gd name="T72" fmla="*/ 12 w 85"/>
                <a:gd name="T73" fmla="*/ 66 h 66"/>
                <a:gd name="T74" fmla="*/ 14 w 85"/>
                <a:gd name="T75" fmla="*/ 65 h 66"/>
                <a:gd name="T76" fmla="*/ 15 w 85"/>
                <a:gd name="T77" fmla="*/ 55 h 66"/>
                <a:gd name="T78" fmla="*/ 16 w 85"/>
                <a:gd name="T79" fmla="*/ 49 h 66"/>
                <a:gd name="T80" fmla="*/ 14 w 85"/>
                <a:gd name="T81" fmla="*/ 52 h 66"/>
                <a:gd name="T82" fmla="*/ 15 w 85"/>
                <a:gd name="T83" fmla="*/ 40 h 66"/>
                <a:gd name="T84" fmla="*/ 17 w 85"/>
                <a:gd name="T85" fmla="*/ 35 h 66"/>
                <a:gd name="T86" fmla="*/ 21 w 85"/>
                <a:gd name="T87" fmla="*/ 45 h 66"/>
                <a:gd name="T88" fmla="*/ 26 w 85"/>
                <a:gd name="T89" fmla="*/ 43 h 66"/>
                <a:gd name="T90" fmla="*/ 30 w 85"/>
                <a:gd name="T91" fmla="*/ 36 h 66"/>
                <a:gd name="T92" fmla="*/ 35 w 85"/>
                <a:gd name="T93" fmla="*/ 38 h 66"/>
                <a:gd name="T94" fmla="*/ 41 w 85"/>
                <a:gd name="T95" fmla="*/ 12 h 66"/>
                <a:gd name="T96" fmla="*/ 49 w 85"/>
                <a:gd name="T97" fmla="*/ 9 h 66"/>
                <a:gd name="T98" fmla="*/ 53 w 85"/>
                <a:gd name="T99" fmla="*/ 13 h 66"/>
                <a:gd name="T100" fmla="*/ 40 w 85"/>
                <a:gd name="T101" fmla="*/ 2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" h="66">
                  <a:moveTo>
                    <a:pt x="37" y="37"/>
                  </a:moveTo>
                  <a:cubicBezTo>
                    <a:pt x="37" y="36"/>
                    <a:pt x="38" y="36"/>
                    <a:pt x="38" y="35"/>
                  </a:cubicBezTo>
                  <a:cubicBezTo>
                    <a:pt x="38" y="35"/>
                    <a:pt x="38" y="35"/>
                    <a:pt x="38" y="34"/>
                  </a:cubicBezTo>
                  <a:cubicBezTo>
                    <a:pt x="39" y="34"/>
                    <a:pt x="39" y="33"/>
                    <a:pt x="39" y="33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0"/>
                    <a:pt x="39" y="30"/>
                  </a:cubicBezTo>
                  <a:cubicBezTo>
                    <a:pt x="39" y="30"/>
                    <a:pt x="39" y="29"/>
                    <a:pt x="40" y="29"/>
                  </a:cubicBezTo>
                  <a:cubicBezTo>
                    <a:pt x="41" y="28"/>
                    <a:pt x="42" y="27"/>
                    <a:pt x="42" y="26"/>
                  </a:cubicBezTo>
                  <a:cubicBezTo>
                    <a:pt x="42" y="26"/>
                    <a:pt x="42" y="25"/>
                    <a:pt x="42" y="25"/>
                  </a:cubicBezTo>
                  <a:cubicBezTo>
                    <a:pt x="43" y="25"/>
                    <a:pt x="43" y="24"/>
                    <a:pt x="43" y="24"/>
                  </a:cubicBezTo>
                  <a:cubicBezTo>
                    <a:pt x="44" y="23"/>
                    <a:pt x="45" y="22"/>
                    <a:pt x="46" y="21"/>
                  </a:cubicBezTo>
                  <a:cubicBezTo>
                    <a:pt x="47" y="21"/>
                    <a:pt x="47" y="20"/>
                    <a:pt x="48" y="20"/>
                  </a:cubicBezTo>
                  <a:cubicBezTo>
                    <a:pt x="49" y="20"/>
                    <a:pt x="49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2" y="17"/>
                  </a:cubicBezTo>
                  <a:cubicBezTo>
                    <a:pt x="52" y="17"/>
                    <a:pt x="52" y="17"/>
                    <a:pt x="53" y="17"/>
                  </a:cubicBezTo>
                  <a:cubicBezTo>
                    <a:pt x="53" y="17"/>
                    <a:pt x="54" y="16"/>
                    <a:pt x="55" y="16"/>
                  </a:cubicBezTo>
                  <a:cubicBezTo>
                    <a:pt x="55" y="16"/>
                    <a:pt x="55" y="16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7" y="16"/>
                    <a:pt x="57" y="16"/>
                    <a:pt x="58" y="16"/>
                  </a:cubicBezTo>
                  <a:cubicBezTo>
                    <a:pt x="58" y="16"/>
                    <a:pt x="59" y="16"/>
                    <a:pt x="59" y="16"/>
                  </a:cubicBezTo>
                  <a:cubicBezTo>
                    <a:pt x="60" y="16"/>
                    <a:pt x="60" y="16"/>
                    <a:pt x="61" y="17"/>
                  </a:cubicBezTo>
                  <a:cubicBezTo>
                    <a:pt x="61" y="17"/>
                    <a:pt x="61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6"/>
                    <a:pt x="63" y="16"/>
                    <a:pt x="63" y="15"/>
                  </a:cubicBezTo>
                  <a:cubicBezTo>
                    <a:pt x="63" y="14"/>
                    <a:pt x="63" y="13"/>
                    <a:pt x="64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5" y="12"/>
                    <a:pt x="66" y="12"/>
                    <a:pt x="66" y="11"/>
                  </a:cubicBezTo>
                  <a:cubicBezTo>
                    <a:pt x="67" y="11"/>
                    <a:pt x="69" y="11"/>
                    <a:pt x="70" y="11"/>
                  </a:cubicBezTo>
                  <a:cubicBezTo>
                    <a:pt x="71" y="11"/>
                    <a:pt x="71" y="11"/>
                    <a:pt x="72" y="11"/>
                  </a:cubicBezTo>
                  <a:cubicBezTo>
                    <a:pt x="74" y="11"/>
                    <a:pt x="75" y="11"/>
                    <a:pt x="77" y="10"/>
                  </a:cubicBezTo>
                  <a:cubicBezTo>
                    <a:pt x="77" y="10"/>
                    <a:pt x="78" y="10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3"/>
                    <a:pt x="79" y="13"/>
                  </a:cubicBezTo>
                  <a:cubicBezTo>
                    <a:pt x="79" y="14"/>
                    <a:pt x="79" y="15"/>
                    <a:pt x="79" y="16"/>
                  </a:cubicBezTo>
                  <a:cubicBezTo>
                    <a:pt x="78" y="17"/>
                    <a:pt x="77" y="19"/>
                    <a:pt x="76" y="20"/>
                  </a:cubicBezTo>
                  <a:cubicBezTo>
                    <a:pt x="75" y="21"/>
                    <a:pt x="74" y="23"/>
                    <a:pt x="73" y="23"/>
                  </a:cubicBezTo>
                  <a:cubicBezTo>
                    <a:pt x="72" y="24"/>
                    <a:pt x="71" y="24"/>
                    <a:pt x="70" y="25"/>
                  </a:cubicBezTo>
                  <a:cubicBezTo>
                    <a:pt x="70" y="25"/>
                    <a:pt x="70" y="25"/>
                    <a:pt x="69" y="25"/>
                  </a:cubicBezTo>
                  <a:cubicBezTo>
                    <a:pt x="69" y="25"/>
                    <a:pt x="69" y="25"/>
                    <a:pt x="68" y="26"/>
                  </a:cubicBezTo>
                  <a:cubicBezTo>
                    <a:pt x="68" y="26"/>
                    <a:pt x="68" y="27"/>
                    <a:pt x="68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4" y="29"/>
                    <a:pt x="63" y="29"/>
                  </a:cubicBezTo>
                  <a:cubicBezTo>
                    <a:pt x="62" y="29"/>
                    <a:pt x="61" y="29"/>
                    <a:pt x="60" y="30"/>
                  </a:cubicBezTo>
                  <a:cubicBezTo>
                    <a:pt x="60" y="30"/>
                    <a:pt x="59" y="30"/>
                    <a:pt x="5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8" y="31"/>
                    <a:pt x="58" y="31"/>
                  </a:cubicBezTo>
                  <a:cubicBezTo>
                    <a:pt x="58" y="31"/>
                    <a:pt x="58" y="31"/>
                    <a:pt x="59" y="31"/>
                  </a:cubicBezTo>
                  <a:cubicBezTo>
                    <a:pt x="60" y="31"/>
                    <a:pt x="61" y="31"/>
                    <a:pt x="62" y="31"/>
                  </a:cubicBezTo>
                  <a:cubicBezTo>
                    <a:pt x="63" y="31"/>
                    <a:pt x="64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70" y="30"/>
                    <a:pt x="71" y="30"/>
                  </a:cubicBezTo>
                  <a:cubicBezTo>
                    <a:pt x="73" y="30"/>
                    <a:pt x="75" y="29"/>
                    <a:pt x="76" y="28"/>
                  </a:cubicBezTo>
                  <a:cubicBezTo>
                    <a:pt x="78" y="27"/>
                    <a:pt x="80" y="25"/>
                    <a:pt x="81" y="24"/>
                  </a:cubicBezTo>
                  <a:cubicBezTo>
                    <a:pt x="83" y="23"/>
                    <a:pt x="84" y="21"/>
                    <a:pt x="84" y="19"/>
                  </a:cubicBezTo>
                  <a:cubicBezTo>
                    <a:pt x="84" y="17"/>
                    <a:pt x="85" y="15"/>
                    <a:pt x="85" y="13"/>
                  </a:cubicBezTo>
                  <a:cubicBezTo>
                    <a:pt x="85" y="12"/>
                    <a:pt x="84" y="11"/>
                    <a:pt x="84" y="10"/>
                  </a:cubicBezTo>
                  <a:cubicBezTo>
                    <a:pt x="84" y="9"/>
                    <a:pt x="83" y="9"/>
                    <a:pt x="83" y="8"/>
                  </a:cubicBezTo>
                  <a:cubicBezTo>
                    <a:pt x="82" y="7"/>
                    <a:pt x="80" y="6"/>
                    <a:pt x="78" y="5"/>
                  </a:cubicBezTo>
                  <a:cubicBezTo>
                    <a:pt x="76" y="5"/>
                    <a:pt x="73" y="5"/>
                    <a:pt x="71" y="6"/>
                  </a:cubicBezTo>
                  <a:cubicBezTo>
                    <a:pt x="69" y="6"/>
                    <a:pt x="67" y="7"/>
                    <a:pt x="65" y="7"/>
                  </a:cubicBezTo>
                  <a:cubicBezTo>
                    <a:pt x="64" y="7"/>
                    <a:pt x="64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2" y="8"/>
                    <a:pt x="62" y="8"/>
                  </a:cubicBezTo>
                  <a:cubicBezTo>
                    <a:pt x="62" y="7"/>
                    <a:pt x="62" y="7"/>
                    <a:pt x="61" y="6"/>
                  </a:cubicBezTo>
                  <a:cubicBezTo>
                    <a:pt x="61" y="6"/>
                    <a:pt x="60" y="5"/>
                    <a:pt x="60" y="5"/>
                  </a:cubicBezTo>
                  <a:cubicBezTo>
                    <a:pt x="59" y="4"/>
                    <a:pt x="59" y="4"/>
                    <a:pt x="58" y="4"/>
                  </a:cubicBezTo>
                  <a:cubicBezTo>
                    <a:pt x="58" y="3"/>
                    <a:pt x="57" y="3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5" y="1"/>
                    <a:pt x="55" y="1"/>
                  </a:cubicBezTo>
                  <a:cubicBezTo>
                    <a:pt x="54" y="1"/>
                    <a:pt x="53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49" y="0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"/>
                    <a:pt x="45" y="2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5" y="4"/>
                  </a:cubicBezTo>
                  <a:cubicBezTo>
                    <a:pt x="45" y="4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4" y="6"/>
                    <a:pt x="44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9"/>
                    <a:pt x="38" y="12"/>
                    <a:pt x="37" y="14"/>
                  </a:cubicBezTo>
                  <a:cubicBezTo>
                    <a:pt x="35" y="17"/>
                    <a:pt x="34" y="19"/>
                    <a:pt x="33" y="22"/>
                  </a:cubicBezTo>
                  <a:cubicBezTo>
                    <a:pt x="33" y="22"/>
                    <a:pt x="33" y="23"/>
                    <a:pt x="33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1" y="25"/>
                    <a:pt x="31" y="26"/>
                  </a:cubicBezTo>
                  <a:cubicBezTo>
                    <a:pt x="31" y="27"/>
                    <a:pt x="30" y="27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6"/>
                    <a:pt x="29" y="26"/>
                    <a:pt x="28" y="25"/>
                  </a:cubicBezTo>
                  <a:cubicBezTo>
                    <a:pt x="28" y="24"/>
                    <a:pt x="27" y="23"/>
                    <a:pt x="27" y="22"/>
                  </a:cubicBezTo>
                  <a:cubicBezTo>
                    <a:pt x="27" y="21"/>
                    <a:pt x="26" y="19"/>
                    <a:pt x="25" y="19"/>
                  </a:cubicBezTo>
                  <a:cubicBezTo>
                    <a:pt x="25" y="17"/>
                    <a:pt x="24" y="16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4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4" y="13"/>
                    <a:pt x="24" y="13"/>
                    <a:pt x="24" y="12"/>
                  </a:cubicBezTo>
                  <a:cubicBezTo>
                    <a:pt x="24" y="12"/>
                    <a:pt x="25" y="12"/>
                    <a:pt x="25" y="12"/>
                  </a:cubicBezTo>
                  <a:cubicBezTo>
                    <a:pt x="25" y="12"/>
                    <a:pt x="26" y="11"/>
                    <a:pt x="27" y="11"/>
                  </a:cubicBezTo>
                  <a:cubicBezTo>
                    <a:pt x="28" y="10"/>
                    <a:pt x="29" y="10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7"/>
                    <a:pt x="31" y="7"/>
                    <a:pt x="31" y="6"/>
                  </a:cubicBezTo>
                  <a:cubicBezTo>
                    <a:pt x="31" y="6"/>
                    <a:pt x="31" y="6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29" y="3"/>
                    <a:pt x="29" y="3"/>
                    <a:pt x="28" y="3"/>
                  </a:cubicBezTo>
                  <a:cubicBezTo>
                    <a:pt x="27" y="4"/>
                    <a:pt x="26" y="4"/>
                    <a:pt x="25" y="5"/>
                  </a:cubicBezTo>
                  <a:cubicBezTo>
                    <a:pt x="24" y="5"/>
                    <a:pt x="23" y="5"/>
                    <a:pt x="23" y="6"/>
                  </a:cubicBezTo>
                  <a:cubicBezTo>
                    <a:pt x="22" y="6"/>
                    <a:pt x="22" y="7"/>
                    <a:pt x="22" y="7"/>
                  </a:cubicBezTo>
                  <a:cubicBezTo>
                    <a:pt x="22" y="7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9"/>
                    <a:pt x="20" y="10"/>
                    <a:pt x="19" y="11"/>
                  </a:cubicBezTo>
                  <a:cubicBezTo>
                    <a:pt x="18" y="11"/>
                    <a:pt x="17" y="12"/>
                    <a:pt x="16" y="13"/>
                  </a:cubicBezTo>
                  <a:cubicBezTo>
                    <a:pt x="13" y="17"/>
                    <a:pt x="10" y="21"/>
                    <a:pt x="7" y="24"/>
                  </a:cubicBezTo>
                  <a:cubicBezTo>
                    <a:pt x="6" y="26"/>
                    <a:pt x="5" y="28"/>
                    <a:pt x="4" y="29"/>
                  </a:cubicBezTo>
                  <a:cubicBezTo>
                    <a:pt x="3" y="31"/>
                    <a:pt x="2" y="32"/>
                    <a:pt x="1" y="33"/>
                  </a:cubicBezTo>
                  <a:cubicBezTo>
                    <a:pt x="1" y="33"/>
                    <a:pt x="0" y="34"/>
                    <a:pt x="1" y="34"/>
                  </a:cubicBezTo>
                  <a:cubicBezTo>
                    <a:pt x="1" y="34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3" y="37"/>
                    <a:pt x="4" y="37"/>
                  </a:cubicBezTo>
                  <a:cubicBezTo>
                    <a:pt x="4" y="36"/>
                    <a:pt x="5" y="35"/>
                    <a:pt x="5" y="34"/>
                  </a:cubicBezTo>
                  <a:cubicBezTo>
                    <a:pt x="6" y="33"/>
                    <a:pt x="7" y="31"/>
                    <a:pt x="8" y="30"/>
                  </a:cubicBezTo>
                  <a:cubicBezTo>
                    <a:pt x="9" y="29"/>
                    <a:pt x="10" y="27"/>
                    <a:pt x="11" y="26"/>
                  </a:cubicBezTo>
                  <a:cubicBezTo>
                    <a:pt x="12" y="25"/>
                    <a:pt x="12" y="24"/>
                    <a:pt x="13" y="22"/>
                  </a:cubicBezTo>
                  <a:cubicBezTo>
                    <a:pt x="14" y="20"/>
                    <a:pt x="16" y="18"/>
                    <a:pt x="18" y="17"/>
                  </a:cubicBezTo>
                  <a:cubicBezTo>
                    <a:pt x="19" y="16"/>
                    <a:pt x="20" y="16"/>
                    <a:pt x="20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8"/>
                    <a:pt x="22" y="19"/>
                    <a:pt x="22" y="20"/>
                  </a:cubicBezTo>
                  <a:cubicBezTo>
                    <a:pt x="23" y="21"/>
                    <a:pt x="23" y="22"/>
                    <a:pt x="24" y="23"/>
                  </a:cubicBezTo>
                  <a:cubicBezTo>
                    <a:pt x="25" y="24"/>
                    <a:pt x="25" y="26"/>
                    <a:pt x="25" y="27"/>
                  </a:cubicBezTo>
                  <a:cubicBezTo>
                    <a:pt x="26" y="29"/>
                    <a:pt x="26" y="31"/>
                    <a:pt x="26" y="33"/>
                  </a:cubicBezTo>
                  <a:cubicBezTo>
                    <a:pt x="26" y="34"/>
                    <a:pt x="26" y="36"/>
                    <a:pt x="25" y="37"/>
                  </a:cubicBezTo>
                  <a:cubicBezTo>
                    <a:pt x="25" y="38"/>
                    <a:pt x="25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3" y="39"/>
                    <a:pt x="23" y="3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2" y="37"/>
                    <a:pt x="22" y="36"/>
                  </a:cubicBezTo>
                  <a:cubicBezTo>
                    <a:pt x="22" y="36"/>
                    <a:pt x="22" y="35"/>
                    <a:pt x="22" y="35"/>
                  </a:cubicBezTo>
                  <a:cubicBezTo>
                    <a:pt x="22" y="34"/>
                    <a:pt x="21" y="33"/>
                    <a:pt x="21" y="32"/>
                  </a:cubicBezTo>
                  <a:cubicBezTo>
                    <a:pt x="21" y="31"/>
                    <a:pt x="21" y="30"/>
                    <a:pt x="21" y="29"/>
                  </a:cubicBezTo>
                  <a:cubicBezTo>
                    <a:pt x="21" y="28"/>
                    <a:pt x="21" y="28"/>
                    <a:pt x="20" y="28"/>
                  </a:cubicBezTo>
                  <a:cubicBezTo>
                    <a:pt x="19" y="27"/>
                    <a:pt x="19" y="27"/>
                    <a:pt x="18" y="27"/>
                  </a:cubicBezTo>
                  <a:cubicBezTo>
                    <a:pt x="18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6" y="28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9"/>
                    <a:pt x="16" y="30"/>
                    <a:pt x="16" y="30"/>
                  </a:cubicBezTo>
                  <a:cubicBezTo>
                    <a:pt x="16" y="30"/>
                    <a:pt x="16" y="31"/>
                    <a:pt x="15" y="31"/>
                  </a:cubicBezTo>
                  <a:cubicBezTo>
                    <a:pt x="15" y="33"/>
                    <a:pt x="15" y="35"/>
                    <a:pt x="14" y="37"/>
                  </a:cubicBezTo>
                  <a:cubicBezTo>
                    <a:pt x="14" y="40"/>
                    <a:pt x="13" y="43"/>
                    <a:pt x="13" y="46"/>
                  </a:cubicBezTo>
                  <a:cubicBezTo>
                    <a:pt x="13" y="48"/>
                    <a:pt x="13" y="49"/>
                    <a:pt x="12" y="51"/>
                  </a:cubicBezTo>
                  <a:cubicBezTo>
                    <a:pt x="12" y="52"/>
                    <a:pt x="12" y="53"/>
                    <a:pt x="12" y="53"/>
                  </a:cubicBezTo>
                  <a:cubicBezTo>
                    <a:pt x="12" y="56"/>
                    <a:pt x="11" y="59"/>
                    <a:pt x="10" y="61"/>
                  </a:cubicBezTo>
                  <a:cubicBezTo>
                    <a:pt x="10" y="62"/>
                    <a:pt x="10" y="63"/>
                    <a:pt x="11" y="63"/>
                  </a:cubicBezTo>
                  <a:cubicBezTo>
                    <a:pt x="11" y="64"/>
                    <a:pt x="11" y="65"/>
                    <a:pt x="11" y="65"/>
                  </a:cubicBezTo>
                  <a:cubicBezTo>
                    <a:pt x="11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5"/>
                    <a:pt x="12" y="66"/>
                    <a:pt x="12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4" y="65"/>
                    <a:pt x="14" y="65"/>
                  </a:cubicBezTo>
                  <a:cubicBezTo>
                    <a:pt x="14" y="64"/>
                    <a:pt x="14" y="64"/>
                    <a:pt x="15" y="64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3"/>
                    <a:pt x="16" y="63"/>
                    <a:pt x="15" y="63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59"/>
                    <a:pt x="16" y="57"/>
                    <a:pt x="15" y="55"/>
                  </a:cubicBezTo>
                  <a:cubicBezTo>
                    <a:pt x="15" y="54"/>
                    <a:pt x="15" y="53"/>
                    <a:pt x="15" y="53"/>
                  </a:cubicBezTo>
                  <a:cubicBezTo>
                    <a:pt x="15" y="52"/>
                    <a:pt x="15" y="52"/>
                    <a:pt x="15" y="51"/>
                  </a:cubicBezTo>
                  <a:cubicBezTo>
                    <a:pt x="16" y="51"/>
                    <a:pt x="16" y="50"/>
                    <a:pt x="16" y="50"/>
                  </a:cubicBezTo>
                  <a:cubicBezTo>
                    <a:pt x="16" y="50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1"/>
                    <a:pt x="14" y="51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3" y="52"/>
                    <a:pt x="13" y="52"/>
                  </a:cubicBezTo>
                  <a:cubicBezTo>
                    <a:pt x="13" y="51"/>
                    <a:pt x="13" y="51"/>
                    <a:pt x="14" y="51"/>
                  </a:cubicBezTo>
                  <a:cubicBezTo>
                    <a:pt x="14" y="50"/>
                    <a:pt x="14" y="49"/>
                    <a:pt x="14" y="48"/>
                  </a:cubicBezTo>
                  <a:cubicBezTo>
                    <a:pt x="14" y="47"/>
                    <a:pt x="15" y="46"/>
                    <a:pt x="15" y="45"/>
                  </a:cubicBezTo>
                  <a:cubicBezTo>
                    <a:pt x="15" y="43"/>
                    <a:pt x="15" y="42"/>
                    <a:pt x="15" y="40"/>
                  </a:cubicBezTo>
                  <a:cubicBezTo>
                    <a:pt x="16" y="38"/>
                    <a:pt x="16" y="36"/>
                    <a:pt x="16" y="34"/>
                  </a:cubicBezTo>
                  <a:cubicBezTo>
                    <a:pt x="16" y="34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4"/>
                    <a:pt x="17" y="35"/>
                  </a:cubicBezTo>
                  <a:cubicBezTo>
                    <a:pt x="17" y="35"/>
                    <a:pt x="17" y="36"/>
                    <a:pt x="18" y="37"/>
                  </a:cubicBezTo>
                  <a:cubicBezTo>
                    <a:pt x="18" y="38"/>
                    <a:pt x="18" y="39"/>
                    <a:pt x="19" y="40"/>
                  </a:cubicBezTo>
                  <a:cubicBezTo>
                    <a:pt x="19" y="40"/>
                    <a:pt x="20" y="41"/>
                    <a:pt x="20" y="42"/>
                  </a:cubicBezTo>
                  <a:cubicBezTo>
                    <a:pt x="20" y="43"/>
                    <a:pt x="20" y="43"/>
                    <a:pt x="20" y="44"/>
                  </a:cubicBezTo>
                  <a:cubicBezTo>
                    <a:pt x="21" y="44"/>
                    <a:pt x="21" y="45"/>
                    <a:pt x="21" y="45"/>
                  </a:cubicBezTo>
                  <a:cubicBezTo>
                    <a:pt x="21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4" y="45"/>
                    <a:pt x="24" y="44"/>
                    <a:pt x="24" y="44"/>
                  </a:cubicBezTo>
                  <a:cubicBezTo>
                    <a:pt x="25" y="44"/>
                    <a:pt x="25" y="44"/>
                    <a:pt x="26" y="43"/>
                  </a:cubicBezTo>
                  <a:cubicBezTo>
                    <a:pt x="27" y="43"/>
                    <a:pt x="27" y="42"/>
                    <a:pt x="28" y="41"/>
                  </a:cubicBezTo>
                  <a:cubicBezTo>
                    <a:pt x="28" y="40"/>
                    <a:pt x="29" y="39"/>
                    <a:pt x="29" y="38"/>
                  </a:cubicBezTo>
                  <a:cubicBezTo>
                    <a:pt x="30" y="37"/>
                    <a:pt x="30" y="37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8"/>
                    <a:pt x="33" y="38"/>
                  </a:cubicBezTo>
                  <a:cubicBezTo>
                    <a:pt x="33" y="39"/>
                    <a:pt x="34" y="39"/>
                    <a:pt x="35" y="38"/>
                  </a:cubicBezTo>
                  <a:cubicBezTo>
                    <a:pt x="36" y="38"/>
                    <a:pt x="36" y="37"/>
                    <a:pt x="37" y="37"/>
                  </a:cubicBezTo>
                  <a:moveTo>
                    <a:pt x="38" y="22"/>
                  </a:moveTo>
                  <a:cubicBezTo>
                    <a:pt x="39" y="21"/>
                    <a:pt x="39" y="20"/>
                    <a:pt x="38" y="19"/>
                  </a:cubicBezTo>
                  <a:cubicBezTo>
                    <a:pt x="38" y="18"/>
                    <a:pt x="38" y="17"/>
                    <a:pt x="39" y="16"/>
                  </a:cubicBezTo>
                  <a:cubicBezTo>
                    <a:pt x="39" y="14"/>
                    <a:pt x="40" y="13"/>
                    <a:pt x="41" y="12"/>
                  </a:cubicBezTo>
                  <a:cubicBezTo>
                    <a:pt x="42" y="11"/>
                    <a:pt x="42" y="10"/>
                    <a:pt x="43" y="9"/>
                  </a:cubicBezTo>
                  <a:cubicBezTo>
                    <a:pt x="43" y="9"/>
                    <a:pt x="44" y="9"/>
                    <a:pt x="44" y="8"/>
                  </a:cubicBezTo>
                  <a:cubicBezTo>
                    <a:pt x="44" y="8"/>
                    <a:pt x="45" y="8"/>
                    <a:pt x="45" y="8"/>
                  </a:cubicBezTo>
                  <a:cubicBezTo>
                    <a:pt x="45" y="8"/>
                    <a:pt x="46" y="8"/>
                    <a:pt x="46" y="8"/>
                  </a:cubicBezTo>
                  <a:cubicBezTo>
                    <a:pt x="47" y="8"/>
                    <a:pt x="48" y="8"/>
                    <a:pt x="49" y="9"/>
                  </a:cubicBezTo>
                  <a:cubicBezTo>
                    <a:pt x="49" y="10"/>
                    <a:pt x="50" y="10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2"/>
                    <a:pt x="51" y="12"/>
                    <a:pt x="52" y="12"/>
                  </a:cubicBezTo>
                  <a:cubicBezTo>
                    <a:pt x="52" y="12"/>
                    <a:pt x="52" y="13"/>
                    <a:pt x="52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2" y="14"/>
                  </a:cubicBezTo>
                  <a:cubicBezTo>
                    <a:pt x="51" y="14"/>
                    <a:pt x="50" y="14"/>
                    <a:pt x="48" y="15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8"/>
                    <a:pt x="43" y="19"/>
                    <a:pt x="42" y="20"/>
                  </a:cubicBezTo>
                  <a:cubicBezTo>
                    <a:pt x="42" y="20"/>
                    <a:pt x="41" y="21"/>
                    <a:pt x="40" y="22"/>
                  </a:cubicBezTo>
                  <a:cubicBezTo>
                    <a:pt x="39" y="22"/>
                    <a:pt x="39" y="22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4" name="Freeform 114"/>
            <p:cNvSpPr/>
            <p:nvPr/>
          </p:nvSpPr>
          <p:spPr bwMode="auto">
            <a:xfrm>
              <a:off x="7981156" y="778668"/>
              <a:ext cx="157163" cy="239713"/>
            </a:xfrm>
            <a:custGeom>
              <a:avLst/>
              <a:gdLst>
                <a:gd name="T0" fmla="*/ 41 w 42"/>
                <a:gd name="T1" fmla="*/ 25 h 64"/>
                <a:gd name="T2" fmla="*/ 38 w 42"/>
                <a:gd name="T3" fmla="*/ 29 h 64"/>
                <a:gd name="T4" fmla="*/ 28 w 42"/>
                <a:gd name="T5" fmla="*/ 43 h 64"/>
                <a:gd name="T6" fmla="*/ 28 w 42"/>
                <a:gd name="T7" fmla="*/ 42 h 64"/>
                <a:gd name="T8" fmla="*/ 30 w 42"/>
                <a:gd name="T9" fmla="*/ 32 h 64"/>
                <a:gd name="T10" fmla="*/ 34 w 42"/>
                <a:gd name="T11" fmla="*/ 30 h 64"/>
                <a:gd name="T12" fmla="*/ 37 w 42"/>
                <a:gd name="T13" fmla="*/ 27 h 64"/>
                <a:gd name="T14" fmla="*/ 35 w 42"/>
                <a:gd name="T15" fmla="*/ 23 h 64"/>
                <a:gd name="T16" fmla="*/ 32 w 42"/>
                <a:gd name="T17" fmla="*/ 21 h 64"/>
                <a:gd name="T18" fmla="*/ 37 w 42"/>
                <a:gd name="T19" fmla="*/ 13 h 64"/>
                <a:gd name="T20" fmla="*/ 35 w 42"/>
                <a:gd name="T21" fmla="*/ 2 h 64"/>
                <a:gd name="T22" fmla="*/ 29 w 42"/>
                <a:gd name="T23" fmla="*/ 2 h 64"/>
                <a:gd name="T24" fmla="*/ 27 w 42"/>
                <a:gd name="T25" fmla="*/ 8 h 64"/>
                <a:gd name="T26" fmla="*/ 25 w 42"/>
                <a:gd name="T27" fmla="*/ 12 h 64"/>
                <a:gd name="T28" fmla="*/ 21 w 42"/>
                <a:gd name="T29" fmla="*/ 19 h 64"/>
                <a:gd name="T30" fmla="*/ 18 w 42"/>
                <a:gd name="T31" fmla="*/ 21 h 64"/>
                <a:gd name="T32" fmla="*/ 12 w 42"/>
                <a:gd name="T33" fmla="*/ 29 h 64"/>
                <a:gd name="T34" fmla="*/ 11 w 42"/>
                <a:gd name="T35" fmla="*/ 32 h 64"/>
                <a:gd name="T36" fmla="*/ 14 w 42"/>
                <a:gd name="T37" fmla="*/ 30 h 64"/>
                <a:gd name="T38" fmla="*/ 20 w 42"/>
                <a:gd name="T39" fmla="*/ 27 h 64"/>
                <a:gd name="T40" fmla="*/ 22 w 42"/>
                <a:gd name="T41" fmla="*/ 27 h 64"/>
                <a:gd name="T42" fmla="*/ 23 w 42"/>
                <a:gd name="T43" fmla="*/ 27 h 64"/>
                <a:gd name="T44" fmla="*/ 24 w 42"/>
                <a:gd name="T45" fmla="*/ 27 h 64"/>
                <a:gd name="T46" fmla="*/ 24 w 42"/>
                <a:gd name="T47" fmla="*/ 29 h 64"/>
                <a:gd name="T48" fmla="*/ 20 w 42"/>
                <a:gd name="T49" fmla="*/ 33 h 64"/>
                <a:gd name="T50" fmla="*/ 12 w 42"/>
                <a:gd name="T51" fmla="*/ 38 h 64"/>
                <a:gd name="T52" fmla="*/ 9 w 42"/>
                <a:gd name="T53" fmla="*/ 39 h 64"/>
                <a:gd name="T54" fmla="*/ 7 w 42"/>
                <a:gd name="T55" fmla="*/ 40 h 64"/>
                <a:gd name="T56" fmla="*/ 4 w 42"/>
                <a:gd name="T57" fmla="*/ 40 h 64"/>
                <a:gd name="T58" fmla="*/ 1 w 42"/>
                <a:gd name="T59" fmla="*/ 42 h 64"/>
                <a:gd name="T60" fmla="*/ 3 w 42"/>
                <a:gd name="T61" fmla="*/ 45 h 64"/>
                <a:gd name="T62" fmla="*/ 4 w 42"/>
                <a:gd name="T63" fmla="*/ 45 h 64"/>
                <a:gd name="T64" fmla="*/ 6 w 42"/>
                <a:gd name="T65" fmla="*/ 45 h 64"/>
                <a:gd name="T66" fmla="*/ 11 w 42"/>
                <a:gd name="T67" fmla="*/ 44 h 64"/>
                <a:gd name="T68" fmla="*/ 14 w 42"/>
                <a:gd name="T69" fmla="*/ 44 h 64"/>
                <a:gd name="T70" fmla="*/ 11 w 42"/>
                <a:gd name="T71" fmla="*/ 49 h 64"/>
                <a:gd name="T72" fmla="*/ 11 w 42"/>
                <a:gd name="T73" fmla="*/ 50 h 64"/>
                <a:gd name="T74" fmla="*/ 8 w 42"/>
                <a:gd name="T75" fmla="*/ 54 h 64"/>
                <a:gd name="T76" fmla="*/ 7 w 42"/>
                <a:gd name="T77" fmla="*/ 52 h 64"/>
                <a:gd name="T78" fmla="*/ 7 w 42"/>
                <a:gd name="T79" fmla="*/ 52 h 64"/>
                <a:gd name="T80" fmla="*/ 7 w 42"/>
                <a:gd name="T81" fmla="*/ 55 h 64"/>
                <a:gd name="T82" fmla="*/ 7 w 42"/>
                <a:gd name="T83" fmla="*/ 55 h 64"/>
                <a:gd name="T84" fmla="*/ 8 w 42"/>
                <a:gd name="T85" fmla="*/ 56 h 64"/>
                <a:gd name="T86" fmla="*/ 9 w 42"/>
                <a:gd name="T87" fmla="*/ 58 h 64"/>
                <a:gd name="T88" fmla="*/ 10 w 42"/>
                <a:gd name="T89" fmla="*/ 58 h 64"/>
                <a:gd name="T90" fmla="*/ 12 w 42"/>
                <a:gd name="T91" fmla="*/ 58 h 64"/>
                <a:gd name="T92" fmla="*/ 13 w 42"/>
                <a:gd name="T93" fmla="*/ 58 h 64"/>
                <a:gd name="T94" fmla="*/ 15 w 42"/>
                <a:gd name="T95" fmla="*/ 58 h 64"/>
                <a:gd name="T96" fmla="*/ 18 w 42"/>
                <a:gd name="T97" fmla="*/ 55 h 64"/>
                <a:gd name="T98" fmla="*/ 20 w 42"/>
                <a:gd name="T99" fmla="*/ 55 h 64"/>
                <a:gd name="T100" fmla="*/ 20 w 42"/>
                <a:gd name="T101" fmla="*/ 60 h 64"/>
                <a:gd name="T102" fmla="*/ 24 w 42"/>
                <a:gd name="T103" fmla="*/ 64 h 64"/>
                <a:gd name="T104" fmla="*/ 29 w 42"/>
                <a:gd name="T105" fmla="*/ 63 h 64"/>
                <a:gd name="T106" fmla="*/ 28 w 42"/>
                <a:gd name="T107" fmla="*/ 55 h 64"/>
                <a:gd name="T108" fmla="*/ 28 w 42"/>
                <a:gd name="T109" fmla="*/ 47 h 64"/>
                <a:gd name="T110" fmla="*/ 32 w 42"/>
                <a:gd name="T111" fmla="*/ 43 h 64"/>
                <a:gd name="T112" fmla="*/ 34 w 42"/>
                <a:gd name="T113" fmla="*/ 39 h 64"/>
                <a:gd name="T114" fmla="*/ 39 w 42"/>
                <a:gd name="T115" fmla="*/ 32 h 64"/>
                <a:gd name="T116" fmla="*/ 39 w 42"/>
                <a:gd name="T117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" h="64">
                  <a:moveTo>
                    <a:pt x="42" y="25"/>
                  </a:moveTo>
                  <a:cubicBezTo>
                    <a:pt x="42" y="25"/>
                    <a:pt x="42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0" y="26"/>
                    <a:pt x="40" y="27"/>
                    <a:pt x="39" y="29"/>
                  </a:cubicBezTo>
                  <a:cubicBezTo>
                    <a:pt x="39" y="29"/>
                    <a:pt x="39" y="29"/>
                    <a:pt x="38" y="29"/>
                  </a:cubicBezTo>
                  <a:cubicBezTo>
                    <a:pt x="37" y="31"/>
                    <a:pt x="36" y="33"/>
                    <a:pt x="35" y="35"/>
                  </a:cubicBezTo>
                  <a:cubicBezTo>
                    <a:pt x="34" y="37"/>
                    <a:pt x="32" y="40"/>
                    <a:pt x="29" y="42"/>
                  </a:cubicBezTo>
                  <a:cubicBezTo>
                    <a:pt x="29" y="42"/>
                    <a:pt x="29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1"/>
                    <a:pt x="28" y="40"/>
                    <a:pt x="28" y="39"/>
                  </a:cubicBezTo>
                  <a:cubicBezTo>
                    <a:pt x="28" y="38"/>
                    <a:pt x="29" y="37"/>
                    <a:pt x="29" y="36"/>
                  </a:cubicBezTo>
                  <a:cubicBezTo>
                    <a:pt x="29" y="35"/>
                    <a:pt x="29" y="33"/>
                    <a:pt x="30" y="32"/>
                  </a:cubicBezTo>
                  <a:cubicBezTo>
                    <a:pt x="30" y="32"/>
                    <a:pt x="31" y="32"/>
                    <a:pt x="31" y="32"/>
                  </a:cubicBezTo>
                  <a:cubicBezTo>
                    <a:pt x="32" y="32"/>
                    <a:pt x="32" y="32"/>
                    <a:pt x="32" y="31"/>
                  </a:cubicBezTo>
                  <a:cubicBezTo>
                    <a:pt x="33" y="31"/>
                    <a:pt x="33" y="31"/>
                    <a:pt x="34" y="30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7" y="28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6"/>
                    <a:pt x="37" y="26"/>
                  </a:cubicBezTo>
                  <a:cubicBezTo>
                    <a:pt x="37" y="25"/>
                    <a:pt x="37" y="24"/>
                    <a:pt x="36" y="24"/>
                  </a:cubicBezTo>
                  <a:cubicBezTo>
                    <a:pt x="36" y="24"/>
                    <a:pt x="35" y="24"/>
                    <a:pt x="35" y="23"/>
                  </a:cubicBezTo>
                  <a:cubicBezTo>
                    <a:pt x="34" y="23"/>
                    <a:pt x="34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2"/>
                    <a:pt x="32" y="22"/>
                    <a:pt x="32" y="21"/>
                  </a:cubicBezTo>
                  <a:cubicBezTo>
                    <a:pt x="32" y="20"/>
                    <a:pt x="33" y="20"/>
                    <a:pt x="34" y="20"/>
                  </a:cubicBezTo>
                  <a:cubicBezTo>
                    <a:pt x="35" y="19"/>
                    <a:pt x="35" y="19"/>
                    <a:pt x="36" y="18"/>
                  </a:cubicBezTo>
                  <a:cubicBezTo>
                    <a:pt x="37" y="16"/>
                    <a:pt x="37" y="14"/>
                    <a:pt x="37" y="13"/>
                  </a:cubicBezTo>
                  <a:cubicBezTo>
                    <a:pt x="37" y="12"/>
                    <a:pt x="37" y="11"/>
                    <a:pt x="37" y="11"/>
                  </a:cubicBezTo>
                  <a:cubicBezTo>
                    <a:pt x="37" y="9"/>
                    <a:pt x="36" y="8"/>
                    <a:pt x="36" y="6"/>
                  </a:cubicBezTo>
                  <a:cubicBezTo>
                    <a:pt x="36" y="5"/>
                    <a:pt x="35" y="4"/>
                    <a:pt x="35" y="2"/>
                  </a:cubicBezTo>
                  <a:cubicBezTo>
                    <a:pt x="34" y="2"/>
                    <a:pt x="34" y="1"/>
                    <a:pt x="33" y="1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30" y="0"/>
                    <a:pt x="29" y="1"/>
                    <a:pt x="29" y="2"/>
                  </a:cubicBezTo>
                  <a:cubicBezTo>
                    <a:pt x="29" y="2"/>
                    <a:pt x="29" y="3"/>
                    <a:pt x="29" y="4"/>
                  </a:cubicBezTo>
                  <a:cubicBezTo>
                    <a:pt x="28" y="4"/>
                    <a:pt x="28" y="5"/>
                    <a:pt x="28" y="6"/>
                  </a:cubicBezTo>
                  <a:cubicBezTo>
                    <a:pt x="28" y="6"/>
                    <a:pt x="27" y="7"/>
                    <a:pt x="27" y="8"/>
                  </a:cubicBezTo>
                  <a:cubicBezTo>
                    <a:pt x="27" y="9"/>
                    <a:pt x="27" y="11"/>
                    <a:pt x="26" y="12"/>
                  </a:cubicBezTo>
                  <a:cubicBezTo>
                    <a:pt x="26" y="12"/>
                    <a:pt x="26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4"/>
                    <a:pt x="23" y="15"/>
                    <a:pt x="22" y="16"/>
                  </a:cubicBezTo>
                  <a:cubicBezTo>
                    <a:pt x="22" y="17"/>
                    <a:pt x="21" y="18"/>
                    <a:pt x="21" y="19"/>
                  </a:cubicBezTo>
                  <a:cubicBezTo>
                    <a:pt x="21" y="19"/>
                    <a:pt x="20" y="19"/>
                    <a:pt x="20" y="20"/>
                  </a:cubicBezTo>
                  <a:cubicBezTo>
                    <a:pt x="20" y="20"/>
                    <a:pt x="20" y="20"/>
                    <a:pt x="19" y="20"/>
                  </a:cubicBezTo>
                  <a:cubicBezTo>
                    <a:pt x="19" y="20"/>
                    <a:pt x="19" y="21"/>
                    <a:pt x="18" y="21"/>
                  </a:cubicBezTo>
                  <a:cubicBezTo>
                    <a:pt x="18" y="22"/>
                    <a:pt x="17" y="23"/>
                    <a:pt x="17" y="23"/>
                  </a:cubicBezTo>
                  <a:cubicBezTo>
                    <a:pt x="16" y="24"/>
                    <a:pt x="15" y="26"/>
                    <a:pt x="14" y="27"/>
                  </a:cubicBezTo>
                  <a:cubicBezTo>
                    <a:pt x="14" y="28"/>
                    <a:pt x="13" y="28"/>
                    <a:pt x="12" y="29"/>
                  </a:cubicBezTo>
                  <a:cubicBezTo>
                    <a:pt x="12" y="29"/>
                    <a:pt x="11" y="30"/>
                    <a:pt x="11" y="30"/>
                  </a:cubicBezTo>
                  <a:cubicBezTo>
                    <a:pt x="11" y="31"/>
                    <a:pt x="11" y="31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2"/>
                    <a:pt x="12" y="32"/>
                  </a:cubicBezTo>
                  <a:cubicBezTo>
                    <a:pt x="12" y="32"/>
                    <a:pt x="12" y="31"/>
                    <a:pt x="12" y="31"/>
                  </a:cubicBezTo>
                  <a:cubicBezTo>
                    <a:pt x="13" y="31"/>
                    <a:pt x="14" y="30"/>
                    <a:pt x="14" y="30"/>
                  </a:cubicBezTo>
                  <a:cubicBezTo>
                    <a:pt x="15" y="29"/>
                    <a:pt x="16" y="29"/>
                    <a:pt x="17" y="28"/>
                  </a:cubicBezTo>
                  <a:cubicBezTo>
                    <a:pt x="18" y="28"/>
                    <a:pt x="18" y="28"/>
                    <a:pt x="19" y="28"/>
                  </a:cubicBezTo>
                  <a:cubicBezTo>
                    <a:pt x="19" y="27"/>
                    <a:pt x="19" y="27"/>
                    <a:pt x="20" y="27"/>
                  </a:cubicBezTo>
                  <a:cubicBezTo>
                    <a:pt x="20" y="27"/>
                    <a:pt x="20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8"/>
                  </a:cubicBezTo>
                  <a:cubicBezTo>
                    <a:pt x="24" y="28"/>
                    <a:pt x="24" y="28"/>
                    <a:pt x="24" y="29"/>
                  </a:cubicBezTo>
                  <a:cubicBezTo>
                    <a:pt x="23" y="29"/>
                    <a:pt x="23" y="30"/>
                    <a:pt x="23" y="30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1" y="33"/>
                    <a:pt x="21" y="33"/>
                    <a:pt x="20" y="33"/>
                  </a:cubicBezTo>
                  <a:cubicBezTo>
                    <a:pt x="20" y="33"/>
                    <a:pt x="19" y="34"/>
                    <a:pt x="19" y="34"/>
                  </a:cubicBezTo>
                  <a:cubicBezTo>
                    <a:pt x="17" y="35"/>
                    <a:pt x="15" y="37"/>
                    <a:pt x="14" y="37"/>
                  </a:cubicBezTo>
                  <a:cubicBezTo>
                    <a:pt x="13" y="38"/>
                    <a:pt x="13" y="38"/>
                    <a:pt x="12" y="38"/>
                  </a:cubicBezTo>
                  <a:cubicBezTo>
                    <a:pt x="12" y="38"/>
                    <a:pt x="11" y="38"/>
                    <a:pt x="11" y="38"/>
                  </a:cubicBezTo>
                  <a:cubicBezTo>
                    <a:pt x="10" y="38"/>
                    <a:pt x="10" y="39"/>
                    <a:pt x="10" y="39"/>
                  </a:cubicBezTo>
                  <a:cubicBezTo>
                    <a:pt x="10" y="39"/>
                    <a:pt x="10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40"/>
                    <a:pt x="8" y="40"/>
                  </a:cubicBezTo>
                  <a:cubicBezTo>
                    <a:pt x="8" y="40"/>
                    <a:pt x="7" y="40"/>
                    <a:pt x="7" y="40"/>
                  </a:cubicBezTo>
                  <a:cubicBezTo>
                    <a:pt x="7" y="40"/>
                    <a:pt x="6" y="40"/>
                    <a:pt x="6" y="40"/>
                  </a:cubicBezTo>
                  <a:cubicBezTo>
                    <a:pt x="6" y="40"/>
                    <a:pt x="5" y="40"/>
                    <a:pt x="5" y="40"/>
                  </a:cubicBezTo>
                  <a:cubicBezTo>
                    <a:pt x="5" y="40"/>
                    <a:pt x="4" y="40"/>
                    <a:pt x="4" y="40"/>
                  </a:cubicBezTo>
                  <a:cubicBezTo>
                    <a:pt x="3" y="40"/>
                    <a:pt x="2" y="40"/>
                    <a:pt x="2" y="40"/>
                  </a:cubicBezTo>
                  <a:cubicBezTo>
                    <a:pt x="2" y="41"/>
                    <a:pt x="1" y="41"/>
                    <a:pt x="1" y="41"/>
                  </a:cubicBezTo>
                  <a:cubicBezTo>
                    <a:pt x="0" y="42"/>
                    <a:pt x="0" y="42"/>
                    <a:pt x="1" y="4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2" y="44"/>
                    <a:pt x="2" y="44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5" y="45"/>
                    <a:pt x="5" y="45"/>
                    <a:pt x="5" y="44"/>
                  </a:cubicBezTo>
                  <a:cubicBezTo>
                    <a:pt x="5" y="44"/>
                    <a:pt x="6" y="44"/>
                    <a:pt x="6" y="45"/>
                  </a:cubicBezTo>
                  <a:cubicBezTo>
                    <a:pt x="6" y="45"/>
                    <a:pt x="6" y="45"/>
                    <a:pt x="7" y="45"/>
                  </a:cubicBezTo>
                  <a:cubicBezTo>
                    <a:pt x="7" y="45"/>
                    <a:pt x="8" y="45"/>
                    <a:pt x="9" y="45"/>
                  </a:cubicBezTo>
                  <a:cubicBezTo>
                    <a:pt x="9" y="45"/>
                    <a:pt x="10" y="44"/>
                    <a:pt x="11" y="44"/>
                  </a:cubicBezTo>
                  <a:cubicBezTo>
                    <a:pt x="12" y="44"/>
                    <a:pt x="12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5" y="44"/>
                    <a:pt x="14" y="44"/>
                    <a:pt x="14" y="45"/>
                  </a:cubicBezTo>
                  <a:cubicBezTo>
                    <a:pt x="14" y="45"/>
                    <a:pt x="14" y="45"/>
                    <a:pt x="13" y="46"/>
                  </a:cubicBezTo>
                  <a:cubicBezTo>
                    <a:pt x="13" y="47"/>
                    <a:pt x="12" y="48"/>
                    <a:pt x="11" y="49"/>
                  </a:cubicBezTo>
                  <a:cubicBezTo>
                    <a:pt x="11" y="49"/>
                    <a:pt x="11" y="49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1"/>
                    <a:pt x="10" y="52"/>
                    <a:pt x="9" y="52"/>
                  </a:cubicBezTo>
                  <a:cubicBezTo>
                    <a:pt x="9" y="53"/>
                    <a:pt x="8" y="53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7" y="54"/>
                    <a:pt x="7" y="53"/>
                    <a:pt x="7" y="53"/>
                  </a:cubicBezTo>
                  <a:cubicBezTo>
                    <a:pt x="7" y="53"/>
                    <a:pt x="7" y="53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3"/>
                    <a:pt x="7" y="53"/>
                  </a:cubicBezTo>
                  <a:cubicBezTo>
                    <a:pt x="6" y="53"/>
                    <a:pt x="6" y="53"/>
                    <a:pt x="6" y="54"/>
                  </a:cubicBezTo>
                  <a:cubicBezTo>
                    <a:pt x="6" y="54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6"/>
                    <a:pt x="7" y="56"/>
                  </a:cubicBezTo>
                  <a:cubicBezTo>
                    <a:pt x="7" y="56"/>
                    <a:pt x="7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7"/>
                  </a:cubicBezTo>
                  <a:cubicBezTo>
                    <a:pt x="9" y="57"/>
                    <a:pt x="8" y="57"/>
                    <a:pt x="8" y="57"/>
                  </a:cubicBezTo>
                  <a:cubicBezTo>
                    <a:pt x="8" y="58"/>
                    <a:pt x="8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8"/>
                    <a:pt x="10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58"/>
                    <a:pt x="11" y="58"/>
                    <a:pt x="11" y="58"/>
                  </a:cubicBezTo>
                  <a:cubicBezTo>
                    <a:pt x="11" y="58"/>
                    <a:pt x="12" y="58"/>
                    <a:pt x="12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8"/>
                    <a:pt x="12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8"/>
                    <a:pt x="16" y="58"/>
                    <a:pt x="17" y="57"/>
                  </a:cubicBezTo>
                  <a:cubicBezTo>
                    <a:pt x="17" y="57"/>
                    <a:pt x="17" y="56"/>
                    <a:pt x="17" y="56"/>
                  </a:cubicBezTo>
                  <a:cubicBezTo>
                    <a:pt x="17" y="56"/>
                    <a:pt x="18" y="55"/>
                    <a:pt x="18" y="55"/>
                  </a:cubicBezTo>
                  <a:cubicBezTo>
                    <a:pt x="18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6"/>
                    <a:pt x="20" y="56"/>
                    <a:pt x="20" y="57"/>
                  </a:cubicBezTo>
                  <a:cubicBezTo>
                    <a:pt x="20" y="57"/>
                    <a:pt x="20" y="57"/>
                    <a:pt x="20" y="58"/>
                  </a:cubicBezTo>
                  <a:cubicBezTo>
                    <a:pt x="19" y="59"/>
                    <a:pt x="20" y="59"/>
                    <a:pt x="20" y="60"/>
                  </a:cubicBezTo>
                  <a:cubicBezTo>
                    <a:pt x="20" y="61"/>
                    <a:pt x="21" y="62"/>
                    <a:pt x="21" y="63"/>
                  </a:cubicBezTo>
                  <a:cubicBezTo>
                    <a:pt x="21" y="63"/>
                    <a:pt x="22" y="63"/>
                    <a:pt x="22" y="64"/>
                  </a:cubicBezTo>
                  <a:cubicBezTo>
                    <a:pt x="23" y="64"/>
                    <a:pt x="23" y="64"/>
                    <a:pt x="24" y="64"/>
                  </a:cubicBezTo>
                  <a:cubicBezTo>
                    <a:pt x="25" y="64"/>
                    <a:pt x="26" y="64"/>
                    <a:pt x="26" y="64"/>
                  </a:cubicBezTo>
                  <a:cubicBezTo>
                    <a:pt x="27" y="64"/>
                    <a:pt x="28" y="64"/>
                    <a:pt x="28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9" y="62"/>
                    <a:pt x="29" y="62"/>
                  </a:cubicBezTo>
                  <a:cubicBezTo>
                    <a:pt x="29" y="61"/>
                    <a:pt x="29" y="61"/>
                    <a:pt x="29" y="60"/>
                  </a:cubicBezTo>
                  <a:cubicBezTo>
                    <a:pt x="28" y="58"/>
                    <a:pt x="28" y="57"/>
                    <a:pt x="28" y="55"/>
                  </a:cubicBezTo>
                  <a:cubicBezTo>
                    <a:pt x="28" y="53"/>
                    <a:pt x="28" y="52"/>
                    <a:pt x="28" y="50"/>
                  </a:cubicBezTo>
                  <a:cubicBezTo>
                    <a:pt x="27" y="50"/>
                    <a:pt x="28" y="49"/>
                    <a:pt x="28" y="48"/>
                  </a:cubicBezTo>
                  <a:cubicBezTo>
                    <a:pt x="28" y="48"/>
                    <a:pt x="28" y="48"/>
                    <a:pt x="28" y="47"/>
                  </a:cubicBezTo>
                  <a:cubicBezTo>
                    <a:pt x="28" y="47"/>
                    <a:pt x="29" y="46"/>
                    <a:pt x="29" y="46"/>
                  </a:cubicBezTo>
                  <a:cubicBezTo>
                    <a:pt x="30" y="46"/>
                    <a:pt x="30" y="45"/>
                    <a:pt x="31" y="45"/>
                  </a:cubicBezTo>
                  <a:cubicBezTo>
                    <a:pt x="31" y="44"/>
                    <a:pt x="31" y="43"/>
                    <a:pt x="32" y="43"/>
                  </a:cubicBezTo>
                  <a:cubicBezTo>
                    <a:pt x="32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0"/>
                  </a:cubicBezTo>
                  <a:cubicBezTo>
                    <a:pt x="34" y="40"/>
                    <a:pt x="34" y="40"/>
                    <a:pt x="34" y="39"/>
                  </a:cubicBezTo>
                  <a:cubicBezTo>
                    <a:pt x="34" y="38"/>
                    <a:pt x="35" y="37"/>
                    <a:pt x="36" y="37"/>
                  </a:cubicBezTo>
                  <a:cubicBezTo>
                    <a:pt x="37" y="36"/>
                    <a:pt x="37" y="35"/>
                    <a:pt x="38" y="34"/>
                  </a:cubicBezTo>
                  <a:cubicBezTo>
                    <a:pt x="38" y="33"/>
                    <a:pt x="38" y="33"/>
                    <a:pt x="39" y="32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0" y="29"/>
                    <a:pt x="40" y="28"/>
                    <a:pt x="41" y="27"/>
                  </a:cubicBezTo>
                  <a:cubicBezTo>
                    <a:pt x="41" y="26"/>
                    <a:pt x="41" y="26"/>
                    <a:pt x="4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5" name="Freeform 115"/>
            <p:cNvSpPr/>
            <p:nvPr/>
          </p:nvSpPr>
          <p:spPr bwMode="auto">
            <a:xfrm>
              <a:off x="7797006" y="808831"/>
              <a:ext cx="153988" cy="239713"/>
            </a:xfrm>
            <a:custGeom>
              <a:avLst/>
              <a:gdLst>
                <a:gd name="T0" fmla="*/ 40 w 41"/>
                <a:gd name="T1" fmla="*/ 37 h 64"/>
                <a:gd name="T2" fmla="*/ 37 w 41"/>
                <a:gd name="T3" fmla="*/ 10 h 64"/>
                <a:gd name="T4" fmla="*/ 37 w 41"/>
                <a:gd name="T5" fmla="*/ 8 h 64"/>
                <a:gd name="T6" fmla="*/ 34 w 41"/>
                <a:gd name="T7" fmla="*/ 3 h 64"/>
                <a:gd name="T8" fmla="*/ 20 w 41"/>
                <a:gd name="T9" fmla="*/ 0 h 64"/>
                <a:gd name="T10" fmla="*/ 3 w 41"/>
                <a:gd name="T11" fmla="*/ 13 h 64"/>
                <a:gd name="T12" fmla="*/ 11 w 41"/>
                <a:gd name="T13" fmla="*/ 8 h 64"/>
                <a:gd name="T14" fmla="*/ 22 w 41"/>
                <a:gd name="T15" fmla="*/ 4 h 64"/>
                <a:gd name="T16" fmla="*/ 34 w 41"/>
                <a:gd name="T17" fmla="*/ 10 h 64"/>
                <a:gd name="T18" fmla="*/ 35 w 41"/>
                <a:gd name="T19" fmla="*/ 16 h 64"/>
                <a:gd name="T20" fmla="*/ 35 w 41"/>
                <a:gd name="T21" fmla="*/ 25 h 64"/>
                <a:gd name="T22" fmla="*/ 35 w 41"/>
                <a:gd name="T23" fmla="*/ 29 h 64"/>
                <a:gd name="T24" fmla="*/ 36 w 41"/>
                <a:gd name="T25" fmla="*/ 39 h 64"/>
                <a:gd name="T26" fmla="*/ 36 w 41"/>
                <a:gd name="T27" fmla="*/ 56 h 64"/>
                <a:gd name="T28" fmla="*/ 28 w 41"/>
                <a:gd name="T29" fmla="*/ 57 h 64"/>
                <a:gd name="T30" fmla="*/ 19 w 41"/>
                <a:gd name="T31" fmla="*/ 52 h 64"/>
                <a:gd name="T32" fmla="*/ 18 w 41"/>
                <a:gd name="T33" fmla="*/ 50 h 64"/>
                <a:gd name="T34" fmla="*/ 23 w 41"/>
                <a:gd name="T35" fmla="*/ 50 h 64"/>
                <a:gd name="T36" fmla="*/ 24 w 41"/>
                <a:gd name="T37" fmla="*/ 47 h 64"/>
                <a:gd name="T38" fmla="*/ 20 w 41"/>
                <a:gd name="T39" fmla="*/ 45 h 64"/>
                <a:gd name="T40" fmla="*/ 15 w 41"/>
                <a:gd name="T41" fmla="*/ 44 h 64"/>
                <a:gd name="T42" fmla="*/ 16 w 41"/>
                <a:gd name="T43" fmla="*/ 42 h 64"/>
                <a:gd name="T44" fmla="*/ 18 w 41"/>
                <a:gd name="T45" fmla="*/ 40 h 64"/>
                <a:gd name="T46" fmla="*/ 19 w 41"/>
                <a:gd name="T47" fmla="*/ 38 h 64"/>
                <a:gd name="T48" fmla="*/ 21 w 41"/>
                <a:gd name="T49" fmla="*/ 36 h 64"/>
                <a:gd name="T50" fmla="*/ 17 w 41"/>
                <a:gd name="T51" fmla="*/ 31 h 64"/>
                <a:gd name="T52" fmla="*/ 16 w 41"/>
                <a:gd name="T53" fmla="*/ 30 h 64"/>
                <a:gd name="T54" fmla="*/ 16 w 41"/>
                <a:gd name="T55" fmla="*/ 28 h 64"/>
                <a:gd name="T56" fmla="*/ 16 w 41"/>
                <a:gd name="T57" fmla="*/ 26 h 64"/>
                <a:gd name="T58" fmla="*/ 15 w 41"/>
                <a:gd name="T59" fmla="*/ 24 h 64"/>
                <a:gd name="T60" fmla="*/ 13 w 41"/>
                <a:gd name="T61" fmla="*/ 22 h 64"/>
                <a:gd name="T62" fmla="*/ 9 w 41"/>
                <a:gd name="T63" fmla="*/ 21 h 64"/>
                <a:gd name="T64" fmla="*/ 6 w 41"/>
                <a:gd name="T65" fmla="*/ 22 h 64"/>
                <a:gd name="T66" fmla="*/ 3 w 41"/>
                <a:gd name="T67" fmla="*/ 23 h 64"/>
                <a:gd name="T68" fmla="*/ 1 w 41"/>
                <a:gd name="T69" fmla="*/ 24 h 64"/>
                <a:gd name="T70" fmla="*/ 2 w 41"/>
                <a:gd name="T71" fmla="*/ 27 h 64"/>
                <a:gd name="T72" fmla="*/ 2 w 41"/>
                <a:gd name="T73" fmla="*/ 29 h 64"/>
                <a:gd name="T74" fmla="*/ 4 w 41"/>
                <a:gd name="T75" fmla="*/ 31 h 64"/>
                <a:gd name="T76" fmla="*/ 3 w 41"/>
                <a:gd name="T77" fmla="*/ 34 h 64"/>
                <a:gd name="T78" fmla="*/ 2 w 41"/>
                <a:gd name="T79" fmla="*/ 36 h 64"/>
                <a:gd name="T80" fmla="*/ 1 w 41"/>
                <a:gd name="T81" fmla="*/ 40 h 64"/>
                <a:gd name="T82" fmla="*/ 3 w 41"/>
                <a:gd name="T83" fmla="*/ 43 h 64"/>
                <a:gd name="T84" fmla="*/ 5 w 41"/>
                <a:gd name="T85" fmla="*/ 43 h 64"/>
                <a:gd name="T86" fmla="*/ 4 w 41"/>
                <a:gd name="T87" fmla="*/ 45 h 64"/>
                <a:gd name="T88" fmla="*/ 4 w 41"/>
                <a:gd name="T89" fmla="*/ 46 h 64"/>
                <a:gd name="T90" fmla="*/ 8 w 41"/>
                <a:gd name="T91" fmla="*/ 50 h 64"/>
                <a:gd name="T92" fmla="*/ 10 w 41"/>
                <a:gd name="T93" fmla="*/ 50 h 64"/>
                <a:gd name="T94" fmla="*/ 14 w 41"/>
                <a:gd name="T95" fmla="*/ 50 h 64"/>
                <a:gd name="T96" fmla="*/ 17 w 41"/>
                <a:gd name="T97" fmla="*/ 50 h 64"/>
                <a:gd name="T98" fmla="*/ 17 w 41"/>
                <a:gd name="T99" fmla="*/ 52 h 64"/>
                <a:gd name="T100" fmla="*/ 13 w 41"/>
                <a:gd name="T101" fmla="*/ 54 h 64"/>
                <a:gd name="T102" fmla="*/ 6 w 41"/>
                <a:gd name="T103" fmla="*/ 54 h 64"/>
                <a:gd name="T104" fmla="*/ 2 w 41"/>
                <a:gd name="T105" fmla="*/ 54 h 64"/>
                <a:gd name="T106" fmla="*/ 6 w 41"/>
                <a:gd name="T107" fmla="*/ 60 h 64"/>
                <a:gd name="T108" fmla="*/ 24 w 41"/>
                <a:gd name="T109" fmla="*/ 59 h 64"/>
                <a:gd name="T110" fmla="*/ 34 w 41"/>
                <a:gd name="T111" fmla="*/ 63 h 64"/>
                <a:gd name="T112" fmla="*/ 41 w 41"/>
                <a:gd name="T113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" h="64">
                  <a:moveTo>
                    <a:pt x="41" y="47"/>
                  </a:moveTo>
                  <a:cubicBezTo>
                    <a:pt x="41" y="47"/>
                    <a:pt x="41" y="46"/>
                    <a:pt x="40" y="46"/>
                  </a:cubicBezTo>
                  <a:cubicBezTo>
                    <a:pt x="40" y="45"/>
                    <a:pt x="40" y="44"/>
                    <a:pt x="40" y="43"/>
                  </a:cubicBezTo>
                  <a:cubicBezTo>
                    <a:pt x="40" y="41"/>
                    <a:pt x="40" y="39"/>
                    <a:pt x="40" y="37"/>
                  </a:cubicBezTo>
                  <a:cubicBezTo>
                    <a:pt x="40" y="36"/>
                    <a:pt x="40" y="34"/>
                    <a:pt x="40" y="33"/>
                  </a:cubicBezTo>
                  <a:cubicBezTo>
                    <a:pt x="39" y="29"/>
                    <a:pt x="39" y="26"/>
                    <a:pt x="39" y="23"/>
                  </a:cubicBezTo>
                  <a:cubicBezTo>
                    <a:pt x="39" y="21"/>
                    <a:pt x="39" y="19"/>
                    <a:pt x="38" y="17"/>
                  </a:cubicBezTo>
                  <a:cubicBezTo>
                    <a:pt x="38" y="15"/>
                    <a:pt x="38" y="13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7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7" y="7"/>
                    <a:pt x="36" y="7"/>
                  </a:cubicBezTo>
                  <a:cubicBezTo>
                    <a:pt x="36" y="5"/>
                    <a:pt x="35" y="4"/>
                    <a:pt x="34" y="3"/>
                  </a:cubicBezTo>
                  <a:cubicBezTo>
                    <a:pt x="33" y="2"/>
                    <a:pt x="32" y="2"/>
                    <a:pt x="31" y="1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3" y="0"/>
                    <a:pt x="22" y="0"/>
                    <a:pt x="20" y="0"/>
                  </a:cubicBezTo>
                  <a:cubicBezTo>
                    <a:pt x="19" y="0"/>
                    <a:pt x="17" y="1"/>
                    <a:pt x="16" y="1"/>
                  </a:cubicBezTo>
                  <a:cubicBezTo>
                    <a:pt x="14" y="2"/>
                    <a:pt x="12" y="3"/>
                    <a:pt x="11" y="4"/>
                  </a:cubicBezTo>
                  <a:cubicBezTo>
                    <a:pt x="7" y="6"/>
                    <a:pt x="5" y="9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2"/>
                    <a:pt x="5" y="12"/>
                    <a:pt x="5" y="11"/>
                  </a:cubicBezTo>
                  <a:cubicBezTo>
                    <a:pt x="7" y="10"/>
                    <a:pt x="9" y="9"/>
                    <a:pt x="11" y="8"/>
                  </a:cubicBezTo>
                  <a:cubicBezTo>
                    <a:pt x="13" y="7"/>
                    <a:pt x="14" y="6"/>
                    <a:pt x="15" y="6"/>
                  </a:cubicBez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9" y="5"/>
                    <a:pt x="20" y="4"/>
                    <a:pt x="22" y="4"/>
                  </a:cubicBezTo>
                  <a:cubicBezTo>
                    <a:pt x="23" y="4"/>
                    <a:pt x="25" y="4"/>
                    <a:pt x="27" y="4"/>
                  </a:cubicBezTo>
                  <a:cubicBezTo>
                    <a:pt x="28" y="4"/>
                    <a:pt x="29" y="4"/>
                    <a:pt x="30" y="5"/>
                  </a:cubicBezTo>
                  <a:cubicBezTo>
                    <a:pt x="31" y="5"/>
                    <a:pt x="31" y="6"/>
                    <a:pt x="32" y="7"/>
                  </a:cubicBezTo>
                  <a:cubicBezTo>
                    <a:pt x="33" y="8"/>
                    <a:pt x="33" y="9"/>
                    <a:pt x="34" y="10"/>
                  </a:cubicBezTo>
                  <a:cubicBezTo>
                    <a:pt x="34" y="10"/>
                    <a:pt x="34" y="11"/>
                    <a:pt x="34" y="12"/>
                  </a:cubicBezTo>
                  <a:cubicBezTo>
                    <a:pt x="34" y="12"/>
                    <a:pt x="34" y="13"/>
                    <a:pt x="34" y="14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6"/>
                    <a:pt x="35" y="16"/>
                    <a:pt x="35" y="16"/>
                  </a:cubicBezTo>
                  <a:cubicBezTo>
                    <a:pt x="35" y="17"/>
                    <a:pt x="35" y="17"/>
                    <a:pt x="34" y="18"/>
                  </a:cubicBezTo>
                  <a:cubicBezTo>
                    <a:pt x="34" y="18"/>
                    <a:pt x="34" y="19"/>
                    <a:pt x="35" y="19"/>
                  </a:cubicBezTo>
                  <a:cubicBezTo>
                    <a:pt x="35" y="19"/>
                    <a:pt x="35" y="19"/>
                    <a:pt x="35" y="20"/>
                  </a:cubicBezTo>
                  <a:cubicBezTo>
                    <a:pt x="35" y="21"/>
                    <a:pt x="35" y="23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6"/>
                    <a:pt x="35" y="27"/>
                    <a:pt x="35" y="28"/>
                  </a:cubicBezTo>
                  <a:cubicBezTo>
                    <a:pt x="35" y="28"/>
                    <a:pt x="35" y="28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2"/>
                    <a:pt x="35" y="35"/>
                    <a:pt x="36" y="37"/>
                  </a:cubicBezTo>
                  <a:cubicBezTo>
                    <a:pt x="36" y="38"/>
                    <a:pt x="36" y="38"/>
                    <a:pt x="36" y="39"/>
                  </a:cubicBezTo>
                  <a:cubicBezTo>
                    <a:pt x="35" y="41"/>
                    <a:pt x="35" y="43"/>
                    <a:pt x="36" y="45"/>
                  </a:cubicBezTo>
                  <a:cubicBezTo>
                    <a:pt x="36" y="45"/>
                    <a:pt x="36" y="46"/>
                    <a:pt x="36" y="46"/>
                  </a:cubicBezTo>
                  <a:cubicBezTo>
                    <a:pt x="36" y="47"/>
                    <a:pt x="36" y="48"/>
                    <a:pt x="36" y="49"/>
                  </a:cubicBezTo>
                  <a:cubicBezTo>
                    <a:pt x="36" y="52"/>
                    <a:pt x="37" y="54"/>
                    <a:pt x="36" y="56"/>
                  </a:cubicBezTo>
                  <a:cubicBezTo>
                    <a:pt x="36" y="56"/>
                    <a:pt x="36" y="57"/>
                    <a:pt x="36" y="57"/>
                  </a:cubicBezTo>
                  <a:cubicBezTo>
                    <a:pt x="36" y="58"/>
                    <a:pt x="36" y="58"/>
                    <a:pt x="35" y="58"/>
                  </a:cubicBezTo>
                  <a:cubicBezTo>
                    <a:pt x="34" y="58"/>
                    <a:pt x="33" y="58"/>
                    <a:pt x="32" y="58"/>
                  </a:cubicBezTo>
                  <a:cubicBezTo>
                    <a:pt x="31" y="58"/>
                    <a:pt x="29" y="57"/>
                    <a:pt x="28" y="57"/>
                  </a:cubicBezTo>
                  <a:cubicBezTo>
                    <a:pt x="27" y="56"/>
                    <a:pt x="26" y="55"/>
                    <a:pt x="25" y="55"/>
                  </a:cubicBezTo>
                  <a:cubicBezTo>
                    <a:pt x="23" y="54"/>
                    <a:pt x="22" y="54"/>
                    <a:pt x="20" y="53"/>
                  </a:cubicBezTo>
                  <a:cubicBezTo>
                    <a:pt x="20" y="53"/>
                    <a:pt x="20" y="53"/>
                    <a:pt x="20" y="52"/>
                  </a:cubicBezTo>
                  <a:cubicBezTo>
                    <a:pt x="20" y="52"/>
                    <a:pt x="20" y="52"/>
                    <a:pt x="19" y="52"/>
                  </a:cubicBezTo>
                  <a:cubicBezTo>
                    <a:pt x="19" y="51"/>
                    <a:pt x="18" y="51"/>
                    <a:pt x="17" y="51"/>
                  </a:cubicBezTo>
                  <a:cubicBezTo>
                    <a:pt x="17" y="51"/>
                    <a:pt x="17" y="51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9" y="50"/>
                    <a:pt x="20" y="50"/>
                    <a:pt x="21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8"/>
                    <a:pt x="24" y="48"/>
                  </a:cubicBezTo>
                  <a:cubicBezTo>
                    <a:pt x="24" y="48"/>
                    <a:pt x="24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6"/>
                    <a:pt x="23" y="46"/>
                    <a:pt x="22" y="46"/>
                  </a:cubicBezTo>
                  <a:cubicBezTo>
                    <a:pt x="22" y="46"/>
                    <a:pt x="21" y="46"/>
                    <a:pt x="21" y="45"/>
                  </a:cubicBezTo>
                  <a:cubicBezTo>
                    <a:pt x="21" y="45"/>
                    <a:pt x="20" y="45"/>
                    <a:pt x="20" y="45"/>
                  </a:cubicBezTo>
                  <a:cubicBezTo>
                    <a:pt x="19" y="45"/>
                    <a:pt x="18" y="44"/>
                    <a:pt x="17" y="44"/>
                  </a:cubicBezTo>
                  <a:cubicBezTo>
                    <a:pt x="17" y="44"/>
                    <a:pt x="16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2"/>
                    <a:pt x="15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1"/>
                    <a:pt x="16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8"/>
                    <a:pt x="20" y="38"/>
                    <a:pt x="20" y="37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5"/>
                    <a:pt x="21" y="35"/>
                  </a:cubicBezTo>
                  <a:cubicBezTo>
                    <a:pt x="21" y="34"/>
                    <a:pt x="21" y="34"/>
                    <a:pt x="20" y="33"/>
                  </a:cubicBezTo>
                  <a:cubicBezTo>
                    <a:pt x="20" y="33"/>
                    <a:pt x="19" y="32"/>
                    <a:pt x="19" y="32"/>
                  </a:cubicBezTo>
                  <a:cubicBezTo>
                    <a:pt x="18" y="32"/>
                    <a:pt x="18" y="32"/>
                    <a:pt x="17" y="31"/>
                  </a:cubicBezTo>
                  <a:cubicBezTo>
                    <a:pt x="17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6"/>
                  </a:cubicBezTo>
                  <a:cubicBezTo>
                    <a:pt x="16" y="26"/>
                    <a:pt x="16" y="26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2"/>
                    <a:pt x="12" y="22"/>
                    <a:pt x="11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10" y="21"/>
                    <a:pt x="10" y="21"/>
                    <a:pt x="9" y="21"/>
                  </a:cubicBezTo>
                  <a:cubicBezTo>
                    <a:pt x="9" y="21"/>
                    <a:pt x="9" y="22"/>
                    <a:pt x="9" y="22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6" y="22"/>
                    <a:pt x="6" y="22"/>
                  </a:cubicBezTo>
                  <a:cubicBezTo>
                    <a:pt x="6" y="22"/>
                    <a:pt x="5" y="22"/>
                    <a:pt x="5" y="23"/>
                  </a:cubicBezTo>
                  <a:cubicBezTo>
                    <a:pt x="5" y="23"/>
                    <a:pt x="5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3" y="23"/>
                    <a:pt x="3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3"/>
                    <a:pt x="2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9"/>
                    <a:pt x="2" y="29"/>
                  </a:cubicBezTo>
                  <a:cubicBezTo>
                    <a:pt x="2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2"/>
                    <a:pt x="4" y="33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3" y="34"/>
                    <a:pt x="3" y="34"/>
                  </a:cubicBezTo>
                  <a:cubicBezTo>
                    <a:pt x="3" y="34"/>
                    <a:pt x="3" y="34"/>
                    <a:pt x="2" y="34"/>
                  </a:cubicBezTo>
                  <a:cubicBezTo>
                    <a:pt x="2" y="34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2" y="36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1" y="37"/>
                    <a:pt x="1" y="37"/>
                    <a:pt x="1" y="38"/>
                  </a:cubicBezTo>
                  <a:cubicBezTo>
                    <a:pt x="1" y="38"/>
                    <a:pt x="0" y="38"/>
                    <a:pt x="1" y="39"/>
                  </a:cubicBezTo>
                  <a:cubicBezTo>
                    <a:pt x="1" y="39"/>
                    <a:pt x="1" y="40"/>
                    <a:pt x="1" y="40"/>
                  </a:cubicBezTo>
                  <a:cubicBezTo>
                    <a:pt x="1" y="41"/>
                    <a:pt x="1" y="41"/>
                    <a:pt x="1" y="42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2" y="42"/>
                    <a:pt x="2" y="42"/>
                    <a:pt x="2" y="43"/>
                  </a:cubicBezTo>
                  <a:cubicBezTo>
                    <a:pt x="2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3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8"/>
                    <a:pt x="5" y="48"/>
                    <a:pt x="5" y="49"/>
                  </a:cubicBezTo>
                  <a:cubicBezTo>
                    <a:pt x="6" y="49"/>
                    <a:pt x="6" y="50"/>
                    <a:pt x="7" y="50"/>
                  </a:cubicBezTo>
                  <a:cubicBezTo>
                    <a:pt x="7" y="50"/>
                    <a:pt x="7" y="50"/>
                    <a:pt x="8" y="50"/>
                  </a:cubicBezTo>
                  <a:cubicBezTo>
                    <a:pt x="8" y="50"/>
                    <a:pt x="9" y="50"/>
                    <a:pt x="9" y="50"/>
                  </a:cubicBezTo>
                  <a:cubicBezTo>
                    <a:pt x="9" y="50"/>
                    <a:pt x="9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12" y="50"/>
                    <a:pt x="13" y="50"/>
                  </a:cubicBezTo>
                  <a:cubicBezTo>
                    <a:pt x="13" y="50"/>
                    <a:pt x="14" y="50"/>
                    <a:pt x="14" y="50"/>
                  </a:cubicBezTo>
                  <a:cubicBezTo>
                    <a:pt x="14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3"/>
                    <a:pt x="17" y="53"/>
                  </a:cubicBezTo>
                  <a:cubicBezTo>
                    <a:pt x="17" y="53"/>
                    <a:pt x="16" y="53"/>
                    <a:pt x="16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3"/>
                    <a:pt x="14" y="53"/>
                    <a:pt x="13" y="54"/>
                  </a:cubicBezTo>
                  <a:cubicBezTo>
                    <a:pt x="13" y="54"/>
                    <a:pt x="13" y="54"/>
                    <a:pt x="12" y="54"/>
                  </a:cubicBezTo>
                  <a:cubicBezTo>
                    <a:pt x="11" y="54"/>
                    <a:pt x="10" y="54"/>
                    <a:pt x="9" y="54"/>
                  </a:cubicBezTo>
                  <a:cubicBezTo>
                    <a:pt x="8" y="54"/>
                    <a:pt x="8" y="54"/>
                    <a:pt x="7" y="54"/>
                  </a:cubicBezTo>
                  <a:cubicBezTo>
                    <a:pt x="7" y="54"/>
                    <a:pt x="7" y="54"/>
                    <a:pt x="6" y="54"/>
                  </a:cubicBezTo>
                  <a:cubicBezTo>
                    <a:pt x="6" y="54"/>
                    <a:pt x="6" y="54"/>
                    <a:pt x="5" y="54"/>
                  </a:cubicBezTo>
                  <a:cubicBezTo>
                    <a:pt x="5" y="53"/>
                    <a:pt x="5" y="53"/>
                    <a:pt x="4" y="53"/>
                  </a:cubicBezTo>
                  <a:cubicBezTo>
                    <a:pt x="4" y="53"/>
                    <a:pt x="3" y="53"/>
                    <a:pt x="3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5"/>
                    <a:pt x="2" y="56"/>
                    <a:pt x="2" y="56"/>
                  </a:cubicBezTo>
                  <a:cubicBezTo>
                    <a:pt x="2" y="57"/>
                    <a:pt x="2" y="57"/>
                    <a:pt x="3" y="57"/>
                  </a:cubicBezTo>
                  <a:cubicBezTo>
                    <a:pt x="3" y="58"/>
                    <a:pt x="4" y="59"/>
                    <a:pt x="4" y="59"/>
                  </a:cubicBezTo>
                  <a:cubicBezTo>
                    <a:pt x="5" y="60"/>
                    <a:pt x="5" y="60"/>
                    <a:pt x="6" y="60"/>
                  </a:cubicBezTo>
                  <a:cubicBezTo>
                    <a:pt x="9" y="60"/>
                    <a:pt x="13" y="60"/>
                    <a:pt x="16" y="60"/>
                  </a:cubicBezTo>
                  <a:cubicBezTo>
                    <a:pt x="17" y="59"/>
                    <a:pt x="19" y="59"/>
                    <a:pt x="20" y="60"/>
                  </a:cubicBezTo>
                  <a:cubicBezTo>
                    <a:pt x="21" y="60"/>
                    <a:pt x="22" y="60"/>
                    <a:pt x="23" y="60"/>
                  </a:cubicBezTo>
                  <a:cubicBezTo>
                    <a:pt x="23" y="60"/>
                    <a:pt x="23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60"/>
                    <a:pt x="26" y="60"/>
                  </a:cubicBezTo>
                  <a:cubicBezTo>
                    <a:pt x="27" y="61"/>
                    <a:pt x="28" y="62"/>
                    <a:pt x="29" y="62"/>
                  </a:cubicBezTo>
                  <a:cubicBezTo>
                    <a:pt x="31" y="62"/>
                    <a:pt x="32" y="63"/>
                    <a:pt x="34" y="63"/>
                  </a:cubicBezTo>
                  <a:cubicBezTo>
                    <a:pt x="35" y="64"/>
                    <a:pt x="37" y="64"/>
                    <a:pt x="38" y="64"/>
                  </a:cubicBezTo>
                  <a:cubicBezTo>
                    <a:pt x="39" y="63"/>
                    <a:pt x="40" y="63"/>
                    <a:pt x="41" y="62"/>
                  </a:cubicBezTo>
                  <a:cubicBezTo>
                    <a:pt x="41" y="61"/>
                    <a:pt x="41" y="59"/>
                    <a:pt x="41" y="58"/>
                  </a:cubicBezTo>
                  <a:cubicBezTo>
                    <a:pt x="41" y="54"/>
                    <a:pt x="41" y="51"/>
                    <a:pt x="41" y="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6" name="Freeform 116"/>
            <p:cNvSpPr/>
            <p:nvPr/>
          </p:nvSpPr>
          <p:spPr bwMode="auto">
            <a:xfrm>
              <a:off x="7879556" y="924718"/>
              <a:ext cx="34925" cy="33338"/>
            </a:xfrm>
            <a:custGeom>
              <a:avLst/>
              <a:gdLst>
                <a:gd name="T0" fmla="*/ 0 w 9"/>
                <a:gd name="T1" fmla="*/ 7 h 9"/>
                <a:gd name="T2" fmla="*/ 1 w 9"/>
                <a:gd name="T3" fmla="*/ 8 h 9"/>
                <a:gd name="T4" fmla="*/ 1 w 9"/>
                <a:gd name="T5" fmla="*/ 8 h 9"/>
                <a:gd name="T6" fmla="*/ 2 w 9"/>
                <a:gd name="T7" fmla="*/ 7 h 9"/>
                <a:gd name="T8" fmla="*/ 3 w 9"/>
                <a:gd name="T9" fmla="*/ 7 h 9"/>
                <a:gd name="T10" fmla="*/ 3 w 9"/>
                <a:gd name="T11" fmla="*/ 7 h 9"/>
                <a:gd name="T12" fmla="*/ 4 w 9"/>
                <a:gd name="T13" fmla="*/ 7 h 9"/>
                <a:gd name="T14" fmla="*/ 5 w 9"/>
                <a:gd name="T15" fmla="*/ 7 h 9"/>
                <a:gd name="T16" fmla="*/ 6 w 9"/>
                <a:gd name="T17" fmla="*/ 8 h 9"/>
                <a:gd name="T18" fmla="*/ 7 w 9"/>
                <a:gd name="T19" fmla="*/ 8 h 9"/>
                <a:gd name="T20" fmla="*/ 7 w 9"/>
                <a:gd name="T21" fmla="*/ 8 h 9"/>
                <a:gd name="T22" fmla="*/ 7 w 9"/>
                <a:gd name="T23" fmla="*/ 7 h 9"/>
                <a:gd name="T24" fmla="*/ 8 w 9"/>
                <a:gd name="T25" fmla="*/ 6 h 9"/>
                <a:gd name="T26" fmla="*/ 9 w 9"/>
                <a:gd name="T27" fmla="*/ 6 h 9"/>
                <a:gd name="T28" fmla="*/ 9 w 9"/>
                <a:gd name="T29" fmla="*/ 5 h 9"/>
                <a:gd name="T30" fmla="*/ 8 w 9"/>
                <a:gd name="T31" fmla="*/ 4 h 9"/>
                <a:gd name="T32" fmla="*/ 6 w 9"/>
                <a:gd name="T33" fmla="*/ 2 h 9"/>
                <a:gd name="T34" fmla="*/ 4 w 9"/>
                <a:gd name="T35" fmla="*/ 1 h 9"/>
                <a:gd name="T36" fmla="*/ 2 w 9"/>
                <a:gd name="T37" fmla="*/ 0 h 9"/>
                <a:gd name="T38" fmla="*/ 1 w 9"/>
                <a:gd name="T39" fmla="*/ 0 h 9"/>
                <a:gd name="T40" fmla="*/ 0 w 9"/>
                <a:gd name="T41" fmla="*/ 0 h 9"/>
                <a:gd name="T42" fmla="*/ 0 w 9"/>
                <a:gd name="T43" fmla="*/ 1 h 9"/>
                <a:gd name="T44" fmla="*/ 0 w 9"/>
                <a:gd name="T45" fmla="*/ 3 h 9"/>
                <a:gd name="T46" fmla="*/ 1 w 9"/>
                <a:gd name="T47" fmla="*/ 4 h 9"/>
                <a:gd name="T48" fmla="*/ 0 w 9"/>
                <a:gd name="T49" fmla="*/ 6 h 9"/>
                <a:gd name="T50" fmla="*/ 0 w 9"/>
                <a:gd name="T5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9">
                  <a:moveTo>
                    <a:pt x="0" y="7"/>
                  </a:move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9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7" name="Freeform 117"/>
            <p:cNvSpPr/>
            <p:nvPr/>
          </p:nvSpPr>
          <p:spPr bwMode="auto">
            <a:xfrm>
              <a:off x="7741443" y="864393"/>
              <a:ext cx="63500" cy="180975"/>
            </a:xfrm>
            <a:custGeom>
              <a:avLst/>
              <a:gdLst>
                <a:gd name="T0" fmla="*/ 16 w 17"/>
                <a:gd name="T1" fmla="*/ 6 h 48"/>
                <a:gd name="T2" fmla="*/ 16 w 17"/>
                <a:gd name="T3" fmla="*/ 6 h 48"/>
                <a:gd name="T4" fmla="*/ 17 w 17"/>
                <a:gd name="T5" fmla="*/ 5 h 48"/>
                <a:gd name="T6" fmla="*/ 17 w 17"/>
                <a:gd name="T7" fmla="*/ 5 h 48"/>
                <a:gd name="T8" fmla="*/ 17 w 17"/>
                <a:gd name="T9" fmla="*/ 4 h 48"/>
                <a:gd name="T10" fmla="*/ 17 w 17"/>
                <a:gd name="T11" fmla="*/ 3 h 48"/>
                <a:gd name="T12" fmla="*/ 16 w 17"/>
                <a:gd name="T13" fmla="*/ 1 h 48"/>
                <a:gd name="T14" fmla="*/ 14 w 17"/>
                <a:gd name="T15" fmla="*/ 0 h 48"/>
                <a:gd name="T16" fmla="*/ 12 w 17"/>
                <a:gd name="T17" fmla="*/ 1 h 48"/>
                <a:gd name="T18" fmla="*/ 8 w 17"/>
                <a:gd name="T19" fmla="*/ 6 h 48"/>
                <a:gd name="T20" fmla="*/ 5 w 17"/>
                <a:gd name="T21" fmla="*/ 11 h 48"/>
                <a:gd name="T22" fmla="*/ 4 w 17"/>
                <a:gd name="T23" fmla="*/ 15 h 48"/>
                <a:gd name="T24" fmla="*/ 2 w 17"/>
                <a:gd name="T25" fmla="*/ 22 h 48"/>
                <a:gd name="T26" fmla="*/ 1 w 17"/>
                <a:gd name="T27" fmla="*/ 27 h 48"/>
                <a:gd name="T28" fmla="*/ 0 w 17"/>
                <a:gd name="T29" fmla="*/ 34 h 48"/>
                <a:gd name="T30" fmla="*/ 0 w 17"/>
                <a:gd name="T31" fmla="*/ 40 h 48"/>
                <a:gd name="T32" fmla="*/ 1 w 17"/>
                <a:gd name="T33" fmla="*/ 41 h 48"/>
                <a:gd name="T34" fmla="*/ 1 w 17"/>
                <a:gd name="T35" fmla="*/ 43 h 48"/>
                <a:gd name="T36" fmla="*/ 2 w 17"/>
                <a:gd name="T37" fmla="*/ 46 h 48"/>
                <a:gd name="T38" fmla="*/ 3 w 17"/>
                <a:gd name="T39" fmla="*/ 47 h 48"/>
                <a:gd name="T40" fmla="*/ 4 w 17"/>
                <a:gd name="T41" fmla="*/ 48 h 48"/>
                <a:gd name="T42" fmla="*/ 4 w 17"/>
                <a:gd name="T43" fmla="*/ 48 h 48"/>
                <a:gd name="T44" fmla="*/ 4 w 17"/>
                <a:gd name="T45" fmla="*/ 48 h 48"/>
                <a:gd name="T46" fmla="*/ 5 w 17"/>
                <a:gd name="T47" fmla="*/ 48 h 48"/>
                <a:gd name="T48" fmla="*/ 5 w 17"/>
                <a:gd name="T49" fmla="*/ 48 h 48"/>
                <a:gd name="T50" fmla="*/ 6 w 17"/>
                <a:gd name="T51" fmla="*/ 48 h 48"/>
                <a:gd name="T52" fmla="*/ 6 w 17"/>
                <a:gd name="T53" fmla="*/ 47 h 48"/>
                <a:gd name="T54" fmla="*/ 6 w 17"/>
                <a:gd name="T55" fmla="*/ 48 h 48"/>
                <a:gd name="T56" fmla="*/ 7 w 17"/>
                <a:gd name="T57" fmla="*/ 48 h 48"/>
                <a:gd name="T58" fmla="*/ 8 w 17"/>
                <a:gd name="T59" fmla="*/ 47 h 48"/>
                <a:gd name="T60" fmla="*/ 9 w 17"/>
                <a:gd name="T61" fmla="*/ 47 h 48"/>
                <a:gd name="T62" fmla="*/ 10 w 17"/>
                <a:gd name="T63" fmla="*/ 47 h 48"/>
                <a:gd name="T64" fmla="*/ 10 w 17"/>
                <a:gd name="T65" fmla="*/ 46 h 48"/>
                <a:gd name="T66" fmla="*/ 10 w 17"/>
                <a:gd name="T67" fmla="*/ 46 h 48"/>
                <a:gd name="T68" fmla="*/ 9 w 17"/>
                <a:gd name="T69" fmla="*/ 44 h 48"/>
                <a:gd name="T70" fmla="*/ 7 w 17"/>
                <a:gd name="T71" fmla="*/ 40 h 48"/>
                <a:gd name="T72" fmla="*/ 8 w 17"/>
                <a:gd name="T73" fmla="*/ 37 h 48"/>
                <a:gd name="T74" fmla="*/ 8 w 17"/>
                <a:gd name="T75" fmla="*/ 34 h 48"/>
                <a:gd name="T76" fmla="*/ 7 w 17"/>
                <a:gd name="T77" fmla="*/ 33 h 48"/>
                <a:gd name="T78" fmla="*/ 7 w 17"/>
                <a:gd name="T79" fmla="*/ 33 h 48"/>
                <a:gd name="T80" fmla="*/ 6 w 17"/>
                <a:gd name="T81" fmla="*/ 35 h 48"/>
                <a:gd name="T82" fmla="*/ 6 w 17"/>
                <a:gd name="T83" fmla="*/ 36 h 48"/>
                <a:gd name="T84" fmla="*/ 6 w 17"/>
                <a:gd name="T85" fmla="*/ 37 h 48"/>
                <a:gd name="T86" fmla="*/ 6 w 17"/>
                <a:gd name="T87" fmla="*/ 37 h 48"/>
                <a:gd name="T88" fmla="*/ 5 w 17"/>
                <a:gd name="T89" fmla="*/ 36 h 48"/>
                <a:gd name="T90" fmla="*/ 5 w 17"/>
                <a:gd name="T91" fmla="*/ 35 h 48"/>
                <a:gd name="T92" fmla="*/ 5 w 17"/>
                <a:gd name="T93" fmla="*/ 31 h 48"/>
                <a:gd name="T94" fmla="*/ 7 w 17"/>
                <a:gd name="T95" fmla="*/ 19 h 48"/>
                <a:gd name="T96" fmla="*/ 9 w 17"/>
                <a:gd name="T97" fmla="*/ 11 h 48"/>
                <a:gd name="T98" fmla="*/ 12 w 17"/>
                <a:gd name="T99" fmla="*/ 7 h 48"/>
                <a:gd name="T100" fmla="*/ 12 w 17"/>
                <a:gd name="T101" fmla="*/ 6 h 48"/>
                <a:gd name="T102" fmla="*/ 14 w 17"/>
                <a:gd name="T103" fmla="*/ 5 h 48"/>
                <a:gd name="T104" fmla="*/ 14 w 17"/>
                <a:gd name="T105" fmla="*/ 5 h 48"/>
                <a:gd name="T106" fmla="*/ 15 w 17"/>
                <a:gd name="T107" fmla="*/ 6 h 48"/>
                <a:gd name="T108" fmla="*/ 15 w 17"/>
                <a:gd name="T109" fmla="*/ 6 h 48"/>
                <a:gd name="T110" fmla="*/ 15 w 17"/>
                <a:gd name="T111" fmla="*/ 6 h 48"/>
                <a:gd name="T112" fmla="*/ 15 w 17"/>
                <a:gd name="T113" fmla="*/ 6 h 48"/>
                <a:gd name="T114" fmla="*/ 16 w 17"/>
                <a:gd name="T115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" h="48">
                  <a:moveTo>
                    <a:pt x="16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2" y="1"/>
                    <a:pt x="12" y="1"/>
                  </a:cubicBezTo>
                  <a:cubicBezTo>
                    <a:pt x="10" y="3"/>
                    <a:pt x="9" y="4"/>
                    <a:pt x="8" y="6"/>
                  </a:cubicBezTo>
                  <a:cubicBezTo>
                    <a:pt x="7" y="8"/>
                    <a:pt x="6" y="9"/>
                    <a:pt x="5" y="11"/>
                  </a:cubicBezTo>
                  <a:cubicBezTo>
                    <a:pt x="5" y="12"/>
                    <a:pt x="4" y="14"/>
                    <a:pt x="4" y="15"/>
                  </a:cubicBezTo>
                  <a:cubicBezTo>
                    <a:pt x="3" y="17"/>
                    <a:pt x="3" y="20"/>
                    <a:pt x="2" y="22"/>
                  </a:cubicBezTo>
                  <a:cubicBezTo>
                    <a:pt x="1" y="24"/>
                    <a:pt x="1" y="25"/>
                    <a:pt x="1" y="27"/>
                  </a:cubicBezTo>
                  <a:cubicBezTo>
                    <a:pt x="0" y="29"/>
                    <a:pt x="0" y="32"/>
                    <a:pt x="0" y="34"/>
                  </a:cubicBezTo>
                  <a:cubicBezTo>
                    <a:pt x="1" y="36"/>
                    <a:pt x="1" y="38"/>
                    <a:pt x="0" y="40"/>
                  </a:cubicBezTo>
                  <a:cubicBezTo>
                    <a:pt x="0" y="41"/>
                    <a:pt x="1" y="41"/>
                    <a:pt x="1" y="41"/>
                  </a:cubicBezTo>
                  <a:cubicBezTo>
                    <a:pt x="1" y="42"/>
                    <a:pt x="1" y="43"/>
                    <a:pt x="1" y="43"/>
                  </a:cubicBezTo>
                  <a:cubicBezTo>
                    <a:pt x="1" y="44"/>
                    <a:pt x="1" y="45"/>
                    <a:pt x="2" y="46"/>
                  </a:cubicBezTo>
                  <a:cubicBezTo>
                    <a:pt x="3" y="46"/>
                    <a:pt x="3" y="47"/>
                    <a:pt x="3" y="47"/>
                  </a:cubicBezTo>
                  <a:cubicBezTo>
                    <a:pt x="3" y="48"/>
                    <a:pt x="3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6" y="47"/>
                  </a:cubicBezTo>
                  <a:cubicBezTo>
                    <a:pt x="6" y="47"/>
                    <a:pt x="6" y="47"/>
                    <a:pt x="6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8"/>
                    <a:pt x="8" y="48"/>
                    <a:pt x="8" y="47"/>
                  </a:cubicBezTo>
                  <a:cubicBezTo>
                    <a:pt x="8" y="47"/>
                    <a:pt x="9" y="47"/>
                    <a:pt x="9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5"/>
                    <a:pt x="10" y="45"/>
                    <a:pt x="9" y="44"/>
                  </a:cubicBezTo>
                  <a:cubicBezTo>
                    <a:pt x="8" y="43"/>
                    <a:pt x="8" y="42"/>
                    <a:pt x="7" y="40"/>
                  </a:cubicBezTo>
                  <a:cubicBezTo>
                    <a:pt x="7" y="39"/>
                    <a:pt x="7" y="38"/>
                    <a:pt x="8" y="37"/>
                  </a:cubicBezTo>
                  <a:cubicBezTo>
                    <a:pt x="8" y="36"/>
                    <a:pt x="8" y="35"/>
                    <a:pt x="8" y="34"/>
                  </a:cubicBezTo>
                  <a:cubicBezTo>
                    <a:pt x="8" y="34"/>
                    <a:pt x="8" y="34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5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5" y="37"/>
                    <a:pt x="5" y="36"/>
                    <a:pt x="5" y="36"/>
                  </a:cubicBezTo>
                  <a:cubicBezTo>
                    <a:pt x="5" y="36"/>
                    <a:pt x="5" y="35"/>
                    <a:pt x="5" y="35"/>
                  </a:cubicBezTo>
                  <a:cubicBezTo>
                    <a:pt x="5" y="33"/>
                    <a:pt x="5" y="32"/>
                    <a:pt x="5" y="31"/>
                  </a:cubicBezTo>
                  <a:cubicBezTo>
                    <a:pt x="6" y="27"/>
                    <a:pt x="6" y="23"/>
                    <a:pt x="7" y="19"/>
                  </a:cubicBezTo>
                  <a:cubicBezTo>
                    <a:pt x="8" y="16"/>
                    <a:pt x="8" y="14"/>
                    <a:pt x="9" y="11"/>
                  </a:cubicBezTo>
                  <a:cubicBezTo>
                    <a:pt x="10" y="9"/>
                    <a:pt x="11" y="8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8" name="Freeform 118"/>
            <p:cNvSpPr>
              <a:spLocks noEditPoints="1"/>
            </p:cNvSpPr>
            <p:nvPr/>
          </p:nvSpPr>
          <p:spPr bwMode="auto">
            <a:xfrm>
              <a:off x="8131968" y="808831"/>
              <a:ext cx="146050" cy="311150"/>
            </a:xfrm>
            <a:custGeom>
              <a:avLst/>
              <a:gdLst>
                <a:gd name="T0" fmla="*/ 38 w 39"/>
                <a:gd name="T1" fmla="*/ 19 h 83"/>
                <a:gd name="T2" fmla="*/ 37 w 39"/>
                <a:gd name="T3" fmla="*/ 15 h 83"/>
                <a:gd name="T4" fmla="*/ 34 w 39"/>
                <a:gd name="T5" fmla="*/ 9 h 83"/>
                <a:gd name="T6" fmla="*/ 33 w 39"/>
                <a:gd name="T7" fmla="*/ 10 h 83"/>
                <a:gd name="T8" fmla="*/ 33 w 39"/>
                <a:gd name="T9" fmla="*/ 20 h 83"/>
                <a:gd name="T10" fmla="*/ 32 w 39"/>
                <a:gd name="T11" fmla="*/ 27 h 83"/>
                <a:gd name="T12" fmla="*/ 28 w 39"/>
                <a:gd name="T13" fmla="*/ 30 h 83"/>
                <a:gd name="T14" fmla="*/ 26 w 39"/>
                <a:gd name="T15" fmla="*/ 31 h 83"/>
                <a:gd name="T16" fmla="*/ 26 w 39"/>
                <a:gd name="T17" fmla="*/ 30 h 83"/>
                <a:gd name="T18" fmla="*/ 26 w 39"/>
                <a:gd name="T19" fmla="*/ 19 h 83"/>
                <a:gd name="T20" fmla="*/ 26 w 39"/>
                <a:gd name="T21" fmla="*/ 12 h 83"/>
                <a:gd name="T22" fmla="*/ 22 w 39"/>
                <a:gd name="T23" fmla="*/ 3 h 83"/>
                <a:gd name="T24" fmla="*/ 19 w 39"/>
                <a:gd name="T25" fmla="*/ 1 h 83"/>
                <a:gd name="T26" fmla="*/ 17 w 39"/>
                <a:gd name="T27" fmla="*/ 1 h 83"/>
                <a:gd name="T28" fmla="*/ 16 w 39"/>
                <a:gd name="T29" fmla="*/ 2 h 83"/>
                <a:gd name="T30" fmla="*/ 16 w 39"/>
                <a:gd name="T31" fmla="*/ 3 h 83"/>
                <a:gd name="T32" fmla="*/ 15 w 39"/>
                <a:gd name="T33" fmla="*/ 6 h 83"/>
                <a:gd name="T34" fmla="*/ 15 w 39"/>
                <a:gd name="T35" fmla="*/ 12 h 83"/>
                <a:gd name="T36" fmla="*/ 15 w 39"/>
                <a:gd name="T37" fmla="*/ 13 h 83"/>
                <a:gd name="T38" fmla="*/ 12 w 39"/>
                <a:gd name="T39" fmla="*/ 10 h 83"/>
                <a:gd name="T40" fmla="*/ 7 w 39"/>
                <a:gd name="T41" fmla="*/ 8 h 83"/>
                <a:gd name="T42" fmla="*/ 4 w 39"/>
                <a:gd name="T43" fmla="*/ 7 h 83"/>
                <a:gd name="T44" fmla="*/ 2 w 39"/>
                <a:gd name="T45" fmla="*/ 8 h 83"/>
                <a:gd name="T46" fmla="*/ 3 w 39"/>
                <a:gd name="T47" fmla="*/ 10 h 83"/>
                <a:gd name="T48" fmla="*/ 4 w 39"/>
                <a:gd name="T49" fmla="*/ 15 h 83"/>
                <a:gd name="T50" fmla="*/ 6 w 39"/>
                <a:gd name="T51" fmla="*/ 17 h 83"/>
                <a:gd name="T52" fmla="*/ 6 w 39"/>
                <a:gd name="T53" fmla="*/ 18 h 83"/>
                <a:gd name="T54" fmla="*/ 6 w 39"/>
                <a:gd name="T55" fmla="*/ 18 h 83"/>
                <a:gd name="T56" fmla="*/ 4 w 39"/>
                <a:gd name="T57" fmla="*/ 17 h 83"/>
                <a:gd name="T58" fmla="*/ 2 w 39"/>
                <a:gd name="T59" fmla="*/ 22 h 83"/>
                <a:gd name="T60" fmla="*/ 3 w 39"/>
                <a:gd name="T61" fmla="*/ 27 h 83"/>
                <a:gd name="T62" fmla="*/ 2 w 39"/>
                <a:gd name="T63" fmla="*/ 31 h 83"/>
                <a:gd name="T64" fmla="*/ 0 w 39"/>
                <a:gd name="T65" fmla="*/ 39 h 83"/>
                <a:gd name="T66" fmla="*/ 5 w 39"/>
                <a:gd name="T67" fmla="*/ 47 h 83"/>
                <a:gd name="T68" fmla="*/ 10 w 39"/>
                <a:gd name="T69" fmla="*/ 48 h 83"/>
                <a:gd name="T70" fmla="*/ 13 w 39"/>
                <a:gd name="T71" fmla="*/ 46 h 83"/>
                <a:gd name="T72" fmla="*/ 15 w 39"/>
                <a:gd name="T73" fmla="*/ 47 h 83"/>
                <a:gd name="T74" fmla="*/ 16 w 39"/>
                <a:gd name="T75" fmla="*/ 56 h 83"/>
                <a:gd name="T76" fmla="*/ 19 w 39"/>
                <a:gd name="T77" fmla="*/ 78 h 83"/>
                <a:gd name="T78" fmla="*/ 22 w 39"/>
                <a:gd name="T79" fmla="*/ 82 h 83"/>
                <a:gd name="T80" fmla="*/ 24 w 39"/>
                <a:gd name="T81" fmla="*/ 78 h 83"/>
                <a:gd name="T82" fmla="*/ 25 w 39"/>
                <a:gd name="T83" fmla="*/ 61 h 83"/>
                <a:gd name="T84" fmla="*/ 25 w 39"/>
                <a:gd name="T85" fmla="*/ 41 h 83"/>
                <a:gd name="T86" fmla="*/ 30 w 39"/>
                <a:gd name="T87" fmla="*/ 33 h 83"/>
                <a:gd name="T88" fmla="*/ 39 w 39"/>
                <a:gd name="T89" fmla="*/ 24 h 83"/>
                <a:gd name="T90" fmla="*/ 15 w 39"/>
                <a:gd name="T91" fmla="*/ 35 h 83"/>
                <a:gd name="T92" fmla="*/ 14 w 39"/>
                <a:gd name="T93" fmla="*/ 39 h 83"/>
                <a:gd name="T94" fmla="*/ 9 w 39"/>
                <a:gd name="T95" fmla="*/ 40 h 83"/>
                <a:gd name="T96" fmla="*/ 7 w 39"/>
                <a:gd name="T97" fmla="*/ 40 h 83"/>
                <a:gd name="T98" fmla="*/ 7 w 39"/>
                <a:gd name="T99" fmla="*/ 35 h 83"/>
                <a:gd name="T100" fmla="*/ 7 w 39"/>
                <a:gd name="T101" fmla="*/ 31 h 83"/>
                <a:gd name="T102" fmla="*/ 8 w 39"/>
                <a:gd name="T103" fmla="*/ 25 h 83"/>
                <a:gd name="T104" fmla="*/ 8 w 39"/>
                <a:gd name="T105" fmla="*/ 22 h 83"/>
                <a:gd name="T106" fmla="*/ 9 w 39"/>
                <a:gd name="T107" fmla="*/ 20 h 83"/>
                <a:gd name="T108" fmla="*/ 11 w 39"/>
                <a:gd name="T109" fmla="*/ 20 h 83"/>
                <a:gd name="T110" fmla="*/ 14 w 39"/>
                <a:gd name="T111" fmla="*/ 20 h 83"/>
                <a:gd name="T112" fmla="*/ 14 w 39"/>
                <a:gd name="T113" fmla="*/ 21 h 83"/>
                <a:gd name="T114" fmla="*/ 15 w 39"/>
                <a:gd name="T115" fmla="*/ 3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" h="83">
                  <a:moveTo>
                    <a:pt x="38" y="21"/>
                  </a:moveTo>
                  <a:cubicBezTo>
                    <a:pt x="38" y="21"/>
                    <a:pt x="38" y="20"/>
                    <a:pt x="38" y="19"/>
                  </a:cubicBezTo>
                  <a:cubicBezTo>
                    <a:pt x="37" y="19"/>
                    <a:pt x="37" y="18"/>
                    <a:pt x="37" y="18"/>
                  </a:cubicBezTo>
                  <a:cubicBezTo>
                    <a:pt x="37" y="17"/>
                    <a:pt x="37" y="16"/>
                    <a:pt x="37" y="15"/>
                  </a:cubicBezTo>
                  <a:cubicBezTo>
                    <a:pt x="36" y="14"/>
                    <a:pt x="36" y="12"/>
                    <a:pt x="35" y="11"/>
                  </a:cubicBezTo>
                  <a:cubicBezTo>
                    <a:pt x="35" y="10"/>
                    <a:pt x="35" y="1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10"/>
                    <a:pt x="33" y="10"/>
                  </a:cubicBezTo>
                  <a:cubicBezTo>
                    <a:pt x="33" y="10"/>
                    <a:pt x="33" y="11"/>
                    <a:pt x="33" y="11"/>
                  </a:cubicBezTo>
                  <a:cubicBezTo>
                    <a:pt x="33" y="14"/>
                    <a:pt x="33" y="17"/>
                    <a:pt x="33" y="20"/>
                  </a:cubicBezTo>
                  <a:cubicBezTo>
                    <a:pt x="33" y="22"/>
                    <a:pt x="33" y="23"/>
                    <a:pt x="33" y="24"/>
                  </a:cubicBezTo>
                  <a:cubicBezTo>
                    <a:pt x="33" y="25"/>
                    <a:pt x="32" y="26"/>
                    <a:pt x="32" y="27"/>
                  </a:cubicBezTo>
                  <a:cubicBezTo>
                    <a:pt x="31" y="27"/>
                    <a:pt x="30" y="28"/>
                    <a:pt x="29" y="29"/>
                  </a:cubicBezTo>
                  <a:cubicBezTo>
                    <a:pt x="29" y="30"/>
                    <a:pt x="28" y="30"/>
                    <a:pt x="28" y="30"/>
                  </a:cubicBezTo>
                  <a:cubicBezTo>
                    <a:pt x="27" y="30"/>
                    <a:pt x="2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9"/>
                    <a:pt x="26" y="27"/>
                    <a:pt x="26" y="26"/>
                  </a:cubicBezTo>
                  <a:cubicBezTo>
                    <a:pt x="26" y="24"/>
                    <a:pt x="26" y="22"/>
                    <a:pt x="26" y="19"/>
                  </a:cubicBezTo>
                  <a:cubicBezTo>
                    <a:pt x="27" y="18"/>
                    <a:pt x="27" y="16"/>
                    <a:pt x="26" y="14"/>
                  </a:cubicBezTo>
                  <a:cubicBezTo>
                    <a:pt x="26" y="14"/>
                    <a:pt x="26" y="13"/>
                    <a:pt x="26" y="12"/>
                  </a:cubicBezTo>
                  <a:cubicBezTo>
                    <a:pt x="26" y="10"/>
                    <a:pt x="25" y="8"/>
                    <a:pt x="24" y="6"/>
                  </a:cubicBezTo>
                  <a:cubicBezTo>
                    <a:pt x="23" y="5"/>
                    <a:pt x="22" y="4"/>
                    <a:pt x="22" y="3"/>
                  </a:cubicBezTo>
                  <a:cubicBezTo>
                    <a:pt x="22" y="3"/>
                    <a:pt x="21" y="2"/>
                    <a:pt x="21" y="2"/>
                  </a:cubicBezTo>
                  <a:cubicBezTo>
                    <a:pt x="20" y="2"/>
                    <a:pt x="20" y="1"/>
                    <a:pt x="19" y="1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6" y="2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8"/>
                    <a:pt x="15" y="9"/>
                    <a:pt x="15" y="11"/>
                  </a:cubicBezTo>
                  <a:cubicBezTo>
                    <a:pt x="15" y="11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4" y="13"/>
                    <a:pt x="14" y="12"/>
                    <a:pt x="14" y="12"/>
                  </a:cubicBezTo>
                  <a:cubicBezTo>
                    <a:pt x="14" y="11"/>
                    <a:pt x="13" y="11"/>
                    <a:pt x="12" y="10"/>
                  </a:cubicBezTo>
                  <a:cubicBezTo>
                    <a:pt x="12" y="10"/>
                    <a:pt x="11" y="9"/>
                    <a:pt x="10" y="9"/>
                  </a:cubicBezTo>
                  <a:cubicBezTo>
                    <a:pt x="9" y="8"/>
                    <a:pt x="8" y="8"/>
                    <a:pt x="7" y="8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6"/>
                    <a:pt x="4" y="6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3"/>
                    <a:pt x="3" y="14"/>
                    <a:pt x="4" y="15"/>
                  </a:cubicBezTo>
                  <a:cubicBezTo>
                    <a:pt x="4" y="16"/>
                    <a:pt x="5" y="16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20"/>
                    <a:pt x="2" y="21"/>
                    <a:pt x="2" y="22"/>
                  </a:cubicBezTo>
                  <a:cubicBezTo>
                    <a:pt x="2" y="23"/>
                    <a:pt x="2" y="24"/>
                    <a:pt x="2" y="25"/>
                  </a:cubicBezTo>
                  <a:cubicBezTo>
                    <a:pt x="2" y="26"/>
                    <a:pt x="3" y="26"/>
                    <a:pt x="3" y="27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3" y="29"/>
                    <a:pt x="2" y="30"/>
                    <a:pt x="2" y="31"/>
                  </a:cubicBezTo>
                  <a:cubicBezTo>
                    <a:pt x="1" y="33"/>
                    <a:pt x="1" y="34"/>
                    <a:pt x="0" y="36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0" y="41"/>
                    <a:pt x="0" y="43"/>
                    <a:pt x="1" y="45"/>
                  </a:cubicBezTo>
                  <a:cubicBezTo>
                    <a:pt x="2" y="46"/>
                    <a:pt x="3" y="47"/>
                    <a:pt x="5" y="47"/>
                  </a:cubicBezTo>
                  <a:cubicBezTo>
                    <a:pt x="5" y="48"/>
                    <a:pt x="6" y="48"/>
                    <a:pt x="7" y="48"/>
                  </a:cubicBezTo>
                  <a:cubicBezTo>
                    <a:pt x="8" y="49"/>
                    <a:pt x="10" y="49"/>
                    <a:pt x="10" y="48"/>
                  </a:cubicBezTo>
                  <a:cubicBezTo>
                    <a:pt x="11" y="48"/>
                    <a:pt x="11" y="47"/>
                    <a:pt x="12" y="47"/>
                  </a:cubicBezTo>
                  <a:cubicBezTo>
                    <a:pt x="12" y="47"/>
                    <a:pt x="13" y="47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7"/>
                    <a:pt x="15" y="47"/>
                    <a:pt x="15" y="47"/>
                  </a:cubicBezTo>
                  <a:cubicBezTo>
                    <a:pt x="15" y="47"/>
                    <a:pt x="15" y="48"/>
                    <a:pt x="15" y="48"/>
                  </a:cubicBezTo>
                  <a:cubicBezTo>
                    <a:pt x="15" y="51"/>
                    <a:pt x="15" y="54"/>
                    <a:pt x="16" y="56"/>
                  </a:cubicBezTo>
                  <a:cubicBezTo>
                    <a:pt x="16" y="60"/>
                    <a:pt x="16" y="63"/>
                    <a:pt x="17" y="66"/>
                  </a:cubicBezTo>
                  <a:cubicBezTo>
                    <a:pt x="17" y="70"/>
                    <a:pt x="18" y="74"/>
                    <a:pt x="19" y="78"/>
                  </a:cubicBezTo>
                  <a:cubicBezTo>
                    <a:pt x="19" y="79"/>
                    <a:pt x="20" y="81"/>
                    <a:pt x="21" y="82"/>
                  </a:cubicBezTo>
                  <a:cubicBezTo>
                    <a:pt x="21" y="83"/>
                    <a:pt x="21" y="83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1"/>
                    <a:pt x="23" y="80"/>
                    <a:pt x="24" y="78"/>
                  </a:cubicBezTo>
                  <a:cubicBezTo>
                    <a:pt x="24" y="76"/>
                    <a:pt x="25" y="75"/>
                    <a:pt x="25" y="73"/>
                  </a:cubicBezTo>
                  <a:cubicBezTo>
                    <a:pt x="25" y="69"/>
                    <a:pt x="25" y="65"/>
                    <a:pt x="25" y="61"/>
                  </a:cubicBezTo>
                  <a:cubicBezTo>
                    <a:pt x="25" y="58"/>
                    <a:pt x="25" y="55"/>
                    <a:pt x="25" y="53"/>
                  </a:cubicBezTo>
                  <a:cubicBezTo>
                    <a:pt x="25" y="49"/>
                    <a:pt x="25" y="45"/>
                    <a:pt x="25" y="41"/>
                  </a:cubicBezTo>
                  <a:cubicBezTo>
                    <a:pt x="25" y="40"/>
                    <a:pt x="26" y="38"/>
                    <a:pt x="27" y="37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2" y="31"/>
                    <a:pt x="33" y="30"/>
                    <a:pt x="35" y="29"/>
                  </a:cubicBezTo>
                  <a:cubicBezTo>
                    <a:pt x="37" y="27"/>
                    <a:pt x="38" y="26"/>
                    <a:pt x="39" y="24"/>
                  </a:cubicBezTo>
                  <a:cubicBezTo>
                    <a:pt x="39" y="23"/>
                    <a:pt x="39" y="22"/>
                    <a:pt x="38" y="21"/>
                  </a:cubicBezTo>
                  <a:moveTo>
                    <a:pt x="15" y="35"/>
                  </a:moveTo>
                  <a:cubicBezTo>
                    <a:pt x="15" y="36"/>
                    <a:pt x="15" y="37"/>
                    <a:pt x="15" y="38"/>
                  </a:cubicBezTo>
                  <a:cubicBezTo>
                    <a:pt x="15" y="38"/>
                    <a:pt x="14" y="39"/>
                    <a:pt x="14" y="39"/>
                  </a:cubicBezTo>
                  <a:cubicBezTo>
                    <a:pt x="13" y="39"/>
                    <a:pt x="13" y="40"/>
                    <a:pt x="12" y="40"/>
                  </a:cubicBezTo>
                  <a:cubicBezTo>
                    <a:pt x="11" y="40"/>
                    <a:pt x="10" y="40"/>
                    <a:pt x="9" y="40"/>
                  </a:cubicBezTo>
                  <a:cubicBezTo>
                    <a:pt x="8" y="40"/>
                    <a:pt x="8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39"/>
                    <a:pt x="6" y="38"/>
                    <a:pt x="7" y="38"/>
                  </a:cubicBezTo>
                  <a:cubicBezTo>
                    <a:pt x="7" y="37"/>
                    <a:pt x="7" y="36"/>
                    <a:pt x="7" y="35"/>
                  </a:cubicBezTo>
                  <a:cubicBezTo>
                    <a:pt x="7" y="34"/>
                    <a:pt x="7" y="33"/>
                    <a:pt x="7" y="32"/>
                  </a:cubicBezTo>
                  <a:cubicBezTo>
                    <a:pt x="7" y="32"/>
                    <a:pt x="7" y="32"/>
                    <a:pt x="7" y="31"/>
                  </a:cubicBezTo>
                  <a:cubicBezTo>
                    <a:pt x="8" y="30"/>
                    <a:pt x="8" y="28"/>
                    <a:pt x="8" y="27"/>
                  </a:cubicBezTo>
                  <a:cubicBezTo>
                    <a:pt x="9" y="26"/>
                    <a:pt x="9" y="25"/>
                    <a:pt x="8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0"/>
                    <a:pt x="12" y="20"/>
                    <a:pt x="13" y="20"/>
                  </a:cubicBezTo>
                  <a:cubicBezTo>
                    <a:pt x="13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1"/>
                  </a:cubicBezTo>
                  <a:cubicBezTo>
                    <a:pt x="15" y="23"/>
                    <a:pt x="15" y="26"/>
                    <a:pt x="15" y="29"/>
                  </a:cubicBezTo>
                  <a:cubicBezTo>
                    <a:pt x="15" y="31"/>
                    <a:pt x="15" y="33"/>
                    <a:pt x="15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9" name="Freeform 119"/>
            <p:cNvSpPr/>
            <p:nvPr/>
          </p:nvSpPr>
          <p:spPr bwMode="auto">
            <a:xfrm>
              <a:off x="8273256" y="816768"/>
              <a:ext cx="277813" cy="234950"/>
            </a:xfrm>
            <a:custGeom>
              <a:avLst/>
              <a:gdLst>
                <a:gd name="T0" fmla="*/ 57 w 74"/>
                <a:gd name="T1" fmla="*/ 0 h 63"/>
                <a:gd name="T2" fmla="*/ 32 w 74"/>
                <a:gd name="T3" fmla="*/ 10 h 63"/>
                <a:gd name="T4" fmla="*/ 7 w 74"/>
                <a:gd name="T5" fmla="*/ 34 h 63"/>
                <a:gd name="T6" fmla="*/ 0 w 74"/>
                <a:gd name="T7" fmla="*/ 47 h 63"/>
                <a:gd name="T8" fmla="*/ 11 w 74"/>
                <a:gd name="T9" fmla="*/ 33 h 63"/>
                <a:gd name="T10" fmla="*/ 33 w 74"/>
                <a:gd name="T11" fmla="*/ 11 h 63"/>
                <a:gd name="T12" fmla="*/ 58 w 74"/>
                <a:gd name="T13" fmla="*/ 4 h 63"/>
                <a:gd name="T14" fmla="*/ 68 w 74"/>
                <a:gd name="T15" fmla="*/ 9 h 63"/>
                <a:gd name="T16" fmla="*/ 55 w 74"/>
                <a:gd name="T17" fmla="*/ 18 h 63"/>
                <a:gd name="T18" fmla="*/ 42 w 74"/>
                <a:gd name="T19" fmla="*/ 23 h 63"/>
                <a:gd name="T20" fmla="*/ 24 w 74"/>
                <a:gd name="T21" fmla="*/ 25 h 63"/>
                <a:gd name="T22" fmla="*/ 21 w 74"/>
                <a:gd name="T23" fmla="*/ 29 h 63"/>
                <a:gd name="T24" fmla="*/ 24 w 74"/>
                <a:gd name="T25" fmla="*/ 33 h 63"/>
                <a:gd name="T26" fmla="*/ 35 w 74"/>
                <a:gd name="T27" fmla="*/ 30 h 63"/>
                <a:gd name="T28" fmla="*/ 34 w 74"/>
                <a:gd name="T29" fmla="*/ 35 h 63"/>
                <a:gd name="T30" fmla="*/ 29 w 74"/>
                <a:gd name="T31" fmla="*/ 37 h 63"/>
                <a:gd name="T32" fmla="*/ 27 w 74"/>
                <a:gd name="T33" fmla="*/ 39 h 63"/>
                <a:gd name="T34" fmla="*/ 27 w 74"/>
                <a:gd name="T35" fmla="*/ 48 h 63"/>
                <a:gd name="T36" fmla="*/ 34 w 74"/>
                <a:gd name="T37" fmla="*/ 54 h 63"/>
                <a:gd name="T38" fmla="*/ 40 w 74"/>
                <a:gd name="T39" fmla="*/ 49 h 63"/>
                <a:gd name="T40" fmla="*/ 41 w 74"/>
                <a:gd name="T41" fmla="*/ 49 h 63"/>
                <a:gd name="T42" fmla="*/ 42 w 74"/>
                <a:gd name="T43" fmla="*/ 55 h 63"/>
                <a:gd name="T44" fmla="*/ 34 w 74"/>
                <a:gd name="T45" fmla="*/ 59 h 63"/>
                <a:gd name="T46" fmla="*/ 24 w 74"/>
                <a:gd name="T47" fmla="*/ 55 h 63"/>
                <a:gd name="T48" fmla="*/ 24 w 74"/>
                <a:gd name="T49" fmla="*/ 56 h 63"/>
                <a:gd name="T50" fmla="*/ 27 w 74"/>
                <a:gd name="T51" fmla="*/ 58 h 63"/>
                <a:gd name="T52" fmla="*/ 26 w 74"/>
                <a:gd name="T53" fmla="*/ 59 h 63"/>
                <a:gd name="T54" fmla="*/ 25 w 74"/>
                <a:gd name="T55" fmla="*/ 59 h 63"/>
                <a:gd name="T56" fmla="*/ 35 w 74"/>
                <a:gd name="T57" fmla="*/ 63 h 63"/>
                <a:gd name="T58" fmla="*/ 46 w 74"/>
                <a:gd name="T59" fmla="*/ 60 h 63"/>
                <a:gd name="T60" fmla="*/ 47 w 74"/>
                <a:gd name="T61" fmla="*/ 56 h 63"/>
                <a:gd name="T62" fmla="*/ 47 w 74"/>
                <a:gd name="T63" fmla="*/ 50 h 63"/>
                <a:gd name="T64" fmla="*/ 47 w 74"/>
                <a:gd name="T65" fmla="*/ 48 h 63"/>
                <a:gd name="T66" fmla="*/ 50 w 74"/>
                <a:gd name="T67" fmla="*/ 48 h 63"/>
                <a:gd name="T68" fmla="*/ 51 w 74"/>
                <a:gd name="T69" fmla="*/ 46 h 63"/>
                <a:gd name="T70" fmla="*/ 52 w 74"/>
                <a:gd name="T71" fmla="*/ 45 h 63"/>
                <a:gd name="T72" fmla="*/ 53 w 74"/>
                <a:gd name="T73" fmla="*/ 42 h 63"/>
                <a:gd name="T74" fmla="*/ 53 w 74"/>
                <a:gd name="T75" fmla="*/ 40 h 63"/>
                <a:gd name="T76" fmla="*/ 51 w 74"/>
                <a:gd name="T77" fmla="*/ 38 h 63"/>
                <a:gd name="T78" fmla="*/ 50 w 74"/>
                <a:gd name="T79" fmla="*/ 36 h 63"/>
                <a:gd name="T80" fmla="*/ 50 w 74"/>
                <a:gd name="T81" fmla="*/ 35 h 63"/>
                <a:gd name="T82" fmla="*/ 50 w 74"/>
                <a:gd name="T83" fmla="*/ 34 h 63"/>
                <a:gd name="T84" fmla="*/ 47 w 74"/>
                <a:gd name="T85" fmla="*/ 34 h 63"/>
                <a:gd name="T86" fmla="*/ 43 w 74"/>
                <a:gd name="T87" fmla="*/ 33 h 63"/>
                <a:gd name="T88" fmla="*/ 41 w 74"/>
                <a:gd name="T89" fmla="*/ 31 h 63"/>
                <a:gd name="T90" fmla="*/ 46 w 74"/>
                <a:gd name="T91" fmla="*/ 25 h 63"/>
                <a:gd name="T92" fmla="*/ 64 w 74"/>
                <a:gd name="T93" fmla="*/ 18 h 63"/>
                <a:gd name="T94" fmla="*/ 73 w 74"/>
                <a:gd name="T9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63">
                  <a:moveTo>
                    <a:pt x="70" y="2"/>
                  </a:moveTo>
                  <a:cubicBezTo>
                    <a:pt x="68" y="1"/>
                    <a:pt x="66" y="0"/>
                    <a:pt x="64" y="0"/>
                  </a:cubicBezTo>
                  <a:cubicBezTo>
                    <a:pt x="62" y="0"/>
                    <a:pt x="59" y="0"/>
                    <a:pt x="57" y="0"/>
                  </a:cubicBezTo>
                  <a:cubicBezTo>
                    <a:pt x="53" y="1"/>
                    <a:pt x="50" y="2"/>
                    <a:pt x="46" y="3"/>
                  </a:cubicBezTo>
                  <a:cubicBezTo>
                    <a:pt x="43" y="4"/>
                    <a:pt x="39" y="6"/>
                    <a:pt x="36" y="8"/>
                  </a:cubicBezTo>
                  <a:cubicBezTo>
                    <a:pt x="35" y="9"/>
                    <a:pt x="33" y="10"/>
                    <a:pt x="32" y="10"/>
                  </a:cubicBezTo>
                  <a:cubicBezTo>
                    <a:pt x="28" y="11"/>
                    <a:pt x="26" y="13"/>
                    <a:pt x="24" y="16"/>
                  </a:cubicBezTo>
                  <a:cubicBezTo>
                    <a:pt x="22" y="17"/>
                    <a:pt x="21" y="19"/>
                    <a:pt x="20" y="20"/>
                  </a:cubicBezTo>
                  <a:cubicBezTo>
                    <a:pt x="15" y="25"/>
                    <a:pt x="11" y="29"/>
                    <a:pt x="7" y="34"/>
                  </a:cubicBezTo>
                  <a:cubicBezTo>
                    <a:pt x="4" y="38"/>
                    <a:pt x="1" y="42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7"/>
                    <a:pt x="1" y="47"/>
                    <a:pt x="1" y="46"/>
                  </a:cubicBezTo>
                  <a:cubicBezTo>
                    <a:pt x="2" y="45"/>
                    <a:pt x="3" y="44"/>
                    <a:pt x="4" y="42"/>
                  </a:cubicBezTo>
                  <a:cubicBezTo>
                    <a:pt x="6" y="39"/>
                    <a:pt x="8" y="36"/>
                    <a:pt x="11" y="33"/>
                  </a:cubicBezTo>
                  <a:cubicBezTo>
                    <a:pt x="14" y="30"/>
                    <a:pt x="17" y="26"/>
                    <a:pt x="20" y="22"/>
                  </a:cubicBezTo>
                  <a:cubicBezTo>
                    <a:pt x="22" y="20"/>
                    <a:pt x="24" y="17"/>
                    <a:pt x="27" y="15"/>
                  </a:cubicBezTo>
                  <a:cubicBezTo>
                    <a:pt x="28" y="13"/>
                    <a:pt x="31" y="12"/>
                    <a:pt x="33" y="11"/>
                  </a:cubicBezTo>
                  <a:cubicBezTo>
                    <a:pt x="36" y="9"/>
                    <a:pt x="39" y="8"/>
                    <a:pt x="42" y="7"/>
                  </a:cubicBezTo>
                  <a:cubicBezTo>
                    <a:pt x="44" y="6"/>
                    <a:pt x="47" y="5"/>
                    <a:pt x="50" y="4"/>
                  </a:cubicBezTo>
                  <a:cubicBezTo>
                    <a:pt x="52" y="4"/>
                    <a:pt x="55" y="4"/>
                    <a:pt x="58" y="4"/>
                  </a:cubicBezTo>
                  <a:cubicBezTo>
                    <a:pt x="60" y="5"/>
                    <a:pt x="62" y="5"/>
                    <a:pt x="64" y="6"/>
                  </a:cubicBezTo>
                  <a:cubicBezTo>
                    <a:pt x="65" y="6"/>
                    <a:pt x="66" y="7"/>
                    <a:pt x="67" y="7"/>
                  </a:cubicBezTo>
                  <a:cubicBezTo>
                    <a:pt x="68" y="8"/>
                    <a:pt x="68" y="8"/>
                    <a:pt x="68" y="9"/>
                  </a:cubicBezTo>
                  <a:cubicBezTo>
                    <a:pt x="68" y="10"/>
                    <a:pt x="68" y="10"/>
                    <a:pt x="68" y="11"/>
                  </a:cubicBezTo>
                  <a:cubicBezTo>
                    <a:pt x="67" y="12"/>
                    <a:pt x="65" y="13"/>
                    <a:pt x="64" y="14"/>
                  </a:cubicBezTo>
                  <a:cubicBezTo>
                    <a:pt x="61" y="15"/>
                    <a:pt x="58" y="17"/>
                    <a:pt x="55" y="18"/>
                  </a:cubicBezTo>
                  <a:cubicBezTo>
                    <a:pt x="52" y="20"/>
                    <a:pt x="49" y="21"/>
                    <a:pt x="46" y="22"/>
                  </a:cubicBezTo>
                  <a:cubicBezTo>
                    <a:pt x="45" y="22"/>
                    <a:pt x="44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1" y="23"/>
                    <a:pt x="41" y="22"/>
                    <a:pt x="40" y="22"/>
                  </a:cubicBezTo>
                  <a:cubicBezTo>
                    <a:pt x="38" y="22"/>
                    <a:pt x="35" y="22"/>
                    <a:pt x="33" y="23"/>
                  </a:cubicBezTo>
                  <a:cubicBezTo>
                    <a:pt x="30" y="24"/>
                    <a:pt x="27" y="24"/>
                    <a:pt x="24" y="25"/>
                  </a:cubicBezTo>
                  <a:cubicBezTo>
                    <a:pt x="23" y="26"/>
                    <a:pt x="22" y="26"/>
                    <a:pt x="22" y="27"/>
                  </a:cubicBezTo>
                  <a:cubicBezTo>
                    <a:pt x="21" y="27"/>
                    <a:pt x="21" y="27"/>
                    <a:pt x="21" y="28"/>
                  </a:cubicBezTo>
                  <a:cubicBezTo>
                    <a:pt x="21" y="28"/>
                    <a:pt x="21" y="29"/>
                    <a:pt x="21" y="29"/>
                  </a:cubicBezTo>
                  <a:cubicBezTo>
                    <a:pt x="21" y="30"/>
                    <a:pt x="21" y="30"/>
                    <a:pt x="21" y="31"/>
                  </a:cubicBezTo>
                  <a:cubicBezTo>
                    <a:pt x="21" y="32"/>
                    <a:pt x="22" y="32"/>
                    <a:pt x="22" y="33"/>
                  </a:cubicBezTo>
                  <a:cubicBezTo>
                    <a:pt x="23" y="33"/>
                    <a:pt x="23" y="33"/>
                    <a:pt x="24" y="33"/>
                  </a:cubicBezTo>
                  <a:cubicBezTo>
                    <a:pt x="24" y="33"/>
                    <a:pt x="25" y="33"/>
                    <a:pt x="26" y="32"/>
                  </a:cubicBezTo>
                  <a:cubicBezTo>
                    <a:pt x="29" y="31"/>
                    <a:pt x="32" y="30"/>
                    <a:pt x="34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1"/>
                  </a:cubicBezTo>
                  <a:cubicBezTo>
                    <a:pt x="35" y="31"/>
                    <a:pt x="34" y="32"/>
                    <a:pt x="34" y="33"/>
                  </a:cubicBezTo>
                  <a:cubicBezTo>
                    <a:pt x="34" y="34"/>
                    <a:pt x="34" y="34"/>
                    <a:pt x="34" y="35"/>
                  </a:cubicBezTo>
                  <a:cubicBezTo>
                    <a:pt x="34" y="36"/>
                    <a:pt x="34" y="36"/>
                    <a:pt x="33" y="36"/>
                  </a:cubicBezTo>
                  <a:cubicBezTo>
                    <a:pt x="32" y="36"/>
                    <a:pt x="32" y="36"/>
                    <a:pt x="31" y="37"/>
                  </a:cubicBezTo>
                  <a:cubicBezTo>
                    <a:pt x="31" y="37"/>
                    <a:pt x="30" y="37"/>
                    <a:pt x="29" y="37"/>
                  </a:cubicBezTo>
                  <a:cubicBezTo>
                    <a:pt x="28" y="37"/>
                    <a:pt x="28" y="37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26" y="40"/>
                    <a:pt x="26" y="41"/>
                    <a:pt x="26" y="42"/>
                  </a:cubicBezTo>
                  <a:cubicBezTo>
                    <a:pt x="27" y="44"/>
                    <a:pt x="27" y="45"/>
                    <a:pt x="27" y="46"/>
                  </a:cubicBezTo>
                  <a:cubicBezTo>
                    <a:pt x="27" y="47"/>
                    <a:pt x="27" y="48"/>
                    <a:pt x="27" y="48"/>
                  </a:cubicBezTo>
                  <a:cubicBezTo>
                    <a:pt x="27" y="49"/>
                    <a:pt x="28" y="51"/>
                    <a:pt x="29" y="52"/>
                  </a:cubicBezTo>
                  <a:cubicBezTo>
                    <a:pt x="29" y="52"/>
                    <a:pt x="30" y="53"/>
                    <a:pt x="30" y="53"/>
                  </a:cubicBezTo>
                  <a:cubicBezTo>
                    <a:pt x="31" y="54"/>
                    <a:pt x="32" y="54"/>
                    <a:pt x="34" y="54"/>
                  </a:cubicBezTo>
                  <a:cubicBezTo>
                    <a:pt x="35" y="54"/>
                    <a:pt x="36" y="54"/>
                    <a:pt x="36" y="53"/>
                  </a:cubicBezTo>
                  <a:cubicBezTo>
                    <a:pt x="37" y="52"/>
                    <a:pt x="37" y="51"/>
                    <a:pt x="38" y="51"/>
                  </a:cubicBezTo>
                  <a:cubicBezTo>
                    <a:pt x="38" y="50"/>
                    <a:pt x="39" y="50"/>
                    <a:pt x="40" y="49"/>
                  </a:cubicBezTo>
                  <a:cubicBezTo>
                    <a:pt x="40" y="49"/>
                    <a:pt x="40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0"/>
                    <a:pt x="41" y="50"/>
                    <a:pt x="42" y="51"/>
                  </a:cubicBezTo>
                  <a:cubicBezTo>
                    <a:pt x="42" y="51"/>
                    <a:pt x="42" y="52"/>
                    <a:pt x="42" y="52"/>
                  </a:cubicBezTo>
                  <a:cubicBezTo>
                    <a:pt x="42" y="53"/>
                    <a:pt x="42" y="54"/>
                    <a:pt x="42" y="55"/>
                  </a:cubicBezTo>
                  <a:cubicBezTo>
                    <a:pt x="42" y="55"/>
                    <a:pt x="41" y="56"/>
                    <a:pt x="41" y="56"/>
                  </a:cubicBezTo>
                  <a:cubicBezTo>
                    <a:pt x="40" y="57"/>
                    <a:pt x="39" y="58"/>
                    <a:pt x="38" y="58"/>
                  </a:cubicBezTo>
                  <a:cubicBezTo>
                    <a:pt x="37" y="59"/>
                    <a:pt x="35" y="59"/>
                    <a:pt x="34" y="59"/>
                  </a:cubicBezTo>
                  <a:cubicBezTo>
                    <a:pt x="33" y="59"/>
                    <a:pt x="31" y="59"/>
                    <a:pt x="30" y="58"/>
                  </a:cubicBezTo>
                  <a:cubicBezTo>
                    <a:pt x="29" y="57"/>
                    <a:pt x="27" y="57"/>
                    <a:pt x="25" y="56"/>
                  </a:cubicBezTo>
                  <a:cubicBezTo>
                    <a:pt x="25" y="56"/>
                    <a:pt x="24" y="56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7"/>
                    <a:pt x="25" y="57"/>
                    <a:pt x="26" y="58"/>
                  </a:cubicBezTo>
                  <a:cubicBezTo>
                    <a:pt x="26" y="58"/>
                    <a:pt x="26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6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60"/>
                    <a:pt x="27" y="60"/>
                    <a:pt x="28" y="61"/>
                  </a:cubicBezTo>
                  <a:cubicBezTo>
                    <a:pt x="29" y="61"/>
                    <a:pt x="30" y="61"/>
                    <a:pt x="31" y="62"/>
                  </a:cubicBezTo>
                  <a:cubicBezTo>
                    <a:pt x="33" y="63"/>
                    <a:pt x="34" y="63"/>
                    <a:pt x="35" y="63"/>
                  </a:cubicBezTo>
                  <a:cubicBezTo>
                    <a:pt x="38" y="63"/>
                    <a:pt x="40" y="63"/>
                    <a:pt x="42" y="63"/>
                  </a:cubicBezTo>
                  <a:cubicBezTo>
                    <a:pt x="43" y="63"/>
                    <a:pt x="44" y="63"/>
                    <a:pt x="44" y="62"/>
                  </a:cubicBezTo>
                  <a:cubicBezTo>
                    <a:pt x="45" y="62"/>
                    <a:pt x="45" y="61"/>
                    <a:pt x="46" y="60"/>
                  </a:cubicBezTo>
                  <a:cubicBezTo>
                    <a:pt x="46" y="60"/>
                    <a:pt x="46" y="59"/>
                    <a:pt x="47" y="59"/>
                  </a:cubicBezTo>
                  <a:cubicBezTo>
                    <a:pt x="47" y="58"/>
                    <a:pt x="47" y="58"/>
                    <a:pt x="47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55"/>
                    <a:pt x="48" y="54"/>
                    <a:pt x="48" y="52"/>
                  </a:cubicBezTo>
                  <a:cubicBezTo>
                    <a:pt x="48" y="52"/>
                    <a:pt x="48" y="51"/>
                    <a:pt x="48" y="51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8" y="49"/>
                    <a:pt x="47" y="49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8"/>
                    <a:pt x="48" y="48"/>
                  </a:cubicBezTo>
                  <a:cubicBezTo>
                    <a:pt x="48" y="48"/>
                    <a:pt x="48" y="48"/>
                    <a:pt x="49" y="48"/>
                  </a:cubicBezTo>
                  <a:cubicBezTo>
                    <a:pt x="49" y="48"/>
                    <a:pt x="49" y="48"/>
                    <a:pt x="50" y="48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1" y="47"/>
                    <a:pt x="52" y="47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5"/>
                    <a:pt x="52" y="45"/>
                    <a:pt x="52" y="45"/>
                  </a:cubicBezTo>
                  <a:cubicBezTo>
                    <a:pt x="52" y="45"/>
                    <a:pt x="53" y="45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44"/>
                    <a:pt x="52" y="43"/>
                    <a:pt x="53" y="42"/>
                  </a:cubicBezTo>
                  <a:cubicBezTo>
                    <a:pt x="53" y="42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2" y="40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1" y="39"/>
                    <a:pt x="51" y="39"/>
                    <a:pt x="51" y="38"/>
                  </a:cubicBezTo>
                  <a:cubicBezTo>
                    <a:pt x="51" y="38"/>
                    <a:pt x="50" y="38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5"/>
                  </a:cubicBezTo>
                  <a:cubicBezTo>
                    <a:pt x="49" y="35"/>
                    <a:pt x="49" y="35"/>
                    <a:pt x="50" y="35"/>
                  </a:cubicBezTo>
                  <a:cubicBezTo>
                    <a:pt x="50" y="35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49" y="34"/>
                    <a:pt x="49" y="34"/>
                    <a:pt x="49" y="33"/>
                  </a:cubicBezTo>
                  <a:cubicBezTo>
                    <a:pt x="49" y="33"/>
                    <a:pt x="48" y="33"/>
                    <a:pt x="48" y="33"/>
                  </a:cubicBezTo>
                  <a:cubicBezTo>
                    <a:pt x="48" y="33"/>
                    <a:pt x="47" y="33"/>
                    <a:pt x="47" y="34"/>
                  </a:cubicBezTo>
                  <a:cubicBezTo>
                    <a:pt x="47" y="34"/>
                    <a:pt x="46" y="34"/>
                    <a:pt x="46" y="33"/>
                  </a:cubicBezTo>
                  <a:cubicBezTo>
                    <a:pt x="46" y="33"/>
                    <a:pt x="45" y="33"/>
                    <a:pt x="45" y="33"/>
                  </a:cubicBezTo>
                  <a:cubicBezTo>
                    <a:pt x="44" y="33"/>
                    <a:pt x="43" y="33"/>
                    <a:pt x="43" y="33"/>
                  </a:cubicBezTo>
                  <a:cubicBezTo>
                    <a:pt x="42" y="34"/>
                    <a:pt x="41" y="34"/>
                    <a:pt x="41" y="34"/>
                  </a:cubicBezTo>
                  <a:cubicBezTo>
                    <a:pt x="41" y="34"/>
                    <a:pt x="41" y="33"/>
                    <a:pt x="41" y="33"/>
                  </a:cubicBezTo>
                  <a:cubicBezTo>
                    <a:pt x="41" y="33"/>
                    <a:pt x="41" y="32"/>
                    <a:pt x="41" y="31"/>
                  </a:cubicBezTo>
                  <a:cubicBezTo>
                    <a:pt x="42" y="30"/>
                    <a:pt x="43" y="29"/>
                    <a:pt x="43" y="28"/>
                  </a:cubicBezTo>
                  <a:cubicBezTo>
                    <a:pt x="43" y="27"/>
                    <a:pt x="44" y="26"/>
                    <a:pt x="44" y="26"/>
                  </a:cubicBezTo>
                  <a:cubicBezTo>
                    <a:pt x="45" y="26"/>
                    <a:pt x="46" y="25"/>
                    <a:pt x="46" y="25"/>
                  </a:cubicBezTo>
                  <a:cubicBezTo>
                    <a:pt x="48" y="25"/>
                    <a:pt x="50" y="24"/>
                    <a:pt x="52" y="23"/>
                  </a:cubicBezTo>
                  <a:cubicBezTo>
                    <a:pt x="53" y="23"/>
                    <a:pt x="54" y="22"/>
                    <a:pt x="56" y="21"/>
                  </a:cubicBezTo>
                  <a:cubicBezTo>
                    <a:pt x="58" y="20"/>
                    <a:pt x="61" y="19"/>
                    <a:pt x="64" y="18"/>
                  </a:cubicBezTo>
                  <a:cubicBezTo>
                    <a:pt x="65" y="17"/>
                    <a:pt x="66" y="17"/>
                    <a:pt x="67" y="16"/>
                  </a:cubicBezTo>
                  <a:cubicBezTo>
                    <a:pt x="69" y="14"/>
                    <a:pt x="70" y="13"/>
                    <a:pt x="72" y="11"/>
                  </a:cubicBezTo>
                  <a:cubicBezTo>
                    <a:pt x="73" y="10"/>
                    <a:pt x="74" y="8"/>
                    <a:pt x="73" y="6"/>
                  </a:cubicBezTo>
                  <a:cubicBezTo>
                    <a:pt x="73" y="5"/>
                    <a:pt x="72" y="3"/>
                    <a:pt x="7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0" name="Freeform 120"/>
            <p:cNvSpPr/>
            <p:nvPr/>
          </p:nvSpPr>
          <p:spPr bwMode="auto">
            <a:xfrm>
              <a:off x="8322468" y="861218"/>
              <a:ext cx="33338" cy="25400"/>
            </a:xfrm>
            <a:custGeom>
              <a:avLst/>
              <a:gdLst>
                <a:gd name="T0" fmla="*/ 0 w 9"/>
                <a:gd name="T1" fmla="*/ 2 h 7"/>
                <a:gd name="T2" fmla="*/ 1 w 9"/>
                <a:gd name="T3" fmla="*/ 4 h 7"/>
                <a:gd name="T4" fmla="*/ 1 w 9"/>
                <a:gd name="T5" fmla="*/ 6 h 7"/>
                <a:gd name="T6" fmla="*/ 4 w 9"/>
                <a:gd name="T7" fmla="*/ 7 h 7"/>
                <a:gd name="T8" fmla="*/ 6 w 9"/>
                <a:gd name="T9" fmla="*/ 7 h 7"/>
                <a:gd name="T10" fmla="*/ 8 w 9"/>
                <a:gd name="T11" fmla="*/ 7 h 7"/>
                <a:gd name="T12" fmla="*/ 8 w 9"/>
                <a:gd name="T13" fmla="*/ 6 h 7"/>
                <a:gd name="T14" fmla="*/ 9 w 9"/>
                <a:gd name="T15" fmla="*/ 6 h 7"/>
                <a:gd name="T16" fmla="*/ 9 w 9"/>
                <a:gd name="T17" fmla="*/ 5 h 7"/>
                <a:gd name="T18" fmla="*/ 8 w 9"/>
                <a:gd name="T19" fmla="*/ 4 h 7"/>
                <a:gd name="T20" fmla="*/ 7 w 9"/>
                <a:gd name="T21" fmla="*/ 1 h 7"/>
                <a:gd name="T22" fmla="*/ 6 w 9"/>
                <a:gd name="T23" fmla="*/ 0 h 7"/>
                <a:gd name="T24" fmla="*/ 4 w 9"/>
                <a:gd name="T25" fmla="*/ 0 h 7"/>
                <a:gd name="T26" fmla="*/ 2 w 9"/>
                <a:gd name="T27" fmla="*/ 0 h 7"/>
                <a:gd name="T28" fmla="*/ 1 w 9"/>
                <a:gd name="T29" fmla="*/ 1 h 7"/>
                <a:gd name="T30" fmla="*/ 1 w 9"/>
                <a:gd name="T31" fmla="*/ 1 h 7"/>
                <a:gd name="T32" fmla="*/ 0 w 9"/>
                <a:gd name="T33" fmla="*/ 2 h 7"/>
                <a:gd name="T34" fmla="*/ 0 w 9"/>
                <a:gd name="T3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7">
                  <a:moveTo>
                    <a:pt x="0" y="2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4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1" name="Freeform 121"/>
            <p:cNvSpPr>
              <a:spLocks noEditPoints="1"/>
            </p:cNvSpPr>
            <p:nvPr/>
          </p:nvSpPr>
          <p:spPr bwMode="auto">
            <a:xfrm>
              <a:off x="8363743" y="775493"/>
              <a:ext cx="146050" cy="82550"/>
            </a:xfrm>
            <a:custGeom>
              <a:avLst/>
              <a:gdLst>
                <a:gd name="T0" fmla="*/ 2 w 39"/>
                <a:gd name="T1" fmla="*/ 22 h 22"/>
                <a:gd name="T2" fmla="*/ 4 w 39"/>
                <a:gd name="T3" fmla="*/ 22 h 22"/>
                <a:gd name="T4" fmla="*/ 8 w 39"/>
                <a:gd name="T5" fmla="*/ 20 h 22"/>
                <a:gd name="T6" fmla="*/ 11 w 39"/>
                <a:gd name="T7" fmla="*/ 18 h 22"/>
                <a:gd name="T8" fmla="*/ 15 w 39"/>
                <a:gd name="T9" fmla="*/ 16 h 22"/>
                <a:gd name="T10" fmla="*/ 19 w 39"/>
                <a:gd name="T11" fmla="*/ 13 h 22"/>
                <a:gd name="T12" fmla="*/ 28 w 39"/>
                <a:gd name="T13" fmla="*/ 7 h 22"/>
                <a:gd name="T14" fmla="*/ 28 w 39"/>
                <a:gd name="T15" fmla="*/ 7 h 22"/>
                <a:gd name="T16" fmla="*/ 34 w 39"/>
                <a:gd name="T17" fmla="*/ 4 h 22"/>
                <a:gd name="T18" fmla="*/ 35 w 39"/>
                <a:gd name="T19" fmla="*/ 4 h 22"/>
                <a:gd name="T20" fmla="*/ 37 w 39"/>
                <a:gd name="T21" fmla="*/ 3 h 22"/>
                <a:gd name="T22" fmla="*/ 39 w 39"/>
                <a:gd name="T23" fmla="*/ 2 h 22"/>
                <a:gd name="T24" fmla="*/ 39 w 39"/>
                <a:gd name="T25" fmla="*/ 1 h 22"/>
                <a:gd name="T26" fmla="*/ 39 w 39"/>
                <a:gd name="T27" fmla="*/ 1 h 22"/>
                <a:gd name="T28" fmla="*/ 38 w 39"/>
                <a:gd name="T29" fmla="*/ 0 h 22"/>
                <a:gd name="T30" fmla="*/ 33 w 39"/>
                <a:gd name="T31" fmla="*/ 1 h 22"/>
                <a:gd name="T32" fmla="*/ 18 w 39"/>
                <a:gd name="T33" fmla="*/ 9 h 22"/>
                <a:gd name="T34" fmla="*/ 16 w 39"/>
                <a:gd name="T35" fmla="*/ 11 h 22"/>
                <a:gd name="T36" fmla="*/ 14 w 39"/>
                <a:gd name="T37" fmla="*/ 13 h 22"/>
                <a:gd name="T38" fmla="*/ 12 w 39"/>
                <a:gd name="T39" fmla="*/ 15 h 22"/>
                <a:gd name="T40" fmla="*/ 7 w 39"/>
                <a:gd name="T41" fmla="*/ 17 h 22"/>
                <a:gd name="T42" fmla="*/ 2 w 39"/>
                <a:gd name="T43" fmla="*/ 18 h 22"/>
                <a:gd name="T44" fmla="*/ 0 w 39"/>
                <a:gd name="T45" fmla="*/ 20 h 22"/>
                <a:gd name="T46" fmla="*/ 0 w 39"/>
                <a:gd name="T47" fmla="*/ 21 h 22"/>
                <a:gd name="T48" fmla="*/ 2 w 39"/>
                <a:gd name="T49" fmla="*/ 22 h 22"/>
                <a:gd name="T50" fmla="*/ 16 w 39"/>
                <a:gd name="T51" fmla="*/ 13 h 22"/>
                <a:gd name="T52" fmla="*/ 19 w 39"/>
                <a:gd name="T53" fmla="*/ 10 h 22"/>
                <a:gd name="T54" fmla="*/ 23 w 39"/>
                <a:gd name="T55" fmla="*/ 8 h 22"/>
                <a:gd name="T56" fmla="*/ 26 w 39"/>
                <a:gd name="T57" fmla="*/ 6 h 22"/>
                <a:gd name="T58" fmla="*/ 27 w 39"/>
                <a:gd name="T59" fmla="*/ 6 h 22"/>
                <a:gd name="T60" fmla="*/ 27 w 39"/>
                <a:gd name="T61" fmla="*/ 6 h 22"/>
                <a:gd name="T62" fmla="*/ 27 w 39"/>
                <a:gd name="T63" fmla="*/ 6 h 22"/>
                <a:gd name="T64" fmla="*/ 27 w 39"/>
                <a:gd name="T65" fmla="*/ 7 h 22"/>
                <a:gd name="T66" fmla="*/ 27 w 39"/>
                <a:gd name="T67" fmla="*/ 7 h 22"/>
                <a:gd name="T68" fmla="*/ 26 w 39"/>
                <a:gd name="T69" fmla="*/ 7 h 22"/>
                <a:gd name="T70" fmla="*/ 24 w 39"/>
                <a:gd name="T71" fmla="*/ 9 h 22"/>
                <a:gd name="T72" fmla="*/ 21 w 39"/>
                <a:gd name="T73" fmla="*/ 11 h 22"/>
                <a:gd name="T74" fmla="*/ 18 w 39"/>
                <a:gd name="T75" fmla="*/ 12 h 22"/>
                <a:gd name="T76" fmla="*/ 16 w 39"/>
                <a:gd name="T77" fmla="*/ 13 h 22"/>
                <a:gd name="T78" fmla="*/ 16 w 39"/>
                <a:gd name="T79" fmla="*/ 13 h 22"/>
                <a:gd name="T80" fmla="*/ 16 w 39"/>
                <a:gd name="T81" fmla="*/ 13 h 22"/>
                <a:gd name="T82" fmla="*/ 16 w 39"/>
                <a:gd name="T83" fmla="*/ 13 h 22"/>
                <a:gd name="T84" fmla="*/ 16 w 39"/>
                <a:gd name="T8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" h="22">
                  <a:moveTo>
                    <a:pt x="2" y="22"/>
                  </a:moveTo>
                  <a:cubicBezTo>
                    <a:pt x="3" y="22"/>
                    <a:pt x="3" y="22"/>
                    <a:pt x="4" y="22"/>
                  </a:cubicBezTo>
                  <a:cubicBezTo>
                    <a:pt x="6" y="22"/>
                    <a:pt x="7" y="21"/>
                    <a:pt x="8" y="20"/>
                  </a:cubicBezTo>
                  <a:cubicBezTo>
                    <a:pt x="9" y="19"/>
                    <a:pt x="10" y="19"/>
                    <a:pt x="11" y="18"/>
                  </a:cubicBezTo>
                  <a:cubicBezTo>
                    <a:pt x="12" y="18"/>
                    <a:pt x="14" y="17"/>
                    <a:pt x="15" y="16"/>
                  </a:cubicBezTo>
                  <a:cubicBezTo>
                    <a:pt x="16" y="15"/>
                    <a:pt x="17" y="14"/>
                    <a:pt x="19" y="13"/>
                  </a:cubicBezTo>
                  <a:cubicBezTo>
                    <a:pt x="22" y="11"/>
                    <a:pt x="25" y="10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0" y="6"/>
                    <a:pt x="32" y="5"/>
                    <a:pt x="34" y="4"/>
                  </a:cubicBezTo>
                  <a:cubicBezTo>
                    <a:pt x="34" y="4"/>
                    <a:pt x="35" y="4"/>
                    <a:pt x="35" y="4"/>
                  </a:cubicBezTo>
                  <a:cubicBezTo>
                    <a:pt x="36" y="3"/>
                    <a:pt x="37" y="3"/>
                    <a:pt x="37" y="3"/>
                  </a:cubicBezTo>
                  <a:cubicBezTo>
                    <a:pt x="38" y="2"/>
                    <a:pt x="38" y="2"/>
                    <a:pt x="39" y="2"/>
                  </a:cubicBezTo>
                  <a:cubicBezTo>
                    <a:pt x="39" y="2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6" y="0"/>
                    <a:pt x="34" y="0"/>
                    <a:pt x="33" y="1"/>
                  </a:cubicBezTo>
                  <a:cubicBezTo>
                    <a:pt x="28" y="3"/>
                    <a:pt x="23" y="6"/>
                    <a:pt x="18" y="9"/>
                  </a:cubicBezTo>
                  <a:cubicBezTo>
                    <a:pt x="18" y="9"/>
                    <a:pt x="17" y="10"/>
                    <a:pt x="16" y="11"/>
                  </a:cubicBezTo>
                  <a:cubicBezTo>
                    <a:pt x="15" y="11"/>
                    <a:pt x="15" y="12"/>
                    <a:pt x="14" y="13"/>
                  </a:cubicBezTo>
                  <a:cubicBezTo>
                    <a:pt x="13" y="14"/>
                    <a:pt x="13" y="14"/>
                    <a:pt x="12" y="15"/>
                  </a:cubicBezTo>
                  <a:cubicBezTo>
                    <a:pt x="10" y="15"/>
                    <a:pt x="9" y="16"/>
                    <a:pt x="7" y="17"/>
                  </a:cubicBezTo>
                  <a:cubicBezTo>
                    <a:pt x="6" y="17"/>
                    <a:pt x="4" y="18"/>
                    <a:pt x="2" y="18"/>
                  </a:cubicBezTo>
                  <a:cubicBezTo>
                    <a:pt x="1" y="19"/>
                    <a:pt x="1" y="19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1" y="21"/>
                    <a:pt x="1" y="22"/>
                    <a:pt x="2" y="22"/>
                  </a:cubicBezTo>
                  <a:moveTo>
                    <a:pt x="16" y="13"/>
                  </a:moveTo>
                  <a:cubicBezTo>
                    <a:pt x="17" y="12"/>
                    <a:pt x="18" y="11"/>
                    <a:pt x="19" y="10"/>
                  </a:cubicBezTo>
                  <a:cubicBezTo>
                    <a:pt x="21" y="9"/>
                    <a:pt x="22" y="9"/>
                    <a:pt x="23" y="8"/>
                  </a:cubicBezTo>
                  <a:cubicBezTo>
                    <a:pt x="24" y="7"/>
                    <a:pt x="25" y="7"/>
                    <a:pt x="26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5" y="8"/>
                    <a:pt x="25" y="8"/>
                    <a:pt x="24" y="9"/>
                  </a:cubicBezTo>
                  <a:cubicBezTo>
                    <a:pt x="23" y="9"/>
                    <a:pt x="22" y="10"/>
                    <a:pt x="21" y="11"/>
                  </a:cubicBezTo>
                  <a:cubicBezTo>
                    <a:pt x="20" y="11"/>
                    <a:pt x="19" y="11"/>
                    <a:pt x="18" y="12"/>
                  </a:cubicBezTo>
                  <a:cubicBezTo>
                    <a:pt x="18" y="12"/>
                    <a:pt x="17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2" name="Freeform 122"/>
            <p:cNvSpPr>
              <a:spLocks noEditPoints="1"/>
            </p:cNvSpPr>
            <p:nvPr/>
          </p:nvSpPr>
          <p:spPr bwMode="auto">
            <a:xfrm>
              <a:off x="8686006" y="886618"/>
              <a:ext cx="192088" cy="184150"/>
            </a:xfrm>
            <a:custGeom>
              <a:avLst/>
              <a:gdLst>
                <a:gd name="T0" fmla="*/ 49 w 51"/>
                <a:gd name="T1" fmla="*/ 37 h 49"/>
                <a:gd name="T2" fmla="*/ 45 w 51"/>
                <a:gd name="T3" fmla="*/ 32 h 49"/>
                <a:gd name="T4" fmla="*/ 37 w 51"/>
                <a:gd name="T5" fmla="*/ 22 h 49"/>
                <a:gd name="T6" fmla="*/ 32 w 51"/>
                <a:gd name="T7" fmla="*/ 19 h 49"/>
                <a:gd name="T8" fmla="*/ 31 w 51"/>
                <a:gd name="T9" fmla="*/ 21 h 49"/>
                <a:gd name="T10" fmla="*/ 36 w 51"/>
                <a:gd name="T11" fmla="*/ 28 h 49"/>
                <a:gd name="T12" fmla="*/ 43 w 51"/>
                <a:gd name="T13" fmla="*/ 37 h 49"/>
                <a:gd name="T14" fmla="*/ 44 w 51"/>
                <a:gd name="T15" fmla="*/ 41 h 49"/>
                <a:gd name="T16" fmla="*/ 36 w 51"/>
                <a:gd name="T17" fmla="*/ 43 h 49"/>
                <a:gd name="T18" fmla="*/ 25 w 51"/>
                <a:gd name="T19" fmla="*/ 44 h 49"/>
                <a:gd name="T20" fmla="*/ 20 w 51"/>
                <a:gd name="T21" fmla="*/ 42 h 49"/>
                <a:gd name="T22" fmla="*/ 21 w 51"/>
                <a:gd name="T23" fmla="*/ 37 h 49"/>
                <a:gd name="T24" fmla="*/ 22 w 51"/>
                <a:gd name="T25" fmla="*/ 30 h 49"/>
                <a:gd name="T26" fmla="*/ 23 w 51"/>
                <a:gd name="T27" fmla="*/ 25 h 49"/>
                <a:gd name="T28" fmla="*/ 26 w 51"/>
                <a:gd name="T29" fmla="*/ 21 h 49"/>
                <a:gd name="T30" fmla="*/ 26 w 51"/>
                <a:gd name="T31" fmla="*/ 18 h 49"/>
                <a:gd name="T32" fmla="*/ 26 w 51"/>
                <a:gd name="T33" fmla="*/ 15 h 49"/>
                <a:gd name="T34" fmla="*/ 26 w 51"/>
                <a:gd name="T35" fmla="*/ 14 h 49"/>
                <a:gd name="T36" fmla="*/ 24 w 51"/>
                <a:gd name="T37" fmla="*/ 11 h 49"/>
                <a:gd name="T38" fmla="*/ 20 w 51"/>
                <a:gd name="T39" fmla="*/ 6 h 49"/>
                <a:gd name="T40" fmla="*/ 11 w 51"/>
                <a:gd name="T41" fmla="*/ 0 h 49"/>
                <a:gd name="T42" fmla="*/ 9 w 51"/>
                <a:gd name="T43" fmla="*/ 1 h 49"/>
                <a:gd name="T44" fmla="*/ 9 w 51"/>
                <a:gd name="T45" fmla="*/ 3 h 49"/>
                <a:gd name="T46" fmla="*/ 9 w 51"/>
                <a:gd name="T47" fmla="*/ 6 h 49"/>
                <a:gd name="T48" fmla="*/ 9 w 51"/>
                <a:gd name="T49" fmla="*/ 10 h 49"/>
                <a:gd name="T50" fmla="*/ 4 w 51"/>
                <a:gd name="T51" fmla="*/ 14 h 49"/>
                <a:gd name="T52" fmla="*/ 0 w 51"/>
                <a:gd name="T53" fmla="*/ 20 h 49"/>
                <a:gd name="T54" fmla="*/ 0 w 51"/>
                <a:gd name="T55" fmla="*/ 24 h 49"/>
                <a:gd name="T56" fmla="*/ 4 w 51"/>
                <a:gd name="T57" fmla="*/ 30 h 49"/>
                <a:gd name="T58" fmla="*/ 8 w 51"/>
                <a:gd name="T59" fmla="*/ 33 h 49"/>
                <a:gd name="T60" fmla="*/ 8 w 51"/>
                <a:gd name="T61" fmla="*/ 35 h 49"/>
                <a:gd name="T62" fmla="*/ 6 w 51"/>
                <a:gd name="T63" fmla="*/ 39 h 49"/>
                <a:gd name="T64" fmla="*/ 8 w 51"/>
                <a:gd name="T65" fmla="*/ 41 h 49"/>
                <a:gd name="T66" fmla="*/ 12 w 51"/>
                <a:gd name="T67" fmla="*/ 38 h 49"/>
                <a:gd name="T68" fmla="*/ 16 w 51"/>
                <a:gd name="T69" fmla="*/ 32 h 49"/>
                <a:gd name="T70" fmla="*/ 17 w 51"/>
                <a:gd name="T71" fmla="*/ 31 h 49"/>
                <a:gd name="T72" fmla="*/ 18 w 51"/>
                <a:gd name="T73" fmla="*/ 32 h 49"/>
                <a:gd name="T74" fmla="*/ 17 w 51"/>
                <a:gd name="T75" fmla="*/ 38 h 49"/>
                <a:gd name="T76" fmla="*/ 16 w 51"/>
                <a:gd name="T77" fmla="*/ 45 h 49"/>
                <a:gd name="T78" fmla="*/ 22 w 51"/>
                <a:gd name="T79" fmla="*/ 48 h 49"/>
                <a:gd name="T80" fmla="*/ 28 w 51"/>
                <a:gd name="T81" fmla="*/ 48 h 49"/>
                <a:gd name="T82" fmla="*/ 41 w 51"/>
                <a:gd name="T83" fmla="*/ 47 h 49"/>
                <a:gd name="T84" fmla="*/ 50 w 51"/>
                <a:gd name="T85" fmla="*/ 40 h 49"/>
                <a:gd name="T86" fmla="*/ 50 w 51"/>
                <a:gd name="T87" fmla="*/ 39 h 49"/>
                <a:gd name="T88" fmla="*/ 11 w 51"/>
                <a:gd name="T89" fmla="*/ 17 h 49"/>
                <a:gd name="T90" fmla="*/ 9 w 51"/>
                <a:gd name="T91" fmla="*/ 18 h 49"/>
                <a:gd name="T92" fmla="*/ 7 w 51"/>
                <a:gd name="T93" fmla="*/ 18 h 49"/>
                <a:gd name="T94" fmla="*/ 6 w 51"/>
                <a:gd name="T95" fmla="*/ 17 h 49"/>
                <a:gd name="T96" fmla="*/ 8 w 51"/>
                <a:gd name="T97" fmla="*/ 13 h 49"/>
                <a:gd name="T98" fmla="*/ 10 w 51"/>
                <a:gd name="T99" fmla="*/ 12 h 49"/>
                <a:gd name="T100" fmla="*/ 11 w 51"/>
                <a:gd name="T101" fmla="*/ 14 h 49"/>
                <a:gd name="T102" fmla="*/ 12 w 51"/>
                <a:gd name="T103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1" h="49">
                  <a:moveTo>
                    <a:pt x="50" y="39"/>
                  </a:moveTo>
                  <a:cubicBezTo>
                    <a:pt x="50" y="38"/>
                    <a:pt x="49" y="38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8" y="35"/>
                    <a:pt x="47" y="34"/>
                    <a:pt x="45" y="32"/>
                  </a:cubicBezTo>
                  <a:cubicBezTo>
                    <a:pt x="44" y="31"/>
                    <a:pt x="43" y="30"/>
                    <a:pt x="42" y="29"/>
                  </a:cubicBezTo>
                  <a:cubicBezTo>
                    <a:pt x="40" y="27"/>
                    <a:pt x="39" y="24"/>
                    <a:pt x="37" y="22"/>
                  </a:cubicBezTo>
                  <a:cubicBezTo>
                    <a:pt x="36" y="21"/>
                    <a:pt x="35" y="20"/>
                    <a:pt x="33" y="19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1" y="19"/>
                    <a:pt x="31" y="19"/>
                    <a:pt x="31" y="20"/>
                  </a:cubicBezTo>
                  <a:cubicBezTo>
                    <a:pt x="31" y="20"/>
                    <a:pt x="31" y="20"/>
                    <a:pt x="31" y="21"/>
                  </a:cubicBezTo>
                  <a:cubicBezTo>
                    <a:pt x="32" y="21"/>
                    <a:pt x="33" y="22"/>
                    <a:pt x="33" y="23"/>
                  </a:cubicBezTo>
                  <a:cubicBezTo>
                    <a:pt x="34" y="24"/>
                    <a:pt x="35" y="26"/>
                    <a:pt x="36" y="28"/>
                  </a:cubicBezTo>
                  <a:cubicBezTo>
                    <a:pt x="38" y="30"/>
                    <a:pt x="40" y="32"/>
                    <a:pt x="41" y="35"/>
                  </a:cubicBezTo>
                  <a:cubicBezTo>
                    <a:pt x="42" y="36"/>
                    <a:pt x="42" y="36"/>
                    <a:pt x="43" y="37"/>
                  </a:cubicBezTo>
                  <a:cubicBezTo>
                    <a:pt x="43" y="38"/>
                    <a:pt x="43" y="39"/>
                    <a:pt x="44" y="40"/>
                  </a:cubicBezTo>
                  <a:cubicBezTo>
                    <a:pt x="44" y="40"/>
                    <a:pt x="44" y="40"/>
                    <a:pt x="44" y="41"/>
                  </a:cubicBezTo>
                  <a:cubicBezTo>
                    <a:pt x="43" y="41"/>
                    <a:pt x="42" y="42"/>
                    <a:pt x="41" y="42"/>
                  </a:cubicBezTo>
                  <a:cubicBezTo>
                    <a:pt x="40" y="42"/>
                    <a:pt x="38" y="43"/>
                    <a:pt x="36" y="43"/>
                  </a:cubicBezTo>
                  <a:cubicBezTo>
                    <a:pt x="35" y="43"/>
                    <a:pt x="33" y="44"/>
                    <a:pt x="31" y="44"/>
                  </a:cubicBezTo>
                  <a:cubicBezTo>
                    <a:pt x="29" y="44"/>
                    <a:pt x="27" y="44"/>
                    <a:pt x="25" y="44"/>
                  </a:cubicBezTo>
                  <a:cubicBezTo>
                    <a:pt x="24" y="44"/>
                    <a:pt x="23" y="44"/>
                    <a:pt x="22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0" y="41"/>
                    <a:pt x="20" y="40"/>
                    <a:pt x="20" y="39"/>
                  </a:cubicBezTo>
                  <a:cubicBezTo>
                    <a:pt x="20" y="38"/>
                    <a:pt x="20" y="37"/>
                    <a:pt x="21" y="37"/>
                  </a:cubicBezTo>
                  <a:cubicBezTo>
                    <a:pt x="21" y="35"/>
                    <a:pt x="22" y="34"/>
                    <a:pt x="22" y="32"/>
                  </a:cubicBezTo>
                  <a:cubicBezTo>
                    <a:pt x="21" y="32"/>
                    <a:pt x="22" y="31"/>
                    <a:pt x="22" y="30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6"/>
                    <a:pt x="22" y="26"/>
                    <a:pt x="23" y="25"/>
                  </a:cubicBezTo>
                  <a:cubicBezTo>
                    <a:pt x="23" y="25"/>
                    <a:pt x="24" y="24"/>
                    <a:pt x="24" y="23"/>
                  </a:cubicBezTo>
                  <a:cubicBezTo>
                    <a:pt x="25" y="22"/>
                    <a:pt x="25" y="21"/>
                    <a:pt x="26" y="21"/>
                  </a:cubicBezTo>
                  <a:cubicBezTo>
                    <a:pt x="27" y="20"/>
                    <a:pt x="27" y="20"/>
                    <a:pt x="26" y="19"/>
                  </a:cubicBezTo>
                  <a:cubicBezTo>
                    <a:pt x="26" y="19"/>
                    <a:pt x="26" y="19"/>
                    <a:pt x="26" y="18"/>
                  </a:cubicBezTo>
                  <a:cubicBezTo>
                    <a:pt x="26" y="18"/>
                    <a:pt x="26" y="17"/>
                    <a:pt x="26" y="16"/>
                  </a:cubicBezTo>
                  <a:cubicBezTo>
                    <a:pt x="26" y="16"/>
                    <a:pt x="26" y="16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25" y="12"/>
                    <a:pt x="24" y="12"/>
                    <a:pt x="24" y="11"/>
                  </a:cubicBezTo>
                  <a:cubicBezTo>
                    <a:pt x="23" y="10"/>
                    <a:pt x="23" y="9"/>
                    <a:pt x="22" y="8"/>
                  </a:cubicBezTo>
                  <a:cubicBezTo>
                    <a:pt x="21" y="7"/>
                    <a:pt x="21" y="7"/>
                    <a:pt x="20" y="6"/>
                  </a:cubicBezTo>
                  <a:cubicBezTo>
                    <a:pt x="18" y="4"/>
                    <a:pt x="15" y="2"/>
                    <a:pt x="13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1" y="0"/>
                    <a:pt x="10" y="1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8" y="7"/>
                    <a:pt x="8" y="8"/>
                    <a:pt x="9" y="9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4" y="15"/>
                    <a:pt x="3" y="16"/>
                    <a:pt x="3" y="16"/>
                  </a:cubicBezTo>
                  <a:cubicBezTo>
                    <a:pt x="2" y="18"/>
                    <a:pt x="1" y="19"/>
                    <a:pt x="0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6"/>
                    <a:pt x="1" y="27"/>
                    <a:pt x="1" y="28"/>
                  </a:cubicBezTo>
                  <a:cubicBezTo>
                    <a:pt x="2" y="29"/>
                    <a:pt x="3" y="30"/>
                    <a:pt x="4" y="30"/>
                  </a:cubicBezTo>
                  <a:cubicBezTo>
                    <a:pt x="5" y="31"/>
                    <a:pt x="5" y="31"/>
                    <a:pt x="6" y="32"/>
                  </a:cubicBezTo>
                  <a:cubicBezTo>
                    <a:pt x="7" y="32"/>
                    <a:pt x="7" y="32"/>
                    <a:pt x="8" y="33"/>
                  </a:cubicBezTo>
                  <a:cubicBezTo>
                    <a:pt x="8" y="33"/>
                    <a:pt x="9" y="33"/>
                    <a:pt x="8" y="33"/>
                  </a:cubicBezTo>
                  <a:cubicBezTo>
                    <a:pt x="8" y="34"/>
                    <a:pt x="8" y="34"/>
                    <a:pt x="8" y="35"/>
                  </a:cubicBezTo>
                  <a:cubicBezTo>
                    <a:pt x="8" y="36"/>
                    <a:pt x="7" y="37"/>
                    <a:pt x="6" y="38"/>
                  </a:cubicBezTo>
                  <a:cubicBezTo>
                    <a:pt x="6" y="38"/>
                    <a:pt x="6" y="39"/>
                    <a:pt x="6" y="39"/>
                  </a:cubicBezTo>
                  <a:cubicBezTo>
                    <a:pt x="6" y="40"/>
                    <a:pt x="6" y="40"/>
                    <a:pt x="6" y="41"/>
                  </a:cubicBezTo>
                  <a:cubicBezTo>
                    <a:pt x="7" y="41"/>
                    <a:pt x="8" y="42"/>
                    <a:pt x="8" y="41"/>
                  </a:cubicBezTo>
                  <a:cubicBezTo>
                    <a:pt x="9" y="41"/>
                    <a:pt x="10" y="41"/>
                    <a:pt x="10" y="41"/>
                  </a:cubicBezTo>
                  <a:cubicBezTo>
                    <a:pt x="11" y="40"/>
                    <a:pt x="12" y="39"/>
                    <a:pt x="12" y="38"/>
                  </a:cubicBezTo>
                  <a:cubicBezTo>
                    <a:pt x="12" y="37"/>
                    <a:pt x="12" y="36"/>
                    <a:pt x="13" y="34"/>
                  </a:cubicBezTo>
                  <a:cubicBezTo>
                    <a:pt x="14" y="33"/>
                    <a:pt x="15" y="32"/>
                    <a:pt x="16" y="32"/>
                  </a:cubicBezTo>
                  <a:cubicBezTo>
                    <a:pt x="16" y="32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8" y="31"/>
                  </a:cubicBezTo>
                  <a:cubicBezTo>
                    <a:pt x="18" y="31"/>
                    <a:pt x="18" y="31"/>
                    <a:pt x="18" y="32"/>
                  </a:cubicBezTo>
                  <a:cubicBezTo>
                    <a:pt x="18" y="32"/>
                    <a:pt x="18" y="33"/>
                    <a:pt x="18" y="34"/>
                  </a:cubicBezTo>
                  <a:cubicBezTo>
                    <a:pt x="18" y="35"/>
                    <a:pt x="18" y="36"/>
                    <a:pt x="17" y="38"/>
                  </a:cubicBezTo>
                  <a:cubicBezTo>
                    <a:pt x="17" y="39"/>
                    <a:pt x="17" y="41"/>
                    <a:pt x="16" y="42"/>
                  </a:cubicBezTo>
                  <a:cubicBezTo>
                    <a:pt x="16" y="43"/>
                    <a:pt x="16" y="44"/>
                    <a:pt x="16" y="45"/>
                  </a:cubicBezTo>
                  <a:cubicBezTo>
                    <a:pt x="16" y="45"/>
                    <a:pt x="17" y="46"/>
                    <a:pt x="18" y="47"/>
                  </a:cubicBezTo>
                  <a:cubicBezTo>
                    <a:pt x="19" y="48"/>
                    <a:pt x="20" y="48"/>
                    <a:pt x="22" y="48"/>
                  </a:cubicBezTo>
                  <a:cubicBezTo>
                    <a:pt x="23" y="49"/>
                    <a:pt x="25" y="49"/>
                    <a:pt x="26" y="48"/>
                  </a:cubicBezTo>
                  <a:cubicBezTo>
                    <a:pt x="27" y="48"/>
                    <a:pt x="28" y="48"/>
                    <a:pt x="28" y="48"/>
                  </a:cubicBezTo>
                  <a:cubicBezTo>
                    <a:pt x="30" y="48"/>
                    <a:pt x="32" y="48"/>
                    <a:pt x="33" y="48"/>
                  </a:cubicBezTo>
                  <a:cubicBezTo>
                    <a:pt x="36" y="48"/>
                    <a:pt x="38" y="48"/>
                    <a:pt x="41" y="47"/>
                  </a:cubicBezTo>
                  <a:cubicBezTo>
                    <a:pt x="43" y="47"/>
                    <a:pt x="46" y="46"/>
                    <a:pt x="48" y="44"/>
                  </a:cubicBezTo>
                  <a:cubicBezTo>
                    <a:pt x="49" y="43"/>
                    <a:pt x="50" y="42"/>
                    <a:pt x="50" y="40"/>
                  </a:cubicBezTo>
                  <a:cubicBezTo>
                    <a:pt x="51" y="40"/>
                    <a:pt x="50" y="40"/>
                    <a:pt x="50" y="39"/>
                  </a:cubicBezTo>
                  <a:cubicBezTo>
                    <a:pt x="50" y="39"/>
                    <a:pt x="50" y="39"/>
                    <a:pt x="50" y="39"/>
                  </a:cubicBezTo>
                  <a:moveTo>
                    <a:pt x="12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7"/>
                    <a:pt x="6" y="17"/>
                  </a:cubicBezTo>
                  <a:cubicBezTo>
                    <a:pt x="6" y="16"/>
                    <a:pt x="7" y="16"/>
                    <a:pt x="7" y="15"/>
                  </a:cubicBezTo>
                  <a:cubicBezTo>
                    <a:pt x="7" y="14"/>
                    <a:pt x="7" y="14"/>
                    <a:pt x="8" y="13"/>
                  </a:cubicBezTo>
                  <a:cubicBezTo>
                    <a:pt x="8" y="13"/>
                    <a:pt x="8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0" y="13"/>
                    <a:pt x="10" y="14"/>
                    <a:pt x="11" y="14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2" y="15"/>
                    <a:pt x="12" y="16"/>
                    <a:pt x="12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3" name="Freeform 123"/>
            <p:cNvSpPr/>
            <p:nvPr/>
          </p:nvSpPr>
          <p:spPr bwMode="auto">
            <a:xfrm>
              <a:off x="8881268" y="812006"/>
              <a:ext cx="319088" cy="258763"/>
            </a:xfrm>
            <a:custGeom>
              <a:avLst/>
              <a:gdLst>
                <a:gd name="T0" fmla="*/ 79 w 85"/>
                <a:gd name="T1" fmla="*/ 60 h 69"/>
                <a:gd name="T2" fmla="*/ 67 w 85"/>
                <a:gd name="T3" fmla="*/ 57 h 69"/>
                <a:gd name="T4" fmla="*/ 62 w 85"/>
                <a:gd name="T5" fmla="*/ 58 h 69"/>
                <a:gd name="T6" fmla="*/ 57 w 85"/>
                <a:gd name="T7" fmla="*/ 52 h 69"/>
                <a:gd name="T8" fmla="*/ 55 w 85"/>
                <a:gd name="T9" fmla="*/ 49 h 69"/>
                <a:gd name="T10" fmla="*/ 50 w 85"/>
                <a:gd name="T11" fmla="*/ 44 h 69"/>
                <a:gd name="T12" fmla="*/ 45 w 85"/>
                <a:gd name="T13" fmla="*/ 38 h 69"/>
                <a:gd name="T14" fmla="*/ 42 w 85"/>
                <a:gd name="T15" fmla="*/ 34 h 69"/>
                <a:gd name="T16" fmla="*/ 40 w 85"/>
                <a:gd name="T17" fmla="*/ 31 h 69"/>
                <a:gd name="T18" fmla="*/ 48 w 85"/>
                <a:gd name="T19" fmla="*/ 25 h 69"/>
                <a:gd name="T20" fmla="*/ 52 w 85"/>
                <a:gd name="T21" fmla="*/ 19 h 69"/>
                <a:gd name="T22" fmla="*/ 52 w 85"/>
                <a:gd name="T23" fmla="*/ 15 h 69"/>
                <a:gd name="T24" fmla="*/ 51 w 85"/>
                <a:gd name="T25" fmla="*/ 14 h 69"/>
                <a:gd name="T26" fmla="*/ 49 w 85"/>
                <a:gd name="T27" fmla="*/ 13 h 69"/>
                <a:gd name="T28" fmla="*/ 48 w 85"/>
                <a:gd name="T29" fmla="*/ 15 h 69"/>
                <a:gd name="T30" fmla="*/ 48 w 85"/>
                <a:gd name="T31" fmla="*/ 16 h 69"/>
                <a:gd name="T32" fmla="*/ 47 w 85"/>
                <a:gd name="T33" fmla="*/ 15 h 69"/>
                <a:gd name="T34" fmla="*/ 46 w 85"/>
                <a:gd name="T35" fmla="*/ 14 h 69"/>
                <a:gd name="T36" fmla="*/ 46 w 85"/>
                <a:gd name="T37" fmla="*/ 13 h 69"/>
                <a:gd name="T38" fmla="*/ 46 w 85"/>
                <a:gd name="T39" fmla="*/ 13 h 69"/>
                <a:gd name="T40" fmla="*/ 46 w 85"/>
                <a:gd name="T41" fmla="*/ 13 h 69"/>
                <a:gd name="T42" fmla="*/ 47 w 85"/>
                <a:gd name="T43" fmla="*/ 13 h 69"/>
                <a:gd name="T44" fmla="*/ 48 w 85"/>
                <a:gd name="T45" fmla="*/ 12 h 69"/>
                <a:gd name="T46" fmla="*/ 48 w 85"/>
                <a:gd name="T47" fmla="*/ 12 h 69"/>
                <a:gd name="T48" fmla="*/ 49 w 85"/>
                <a:gd name="T49" fmla="*/ 11 h 69"/>
                <a:gd name="T50" fmla="*/ 45 w 85"/>
                <a:gd name="T51" fmla="*/ 8 h 69"/>
                <a:gd name="T52" fmla="*/ 43 w 85"/>
                <a:gd name="T53" fmla="*/ 9 h 69"/>
                <a:gd name="T54" fmla="*/ 41 w 85"/>
                <a:gd name="T55" fmla="*/ 12 h 69"/>
                <a:gd name="T56" fmla="*/ 39 w 85"/>
                <a:gd name="T57" fmla="*/ 13 h 69"/>
                <a:gd name="T58" fmla="*/ 38 w 85"/>
                <a:gd name="T59" fmla="*/ 15 h 69"/>
                <a:gd name="T60" fmla="*/ 38 w 85"/>
                <a:gd name="T61" fmla="*/ 16 h 69"/>
                <a:gd name="T62" fmla="*/ 39 w 85"/>
                <a:gd name="T63" fmla="*/ 16 h 69"/>
                <a:gd name="T64" fmla="*/ 39 w 85"/>
                <a:gd name="T65" fmla="*/ 16 h 69"/>
                <a:gd name="T66" fmla="*/ 37 w 85"/>
                <a:gd name="T67" fmla="*/ 18 h 69"/>
                <a:gd name="T68" fmla="*/ 36 w 85"/>
                <a:gd name="T69" fmla="*/ 20 h 69"/>
                <a:gd name="T70" fmla="*/ 35 w 85"/>
                <a:gd name="T71" fmla="*/ 17 h 69"/>
                <a:gd name="T72" fmla="*/ 30 w 85"/>
                <a:gd name="T73" fmla="*/ 4 h 69"/>
                <a:gd name="T74" fmla="*/ 27 w 85"/>
                <a:gd name="T75" fmla="*/ 0 h 69"/>
                <a:gd name="T76" fmla="*/ 26 w 85"/>
                <a:gd name="T77" fmla="*/ 0 h 69"/>
                <a:gd name="T78" fmla="*/ 24 w 85"/>
                <a:gd name="T79" fmla="*/ 4 h 69"/>
                <a:gd name="T80" fmla="*/ 26 w 85"/>
                <a:gd name="T81" fmla="*/ 18 h 69"/>
                <a:gd name="T82" fmla="*/ 18 w 85"/>
                <a:gd name="T83" fmla="*/ 27 h 69"/>
                <a:gd name="T84" fmla="*/ 15 w 85"/>
                <a:gd name="T85" fmla="*/ 28 h 69"/>
                <a:gd name="T86" fmla="*/ 18 w 85"/>
                <a:gd name="T87" fmla="*/ 36 h 69"/>
                <a:gd name="T88" fmla="*/ 18 w 85"/>
                <a:gd name="T89" fmla="*/ 42 h 69"/>
                <a:gd name="T90" fmla="*/ 7 w 85"/>
                <a:gd name="T91" fmla="*/ 48 h 69"/>
                <a:gd name="T92" fmla="*/ 0 w 85"/>
                <a:gd name="T93" fmla="*/ 52 h 69"/>
                <a:gd name="T94" fmla="*/ 4 w 85"/>
                <a:gd name="T95" fmla="*/ 56 h 69"/>
                <a:gd name="T96" fmla="*/ 6 w 85"/>
                <a:gd name="T97" fmla="*/ 57 h 69"/>
                <a:gd name="T98" fmla="*/ 16 w 85"/>
                <a:gd name="T99" fmla="*/ 58 h 69"/>
                <a:gd name="T100" fmla="*/ 29 w 85"/>
                <a:gd name="T101" fmla="*/ 46 h 69"/>
                <a:gd name="T102" fmla="*/ 34 w 85"/>
                <a:gd name="T103" fmla="*/ 48 h 69"/>
                <a:gd name="T104" fmla="*/ 45 w 85"/>
                <a:gd name="T105" fmla="*/ 62 h 69"/>
                <a:gd name="T106" fmla="*/ 55 w 85"/>
                <a:gd name="T107" fmla="*/ 68 h 69"/>
                <a:gd name="T108" fmla="*/ 68 w 85"/>
                <a:gd name="T109" fmla="*/ 67 h 69"/>
                <a:gd name="T110" fmla="*/ 85 w 85"/>
                <a:gd name="T111" fmla="*/ 6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69">
                  <a:moveTo>
                    <a:pt x="84" y="61"/>
                  </a:moveTo>
                  <a:cubicBezTo>
                    <a:pt x="83" y="61"/>
                    <a:pt x="83" y="61"/>
                    <a:pt x="82" y="61"/>
                  </a:cubicBezTo>
                  <a:cubicBezTo>
                    <a:pt x="81" y="61"/>
                    <a:pt x="80" y="60"/>
                    <a:pt x="79" y="60"/>
                  </a:cubicBezTo>
                  <a:cubicBezTo>
                    <a:pt x="77" y="60"/>
                    <a:pt x="76" y="59"/>
                    <a:pt x="74" y="59"/>
                  </a:cubicBezTo>
                  <a:cubicBezTo>
                    <a:pt x="73" y="59"/>
                    <a:pt x="72" y="59"/>
                    <a:pt x="71" y="59"/>
                  </a:cubicBezTo>
                  <a:cubicBezTo>
                    <a:pt x="70" y="58"/>
                    <a:pt x="68" y="57"/>
                    <a:pt x="67" y="57"/>
                  </a:cubicBezTo>
                  <a:cubicBezTo>
                    <a:pt x="67" y="57"/>
                    <a:pt x="66" y="57"/>
                    <a:pt x="66" y="58"/>
                  </a:cubicBezTo>
                  <a:cubicBezTo>
                    <a:pt x="66" y="58"/>
                    <a:pt x="65" y="58"/>
                    <a:pt x="65" y="58"/>
                  </a:cubicBezTo>
                  <a:cubicBezTo>
                    <a:pt x="64" y="59"/>
                    <a:pt x="63" y="58"/>
                    <a:pt x="62" y="58"/>
                  </a:cubicBezTo>
                  <a:cubicBezTo>
                    <a:pt x="61" y="57"/>
                    <a:pt x="60" y="56"/>
                    <a:pt x="59" y="56"/>
                  </a:cubicBezTo>
                  <a:cubicBezTo>
                    <a:pt x="59" y="55"/>
                    <a:pt x="59" y="55"/>
                    <a:pt x="59" y="54"/>
                  </a:cubicBezTo>
                  <a:cubicBezTo>
                    <a:pt x="58" y="53"/>
                    <a:pt x="58" y="52"/>
                    <a:pt x="57" y="52"/>
                  </a:cubicBezTo>
                  <a:cubicBezTo>
                    <a:pt x="57" y="51"/>
                    <a:pt x="56" y="51"/>
                    <a:pt x="56" y="50"/>
                  </a:cubicBezTo>
                  <a:cubicBezTo>
                    <a:pt x="55" y="50"/>
                    <a:pt x="55" y="50"/>
                    <a:pt x="55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3" y="48"/>
                    <a:pt x="53" y="48"/>
                    <a:pt x="52" y="47"/>
                  </a:cubicBezTo>
                  <a:cubicBezTo>
                    <a:pt x="52" y="46"/>
                    <a:pt x="51" y="45"/>
                    <a:pt x="50" y="44"/>
                  </a:cubicBezTo>
                  <a:cubicBezTo>
                    <a:pt x="50" y="44"/>
                    <a:pt x="49" y="43"/>
                    <a:pt x="49" y="43"/>
                  </a:cubicBezTo>
                  <a:cubicBezTo>
                    <a:pt x="48" y="42"/>
                    <a:pt x="47" y="41"/>
                    <a:pt x="46" y="40"/>
                  </a:cubicBezTo>
                  <a:cubicBezTo>
                    <a:pt x="46" y="40"/>
                    <a:pt x="45" y="39"/>
                    <a:pt x="45" y="38"/>
                  </a:cubicBezTo>
                  <a:cubicBezTo>
                    <a:pt x="45" y="38"/>
                    <a:pt x="45" y="37"/>
                    <a:pt x="45" y="37"/>
                  </a:cubicBezTo>
                  <a:cubicBezTo>
                    <a:pt x="44" y="36"/>
                    <a:pt x="44" y="35"/>
                    <a:pt x="43" y="35"/>
                  </a:cubicBezTo>
                  <a:cubicBezTo>
                    <a:pt x="43" y="35"/>
                    <a:pt x="42" y="34"/>
                    <a:pt x="42" y="34"/>
                  </a:cubicBezTo>
                  <a:cubicBezTo>
                    <a:pt x="41" y="33"/>
                    <a:pt x="40" y="33"/>
                    <a:pt x="40" y="32"/>
                  </a:cubicBezTo>
                  <a:cubicBezTo>
                    <a:pt x="40" y="32"/>
                    <a:pt x="40" y="32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0"/>
                    <a:pt x="41" y="30"/>
                    <a:pt x="42" y="29"/>
                  </a:cubicBezTo>
                  <a:cubicBezTo>
                    <a:pt x="44" y="28"/>
                    <a:pt x="46" y="27"/>
                    <a:pt x="47" y="26"/>
                  </a:cubicBezTo>
                  <a:cubicBezTo>
                    <a:pt x="47" y="26"/>
                    <a:pt x="48" y="25"/>
                    <a:pt x="48" y="25"/>
                  </a:cubicBezTo>
                  <a:cubicBezTo>
                    <a:pt x="50" y="24"/>
                    <a:pt x="51" y="23"/>
                    <a:pt x="52" y="22"/>
                  </a:cubicBezTo>
                  <a:cubicBezTo>
                    <a:pt x="52" y="21"/>
                    <a:pt x="52" y="21"/>
                    <a:pt x="52" y="20"/>
                  </a:cubicBezTo>
                  <a:cubicBezTo>
                    <a:pt x="52" y="20"/>
                    <a:pt x="52" y="19"/>
                    <a:pt x="52" y="19"/>
                  </a:cubicBezTo>
                  <a:cubicBezTo>
                    <a:pt x="52" y="18"/>
                    <a:pt x="52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5"/>
                  </a:cubicBezTo>
                  <a:cubicBezTo>
                    <a:pt x="52" y="15"/>
                    <a:pt x="52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3"/>
                    <a:pt x="51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2"/>
                    <a:pt x="49" y="13"/>
                    <a:pt x="49" y="13"/>
                  </a:cubicBezTo>
                  <a:cubicBezTo>
                    <a:pt x="49" y="13"/>
                    <a:pt x="48" y="13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9" y="14"/>
                    <a:pt x="49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4"/>
                    <a:pt x="47" y="14"/>
                  </a:cubicBezTo>
                  <a:cubicBezTo>
                    <a:pt x="47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9"/>
                    <a:pt x="46" y="9"/>
                  </a:cubicBezTo>
                  <a:cubicBezTo>
                    <a:pt x="46" y="9"/>
                    <a:pt x="46" y="9"/>
                    <a:pt x="45" y="8"/>
                  </a:cubicBezTo>
                  <a:cubicBezTo>
                    <a:pt x="45" y="8"/>
                    <a:pt x="44" y="8"/>
                    <a:pt x="44" y="8"/>
                  </a:cubicBezTo>
                  <a:cubicBezTo>
                    <a:pt x="44" y="9"/>
                    <a:pt x="44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2" y="11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9" y="12"/>
                    <a:pt x="39" y="12"/>
                    <a:pt x="39" y="13"/>
                  </a:cubicBezTo>
                  <a:cubicBezTo>
                    <a:pt x="39" y="13"/>
                    <a:pt x="39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6"/>
                    <a:pt x="37" y="16"/>
                  </a:cubicBezTo>
                  <a:cubicBezTo>
                    <a:pt x="37" y="16"/>
                    <a:pt x="37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7" y="18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7" y="19"/>
                    <a:pt x="36" y="19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9"/>
                    <a:pt x="35" y="19"/>
                    <a:pt x="35" y="19"/>
                  </a:cubicBezTo>
                  <a:cubicBezTo>
                    <a:pt x="35" y="18"/>
                    <a:pt x="35" y="17"/>
                    <a:pt x="35" y="17"/>
                  </a:cubicBezTo>
                  <a:cubicBezTo>
                    <a:pt x="35" y="16"/>
                    <a:pt x="35" y="15"/>
                    <a:pt x="34" y="15"/>
                  </a:cubicBezTo>
                  <a:cubicBezTo>
                    <a:pt x="34" y="13"/>
                    <a:pt x="33" y="12"/>
                    <a:pt x="33" y="10"/>
                  </a:cubicBezTo>
                  <a:cubicBezTo>
                    <a:pt x="32" y="8"/>
                    <a:pt x="31" y="6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cubicBezTo>
                    <a:pt x="28" y="1"/>
                    <a:pt x="28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4" y="1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23" y="4"/>
                    <a:pt x="24" y="4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5" y="8"/>
                    <a:pt x="25" y="10"/>
                    <a:pt x="25" y="11"/>
                  </a:cubicBezTo>
                  <a:cubicBezTo>
                    <a:pt x="26" y="13"/>
                    <a:pt x="26" y="15"/>
                    <a:pt x="26" y="18"/>
                  </a:cubicBezTo>
                  <a:cubicBezTo>
                    <a:pt x="26" y="19"/>
                    <a:pt x="26" y="20"/>
                    <a:pt x="26" y="22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1" y="26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6"/>
                    <a:pt x="17" y="27"/>
                    <a:pt x="16" y="27"/>
                  </a:cubicBezTo>
                  <a:cubicBezTo>
                    <a:pt x="16" y="27"/>
                    <a:pt x="15" y="27"/>
                    <a:pt x="15" y="28"/>
                  </a:cubicBezTo>
                  <a:cubicBezTo>
                    <a:pt x="15" y="28"/>
                    <a:pt x="14" y="29"/>
                    <a:pt x="15" y="29"/>
                  </a:cubicBezTo>
                  <a:cubicBezTo>
                    <a:pt x="15" y="31"/>
                    <a:pt x="15" y="32"/>
                    <a:pt x="15" y="33"/>
                  </a:cubicBezTo>
                  <a:cubicBezTo>
                    <a:pt x="16" y="34"/>
                    <a:pt x="17" y="35"/>
                    <a:pt x="18" y="36"/>
                  </a:cubicBezTo>
                  <a:cubicBezTo>
                    <a:pt x="19" y="37"/>
                    <a:pt x="19" y="37"/>
                    <a:pt x="20" y="38"/>
                  </a:cubicBezTo>
                  <a:cubicBezTo>
                    <a:pt x="20" y="39"/>
                    <a:pt x="20" y="39"/>
                    <a:pt x="20" y="40"/>
                  </a:cubicBezTo>
                  <a:cubicBezTo>
                    <a:pt x="19" y="40"/>
                    <a:pt x="19" y="41"/>
                    <a:pt x="18" y="42"/>
                  </a:cubicBezTo>
                  <a:cubicBezTo>
                    <a:pt x="17" y="43"/>
                    <a:pt x="16" y="44"/>
                    <a:pt x="14" y="45"/>
                  </a:cubicBezTo>
                  <a:cubicBezTo>
                    <a:pt x="13" y="46"/>
                    <a:pt x="12" y="47"/>
                    <a:pt x="10" y="47"/>
                  </a:cubicBezTo>
                  <a:cubicBezTo>
                    <a:pt x="9" y="48"/>
                    <a:pt x="8" y="48"/>
                    <a:pt x="7" y="48"/>
                  </a:cubicBezTo>
                  <a:cubicBezTo>
                    <a:pt x="6" y="48"/>
                    <a:pt x="6" y="48"/>
                    <a:pt x="5" y="49"/>
                  </a:cubicBezTo>
                  <a:cubicBezTo>
                    <a:pt x="4" y="49"/>
                    <a:pt x="3" y="50"/>
                    <a:pt x="1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1" y="53"/>
                    <a:pt x="2" y="54"/>
                    <a:pt x="2" y="54"/>
                  </a:cubicBezTo>
                  <a:cubicBezTo>
                    <a:pt x="3" y="55"/>
                    <a:pt x="4" y="55"/>
                    <a:pt x="4" y="56"/>
                  </a:cubicBezTo>
                  <a:cubicBezTo>
                    <a:pt x="5" y="57"/>
                    <a:pt x="5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8"/>
                    <a:pt x="7" y="58"/>
                  </a:cubicBezTo>
                  <a:cubicBezTo>
                    <a:pt x="8" y="58"/>
                    <a:pt x="9" y="58"/>
                    <a:pt x="10" y="59"/>
                  </a:cubicBezTo>
                  <a:cubicBezTo>
                    <a:pt x="12" y="59"/>
                    <a:pt x="14" y="59"/>
                    <a:pt x="16" y="58"/>
                  </a:cubicBezTo>
                  <a:cubicBezTo>
                    <a:pt x="18" y="57"/>
                    <a:pt x="21" y="56"/>
                    <a:pt x="22" y="54"/>
                  </a:cubicBezTo>
                  <a:cubicBezTo>
                    <a:pt x="24" y="53"/>
                    <a:pt x="26" y="51"/>
                    <a:pt x="27" y="50"/>
                  </a:cubicBezTo>
                  <a:cubicBezTo>
                    <a:pt x="28" y="49"/>
                    <a:pt x="28" y="48"/>
                    <a:pt x="29" y="46"/>
                  </a:cubicBezTo>
                  <a:cubicBezTo>
                    <a:pt x="29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1" y="47"/>
                    <a:pt x="33" y="47"/>
                    <a:pt x="34" y="48"/>
                  </a:cubicBezTo>
                  <a:cubicBezTo>
                    <a:pt x="35" y="49"/>
                    <a:pt x="37" y="50"/>
                    <a:pt x="39" y="52"/>
                  </a:cubicBezTo>
                  <a:cubicBezTo>
                    <a:pt x="40" y="53"/>
                    <a:pt x="42" y="54"/>
                    <a:pt x="42" y="56"/>
                  </a:cubicBezTo>
                  <a:cubicBezTo>
                    <a:pt x="43" y="58"/>
                    <a:pt x="44" y="60"/>
                    <a:pt x="45" y="62"/>
                  </a:cubicBezTo>
                  <a:cubicBezTo>
                    <a:pt x="46" y="63"/>
                    <a:pt x="46" y="64"/>
                    <a:pt x="47" y="65"/>
                  </a:cubicBezTo>
                  <a:cubicBezTo>
                    <a:pt x="48" y="66"/>
                    <a:pt x="49" y="67"/>
                    <a:pt x="51" y="68"/>
                  </a:cubicBezTo>
                  <a:cubicBezTo>
                    <a:pt x="52" y="68"/>
                    <a:pt x="53" y="69"/>
                    <a:pt x="55" y="68"/>
                  </a:cubicBezTo>
                  <a:cubicBezTo>
                    <a:pt x="56" y="68"/>
                    <a:pt x="57" y="68"/>
                    <a:pt x="59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6" y="68"/>
                    <a:pt x="67" y="68"/>
                    <a:pt x="68" y="67"/>
                  </a:cubicBezTo>
                  <a:cubicBezTo>
                    <a:pt x="71" y="66"/>
                    <a:pt x="74" y="65"/>
                    <a:pt x="77" y="65"/>
                  </a:cubicBezTo>
                  <a:cubicBezTo>
                    <a:pt x="79" y="64"/>
                    <a:pt x="81" y="64"/>
                    <a:pt x="83" y="63"/>
                  </a:cubicBezTo>
                  <a:cubicBezTo>
                    <a:pt x="84" y="63"/>
                    <a:pt x="84" y="63"/>
                    <a:pt x="85" y="62"/>
                  </a:cubicBezTo>
                  <a:cubicBezTo>
                    <a:pt x="85" y="62"/>
                    <a:pt x="85" y="62"/>
                    <a:pt x="84" y="62"/>
                  </a:cubicBezTo>
                  <a:cubicBezTo>
                    <a:pt x="84" y="62"/>
                    <a:pt x="84" y="61"/>
                    <a:pt x="84" y="6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4" name="Freeform 124"/>
            <p:cNvSpPr/>
            <p:nvPr/>
          </p:nvSpPr>
          <p:spPr bwMode="auto">
            <a:xfrm>
              <a:off x="9211468" y="834231"/>
              <a:ext cx="25400" cy="30163"/>
            </a:xfrm>
            <a:custGeom>
              <a:avLst/>
              <a:gdLst>
                <a:gd name="T0" fmla="*/ 1 w 7"/>
                <a:gd name="T1" fmla="*/ 5 h 8"/>
                <a:gd name="T2" fmla="*/ 2 w 7"/>
                <a:gd name="T3" fmla="*/ 7 h 8"/>
                <a:gd name="T4" fmla="*/ 4 w 7"/>
                <a:gd name="T5" fmla="*/ 8 h 8"/>
                <a:gd name="T6" fmla="*/ 6 w 7"/>
                <a:gd name="T7" fmla="*/ 7 h 8"/>
                <a:gd name="T8" fmla="*/ 7 w 7"/>
                <a:gd name="T9" fmla="*/ 6 h 8"/>
                <a:gd name="T10" fmla="*/ 7 w 7"/>
                <a:gd name="T11" fmla="*/ 4 h 8"/>
                <a:gd name="T12" fmla="*/ 6 w 7"/>
                <a:gd name="T13" fmla="*/ 2 h 8"/>
                <a:gd name="T14" fmla="*/ 4 w 7"/>
                <a:gd name="T15" fmla="*/ 0 h 8"/>
                <a:gd name="T16" fmla="*/ 3 w 7"/>
                <a:gd name="T17" fmla="*/ 0 h 8"/>
                <a:gd name="T18" fmla="*/ 2 w 7"/>
                <a:gd name="T19" fmla="*/ 0 h 8"/>
                <a:gd name="T20" fmla="*/ 1 w 7"/>
                <a:gd name="T21" fmla="*/ 0 h 8"/>
                <a:gd name="T22" fmla="*/ 1 w 7"/>
                <a:gd name="T23" fmla="*/ 1 h 8"/>
                <a:gd name="T24" fmla="*/ 0 w 7"/>
                <a:gd name="T25" fmla="*/ 1 h 8"/>
                <a:gd name="T26" fmla="*/ 0 w 7"/>
                <a:gd name="T27" fmla="*/ 2 h 8"/>
                <a:gd name="T28" fmla="*/ 0 w 7"/>
                <a:gd name="T29" fmla="*/ 2 h 8"/>
                <a:gd name="T30" fmla="*/ 1 w 7"/>
                <a:gd name="T3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6" y="7"/>
                    <a:pt x="6" y="6"/>
                    <a:pt x="7" y="6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6" y="2"/>
                  </a:cubicBezTo>
                  <a:cubicBezTo>
                    <a:pt x="5" y="2"/>
                    <a:pt x="5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5" name="Freeform 125"/>
            <p:cNvSpPr/>
            <p:nvPr/>
          </p:nvSpPr>
          <p:spPr bwMode="auto">
            <a:xfrm>
              <a:off x="9308306" y="1281906"/>
              <a:ext cx="71438" cy="217488"/>
            </a:xfrm>
            <a:custGeom>
              <a:avLst/>
              <a:gdLst>
                <a:gd name="T0" fmla="*/ 13 w 19"/>
                <a:gd name="T1" fmla="*/ 0 h 58"/>
                <a:gd name="T2" fmla="*/ 18 w 19"/>
                <a:gd name="T3" fmla="*/ 0 h 58"/>
                <a:gd name="T4" fmla="*/ 7 w 19"/>
                <a:gd name="T5" fmla="*/ 29 h 58"/>
                <a:gd name="T6" fmla="*/ 19 w 19"/>
                <a:gd name="T7" fmla="*/ 58 h 58"/>
                <a:gd name="T8" fmla="*/ 13 w 19"/>
                <a:gd name="T9" fmla="*/ 58 h 58"/>
                <a:gd name="T10" fmla="*/ 0 w 19"/>
                <a:gd name="T11" fmla="*/ 29 h 58"/>
                <a:gd name="T12" fmla="*/ 13 w 19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8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0" y="9"/>
                    <a:pt x="7" y="18"/>
                    <a:pt x="7" y="29"/>
                  </a:cubicBezTo>
                  <a:cubicBezTo>
                    <a:pt x="7" y="40"/>
                    <a:pt x="11" y="50"/>
                    <a:pt x="19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5" y="51"/>
                    <a:pt x="0" y="41"/>
                    <a:pt x="0" y="29"/>
                  </a:cubicBezTo>
                  <a:cubicBezTo>
                    <a:pt x="1" y="17"/>
                    <a:pt x="4" y="8"/>
                    <a:pt x="1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6" name="Freeform 126"/>
            <p:cNvSpPr/>
            <p:nvPr/>
          </p:nvSpPr>
          <p:spPr bwMode="auto">
            <a:xfrm>
              <a:off x="11265693" y="1281906"/>
              <a:ext cx="68263" cy="217488"/>
            </a:xfrm>
            <a:custGeom>
              <a:avLst/>
              <a:gdLst>
                <a:gd name="T0" fmla="*/ 18 w 18"/>
                <a:gd name="T1" fmla="*/ 29 h 58"/>
                <a:gd name="T2" fmla="*/ 6 w 18"/>
                <a:gd name="T3" fmla="*/ 58 h 58"/>
                <a:gd name="T4" fmla="*/ 0 w 18"/>
                <a:gd name="T5" fmla="*/ 58 h 58"/>
                <a:gd name="T6" fmla="*/ 12 w 18"/>
                <a:gd name="T7" fmla="*/ 29 h 58"/>
                <a:gd name="T8" fmla="*/ 0 w 18"/>
                <a:gd name="T9" fmla="*/ 0 h 58"/>
                <a:gd name="T10" fmla="*/ 6 w 18"/>
                <a:gd name="T11" fmla="*/ 0 h 58"/>
                <a:gd name="T12" fmla="*/ 18 w 18"/>
                <a:gd name="T13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8">
                  <a:moveTo>
                    <a:pt x="18" y="29"/>
                  </a:moveTo>
                  <a:cubicBezTo>
                    <a:pt x="18" y="41"/>
                    <a:pt x="14" y="51"/>
                    <a:pt x="6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8" y="50"/>
                    <a:pt x="12" y="40"/>
                    <a:pt x="12" y="29"/>
                  </a:cubicBezTo>
                  <a:cubicBezTo>
                    <a:pt x="12" y="18"/>
                    <a:pt x="8" y="9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4" y="8"/>
                    <a:pt x="18" y="17"/>
                    <a:pt x="18" y="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7" name="Freeform 127"/>
            <p:cNvSpPr/>
            <p:nvPr/>
          </p:nvSpPr>
          <p:spPr bwMode="auto">
            <a:xfrm>
              <a:off x="10219531" y="1281906"/>
              <a:ext cx="220663" cy="220663"/>
            </a:xfrm>
            <a:custGeom>
              <a:avLst/>
              <a:gdLst>
                <a:gd name="T0" fmla="*/ 0 w 59"/>
                <a:gd name="T1" fmla="*/ 39 h 59"/>
                <a:gd name="T2" fmla="*/ 0 w 59"/>
                <a:gd name="T3" fmla="*/ 33 h 59"/>
                <a:gd name="T4" fmla="*/ 7 w 59"/>
                <a:gd name="T5" fmla="*/ 31 h 59"/>
                <a:gd name="T6" fmla="*/ 7 w 59"/>
                <a:gd name="T7" fmla="*/ 20 h 59"/>
                <a:gd name="T8" fmla="*/ 0 w 59"/>
                <a:gd name="T9" fmla="*/ 19 h 59"/>
                <a:gd name="T10" fmla="*/ 0 w 59"/>
                <a:gd name="T11" fmla="*/ 12 h 59"/>
                <a:gd name="T12" fmla="*/ 7 w 59"/>
                <a:gd name="T13" fmla="*/ 13 h 59"/>
                <a:gd name="T14" fmla="*/ 7 w 59"/>
                <a:gd name="T15" fmla="*/ 4 h 59"/>
                <a:gd name="T16" fmla="*/ 29 w 59"/>
                <a:gd name="T17" fmla="*/ 4 h 59"/>
                <a:gd name="T18" fmla="*/ 29 w 59"/>
                <a:gd name="T19" fmla="*/ 0 h 59"/>
                <a:gd name="T20" fmla="*/ 38 w 59"/>
                <a:gd name="T21" fmla="*/ 0 h 59"/>
                <a:gd name="T22" fmla="*/ 38 w 59"/>
                <a:gd name="T23" fmla="*/ 4 h 59"/>
                <a:gd name="T24" fmla="*/ 59 w 59"/>
                <a:gd name="T25" fmla="*/ 4 h 59"/>
                <a:gd name="T26" fmla="*/ 59 w 59"/>
                <a:gd name="T27" fmla="*/ 9 h 59"/>
                <a:gd name="T28" fmla="*/ 14 w 59"/>
                <a:gd name="T29" fmla="*/ 9 h 59"/>
                <a:gd name="T30" fmla="*/ 14 w 59"/>
                <a:gd name="T31" fmla="*/ 34 h 59"/>
                <a:gd name="T32" fmla="*/ 2 w 59"/>
                <a:gd name="T33" fmla="*/ 59 h 59"/>
                <a:gd name="T34" fmla="*/ 2 w 59"/>
                <a:gd name="T35" fmla="*/ 51 h 59"/>
                <a:gd name="T36" fmla="*/ 7 w 59"/>
                <a:gd name="T37" fmla="*/ 39 h 59"/>
                <a:gd name="T38" fmla="*/ 7 w 59"/>
                <a:gd name="T39" fmla="*/ 38 h 59"/>
                <a:gd name="T40" fmla="*/ 0 w 59"/>
                <a:gd name="T41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9">
                  <a:moveTo>
                    <a:pt x="0" y="39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2" y="33"/>
                    <a:pt x="5" y="32"/>
                    <a:pt x="7" y="3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5" y="19"/>
                    <a:pt x="3" y="19"/>
                    <a:pt x="0" y="1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3"/>
                    <a:pt x="5" y="13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5" y="47"/>
                    <a:pt x="11" y="55"/>
                    <a:pt x="2" y="59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5" y="47"/>
                    <a:pt x="7" y="44"/>
                    <a:pt x="7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5" y="38"/>
                    <a:pt x="3" y="39"/>
                    <a:pt x="0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8" name="Freeform 128"/>
            <p:cNvSpPr/>
            <p:nvPr/>
          </p:nvSpPr>
          <p:spPr bwMode="auto">
            <a:xfrm>
              <a:off x="10283031" y="1442243"/>
              <a:ext cx="150813" cy="52388"/>
            </a:xfrm>
            <a:custGeom>
              <a:avLst/>
              <a:gdLst>
                <a:gd name="T0" fmla="*/ 0 w 40"/>
                <a:gd name="T1" fmla="*/ 14 h 14"/>
                <a:gd name="T2" fmla="*/ 0 w 40"/>
                <a:gd name="T3" fmla="*/ 1 h 14"/>
                <a:gd name="T4" fmla="*/ 8 w 40"/>
                <a:gd name="T5" fmla="*/ 1 h 14"/>
                <a:gd name="T6" fmla="*/ 8 w 40"/>
                <a:gd name="T7" fmla="*/ 10 h 14"/>
                <a:gd name="T8" fmla="*/ 16 w 40"/>
                <a:gd name="T9" fmla="*/ 10 h 14"/>
                <a:gd name="T10" fmla="*/ 16 w 40"/>
                <a:gd name="T11" fmla="*/ 0 h 14"/>
                <a:gd name="T12" fmla="*/ 24 w 40"/>
                <a:gd name="T13" fmla="*/ 0 h 14"/>
                <a:gd name="T14" fmla="*/ 24 w 40"/>
                <a:gd name="T15" fmla="*/ 10 h 14"/>
                <a:gd name="T16" fmla="*/ 30 w 40"/>
                <a:gd name="T17" fmla="*/ 10 h 14"/>
                <a:gd name="T18" fmla="*/ 33 w 40"/>
                <a:gd name="T19" fmla="*/ 6 h 14"/>
                <a:gd name="T20" fmla="*/ 33 w 40"/>
                <a:gd name="T21" fmla="*/ 1 h 14"/>
                <a:gd name="T22" fmla="*/ 40 w 40"/>
                <a:gd name="T23" fmla="*/ 1 h 14"/>
                <a:gd name="T24" fmla="*/ 40 w 40"/>
                <a:gd name="T25" fmla="*/ 7 h 14"/>
                <a:gd name="T26" fmla="*/ 32 w 40"/>
                <a:gd name="T27" fmla="*/ 14 h 14"/>
                <a:gd name="T28" fmla="*/ 0 w 40"/>
                <a:gd name="T2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14">
                  <a:moveTo>
                    <a:pt x="0" y="14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2" y="10"/>
                    <a:pt x="33" y="9"/>
                    <a:pt x="33" y="6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12"/>
                    <a:pt x="37" y="14"/>
                    <a:pt x="32" y="1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9" name="Freeform 129"/>
            <p:cNvSpPr>
              <a:spLocks noEditPoints="1"/>
            </p:cNvSpPr>
            <p:nvPr/>
          </p:nvSpPr>
          <p:spPr bwMode="auto">
            <a:xfrm>
              <a:off x="10287793" y="1386681"/>
              <a:ext cx="66675" cy="49213"/>
            </a:xfrm>
            <a:custGeom>
              <a:avLst/>
              <a:gdLst>
                <a:gd name="T0" fmla="*/ 18 w 18"/>
                <a:gd name="T1" fmla="*/ 8 h 13"/>
                <a:gd name="T2" fmla="*/ 18 w 18"/>
                <a:gd name="T3" fmla="*/ 0 h 13"/>
                <a:gd name="T4" fmla="*/ 0 w 18"/>
                <a:gd name="T5" fmla="*/ 0 h 13"/>
                <a:gd name="T6" fmla="*/ 0 w 18"/>
                <a:gd name="T7" fmla="*/ 13 h 13"/>
                <a:gd name="T8" fmla="*/ 12 w 18"/>
                <a:gd name="T9" fmla="*/ 13 h 13"/>
                <a:gd name="T10" fmla="*/ 18 w 18"/>
                <a:gd name="T11" fmla="*/ 8 h 13"/>
                <a:gd name="T12" fmla="*/ 12 w 18"/>
                <a:gd name="T13" fmla="*/ 7 h 13"/>
                <a:gd name="T14" fmla="*/ 10 w 18"/>
                <a:gd name="T15" fmla="*/ 10 h 13"/>
                <a:gd name="T16" fmla="*/ 5 w 18"/>
                <a:gd name="T17" fmla="*/ 10 h 13"/>
                <a:gd name="T18" fmla="*/ 5 w 18"/>
                <a:gd name="T19" fmla="*/ 4 h 13"/>
                <a:gd name="T20" fmla="*/ 12 w 18"/>
                <a:gd name="T21" fmla="*/ 4 h 13"/>
                <a:gd name="T22" fmla="*/ 12 w 18"/>
                <a:gd name="T2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3">
                  <a:moveTo>
                    <a:pt x="18" y="8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6" y="13"/>
                    <a:pt x="18" y="11"/>
                    <a:pt x="18" y="8"/>
                  </a:cubicBezTo>
                  <a:moveTo>
                    <a:pt x="12" y="7"/>
                  </a:moveTo>
                  <a:cubicBezTo>
                    <a:pt x="12" y="9"/>
                    <a:pt x="11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4"/>
                    <a:pt x="12" y="4"/>
                    <a:pt x="12" y="4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0" name="Freeform 130"/>
            <p:cNvSpPr>
              <a:spLocks noEditPoints="1"/>
            </p:cNvSpPr>
            <p:nvPr/>
          </p:nvSpPr>
          <p:spPr bwMode="auto">
            <a:xfrm>
              <a:off x="10294143" y="1329531"/>
              <a:ext cx="128588" cy="49213"/>
            </a:xfrm>
            <a:custGeom>
              <a:avLst/>
              <a:gdLst>
                <a:gd name="T0" fmla="*/ 33 w 34"/>
                <a:gd name="T1" fmla="*/ 6 h 13"/>
                <a:gd name="T2" fmla="*/ 33 w 34"/>
                <a:gd name="T3" fmla="*/ 0 h 13"/>
                <a:gd name="T4" fmla="*/ 0 w 34"/>
                <a:gd name="T5" fmla="*/ 0 h 13"/>
                <a:gd name="T6" fmla="*/ 0 w 34"/>
                <a:gd name="T7" fmla="*/ 13 h 13"/>
                <a:gd name="T8" fmla="*/ 27 w 34"/>
                <a:gd name="T9" fmla="*/ 13 h 13"/>
                <a:gd name="T10" fmla="*/ 33 w 34"/>
                <a:gd name="T11" fmla="*/ 6 h 13"/>
                <a:gd name="T12" fmla="*/ 24 w 34"/>
                <a:gd name="T13" fmla="*/ 9 h 13"/>
                <a:gd name="T14" fmla="*/ 7 w 34"/>
                <a:gd name="T15" fmla="*/ 9 h 13"/>
                <a:gd name="T16" fmla="*/ 7 w 34"/>
                <a:gd name="T17" fmla="*/ 4 h 13"/>
                <a:gd name="T18" fmla="*/ 27 w 34"/>
                <a:gd name="T19" fmla="*/ 4 h 13"/>
                <a:gd name="T20" fmla="*/ 27 w 34"/>
                <a:gd name="T21" fmla="*/ 6 h 13"/>
                <a:gd name="T22" fmla="*/ 24 w 34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3">
                  <a:moveTo>
                    <a:pt x="33" y="6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31" y="13"/>
                    <a:pt x="34" y="11"/>
                    <a:pt x="33" y="6"/>
                  </a:cubicBezTo>
                  <a:moveTo>
                    <a:pt x="24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8"/>
                    <a:pt x="26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1" name="Freeform 131"/>
            <p:cNvSpPr>
              <a:spLocks noEditPoints="1"/>
            </p:cNvSpPr>
            <p:nvPr/>
          </p:nvSpPr>
          <p:spPr bwMode="auto">
            <a:xfrm>
              <a:off x="10365581" y="1386681"/>
              <a:ext cx="71438" cy="49213"/>
            </a:xfrm>
            <a:custGeom>
              <a:avLst/>
              <a:gdLst>
                <a:gd name="T0" fmla="*/ 18 w 19"/>
                <a:gd name="T1" fmla="*/ 8 h 13"/>
                <a:gd name="T2" fmla="*/ 18 w 19"/>
                <a:gd name="T3" fmla="*/ 0 h 13"/>
                <a:gd name="T4" fmla="*/ 0 w 19"/>
                <a:gd name="T5" fmla="*/ 0 h 13"/>
                <a:gd name="T6" fmla="*/ 0 w 19"/>
                <a:gd name="T7" fmla="*/ 13 h 13"/>
                <a:gd name="T8" fmla="*/ 13 w 19"/>
                <a:gd name="T9" fmla="*/ 13 h 13"/>
                <a:gd name="T10" fmla="*/ 18 w 19"/>
                <a:gd name="T11" fmla="*/ 8 h 13"/>
                <a:gd name="T12" fmla="*/ 13 w 19"/>
                <a:gd name="T13" fmla="*/ 7 h 13"/>
                <a:gd name="T14" fmla="*/ 11 w 19"/>
                <a:gd name="T15" fmla="*/ 10 h 13"/>
                <a:gd name="T16" fmla="*/ 6 w 19"/>
                <a:gd name="T17" fmla="*/ 10 h 13"/>
                <a:gd name="T18" fmla="*/ 6 w 19"/>
                <a:gd name="T19" fmla="*/ 4 h 13"/>
                <a:gd name="T20" fmla="*/ 13 w 19"/>
                <a:gd name="T21" fmla="*/ 4 h 13"/>
                <a:gd name="T22" fmla="*/ 13 w 19"/>
                <a:gd name="T2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3">
                  <a:moveTo>
                    <a:pt x="18" y="8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7" y="13"/>
                    <a:pt x="19" y="11"/>
                    <a:pt x="18" y="8"/>
                  </a:cubicBezTo>
                  <a:moveTo>
                    <a:pt x="13" y="7"/>
                  </a:moveTo>
                  <a:cubicBezTo>
                    <a:pt x="13" y="9"/>
                    <a:pt x="12" y="10"/>
                    <a:pt x="11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3" y="4"/>
                    <a:pt x="13" y="4"/>
                    <a:pt x="13" y="4"/>
                  </a:cubicBezTo>
                  <a:lnTo>
                    <a:pt x="1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2" name="Freeform 132"/>
            <p:cNvSpPr/>
            <p:nvPr/>
          </p:nvSpPr>
          <p:spPr bwMode="auto">
            <a:xfrm>
              <a:off x="10494168" y="1281906"/>
              <a:ext cx="220663" cy="220663"/>
            </a:xfrm>
            <a:custGeom>
              <a:avLst/>
              <a:gdLst>
                <a:gd name="T0" fmla="*/ 0 w 59"/>
                <a:gd name="T1" fmla="*/ 39 h 59"/>
                <a:gd name="T2" fmla="*/ 0 w 59"/>
                <a:gd name="T3" fmla="*/ 33 h 59"/>
                <a:gd name="T4" fmla="*/ 6 w 59"/>
                <a:gd name="T5" fmla="*/ 31 h 59"/>
                <a:gd name="T6" fmla="*/ 6 w 59"/>
                <a:gd name="T7" fmla="*/ 20 h 59"/>
                <a:gd name="T8" fmla="*/ 0 w 59"/>
                <a:gd name="T9" fmla="*/ 19 h 59"/>
                <a:gd name="T10" fmla="*/ 0 w 59"/>
                <a:gd name="T11" fmla="*/ 12 h 59"/>
                <a:gd name="T12" fmla="*/ 6 w 59"/>
                <a:gd name="T13" fmla="*/ 13 h 59"/>
                <a:gd name="T14" fmla="*/ 6 w 59"/>
                <a:gd name="T15" fmla="*/ 4 h 59"/>
                <a:gd name="T16" fmla="*/ 28 w 59"/>
                <a:gd name="T17" fmla="*/ 4 h 59"/>
                <a:gd name="T18" fmla="*/ 28 w 59"/>
                <a:gd name="T19" fmla="*/ 0 h 59"/>
                <a:gd name="T20" fmla="*/ 37 w 59"/>
                <a:gd name="T21" fmla="*/ 0 h 59"/>
                <a:gd name="T22" fmla="*/ 37 w 59"/>
                <a:gd name="T23" fmla="*/ 4 h 59"/>
                <a:gd name="T24" fmla="*/ 59 w 59"/>
                <a:gd name="T25" fmla="*/ 4 h 59"/>
                <a:gd name="T26" fmla="*/ 59 w 59"/>
                <a:gd name="T27" fmla="*/ 9 h 59"/>
                <a:gd name="T28" fmla="*/ 14 w 59"/>
                <a:gd name="T29" fmla="*/ 9 h 59"/>
                <a:gd name="T30" fmla="*/ 14 w 59"/>
                <a:gd name="T31" fmla="*/ 34 h 59"/>
                <a:gd name="T32" fmla="*/ 1 w 59"/>
                <a:gd name="T33" fmla="*/ 59 h 59"/>
                <a:gd name="T34" fmla="*/ 1 w 59"/>
                <a:gd name="T35" fmla="*/ 51 h 59"/>
                <a:gd name="T36" fmla="*/ 6 w 59"/>
                <a:gd name="T37" fmla="*/ 39 h 59"/>
                <a:gd name="T38" fmla="*/ 6 w 59"/>
                <a:gd name="T39" fmla="*/ 38 h 59"/>
                <a:gd name="T40" fmla="*/ 0 w 59"/>
                <a:gd name="T41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9">
                  <a:moveTo>
                    <a:pt x="0" y="39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2" y="33"/>
                    <a:pt x="4" y="32"/>
                    <a:pt x="6" y="3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19"/>
                    <a:pt x="2" y="19"/>
                    <a:pt x="0" y="1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3"/>
                    <a:pt x="4" y="13"/>
                    <a:pt x="6" y="1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47"/>
                    <a:pt x="10" y="55"/>
                    <a:pt x="1" y="59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5" y="47"/>
                    <a:pt x="6" y="44"/>
                    <a:pt x="6" y="39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4" y="38"/>
                    <a:pt x="2" y="39"/>
                    <a:pt x="0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3" name="Freeform 133"/>
            <p:cNvSpPr/>
            <p:nvPr/>
          </p:nvSpPr>
          <p:spPr bwMode="auto">
            <a:xfrm>
              <a:off x="10549731" y="1337468"/>
              <a:ext cx="161925" cy="153988"/>
            </a:xfrm>
            <a:custGeom>
              <a:avLst/>
              <a:gdLst>
                <a:gd name="T0" fmla="*/ 7 w 102"/>
                <a:gd name="T1" fmla="*/ 14 h 97"/>
                <a:gd name="T2" fmla="*/ 7 w 102"/>
                <a:gd name="T3" fmla="*/ 0 h 97"/>
                <a:gd name="T4" fmla="*/ 99 w 102"/>
                <a:gd name="T5" fmla="*/ 0 h 97"/>
                <a:gd name="T6" fmla="*/ 99 w 102"/>
                <a:gd name="T7" fmla="*/ 14 h 97"/>
                <a:gd name="T8" fmla="*/ 66 w 102"/>
                <a:gd name="T9" fmla="*/ 14 h 97"/>
                <a:gd name="T10" fmla="*/ 66 w 102"/>
                <a:gd name="T11" fmla="*/ 33 h 97"/>
                <a:gd name="T12" fmla="*/ 94 w 102"/>
                <a:gd name="T13" fmla="*/ 33 h 97"/>
                <a:gd name="T14" fmla="*/ 94 w 102"/>
                <a:gd name="T15" fmla="*/ 50 h 97"/>
                <a:gd name="T16" fmla="*/ 66 w 102"/>
                <a:gd name="T17" fmla="*/ 50 h 97"/>
                <a:gd name="T18" fmla="*/ 66 w 102"/>
                <a:gd name="T19" fmla="*/ 83 h 97"/>
                <a:gd name="T20" fmla="*/ 102 w 102"/>
                <a:gd name="T21" fmla="*/ 83 h 97"/>
                <a:gd name="T22" fmla="*/ 102 w 102"/>
                <a:gd name="T23" fmla="*/ 97 h 97"/>
                <a:gd name="T24" fmla="*/ 0 w 102"/>
                <a:gd name="T25" fmla="*/ 97 h 97"/>
                <a:gd name="T26" fmla="*/ 0 w 102"/>
                <a:gd name="T27" fmla="*/ 83 h 97"/>
                <a:gd name="T28" fmla="*/ 14 w 102"/>
                <a:gd name="T29" fmla="*/ 83 h 97"/>
                <a:gd name="T30" fmla="*/ 14 w 102"/>
                <a:gd name="T31" fmla="*/ 28 h 97"/>
                <a:gd name="T32" fmla="*/ 31 w 102"/>
                <a:gd name="T33" fmla="*/ 28 h 97"/>
                <a:gd name="T34" fmla="*/ 31 w 102"/>
                <a:gd name="T35" fmla="*/ 83 h 97"/>
                <a:gd name="T36" fmla="*/ 47 w 102"/>
                <a:gd name="T37" fmla="*/ 83 h 97"/>
                <a:gd name="T38" fmla="*/ 47 w 102"/>
                <a:gd name="T39" fmla="*/ 14 h 97"/>
                <a:gd name="T40" fmla="*/ 7 w 102"/>
                <a:gd name="T41" fmla="*/ 1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97">
                  <a:moveTo>
                    <a:pt x="7" y="14"/>
                  </a:moveTo>
                  <a:lnTo>
                    <a:pt x="7" y="0"/>
                  </a:lnTo>
                  <a:lnTo>
                    <a:pt x="99" y="0"/>
                  </a:lnTo>
                  <a:lnTo>
                    <a:pt x="99" y="14"/>
                  </a:lnTo>
                  <a:lnTo>
                    <a:pt x="66" y="14"/>
                  </a:lnTo>
                  <a:lnTo>
                    <a:pt x="66" y="33"/>
                  </a:lnTo>
                  <a:lnTo>
                    <a:pt x="94" y="33"/>
                  </a:lnTo>
                  <a:lnTo>
                    <a:pt x="94" y="50"/>
                  </a:lnTo>
                  <a:lnTo>
                    <a:pt x="66" y="50"/>
                  </a:lnTo>
                  <a:lnTo>
                    <a:pt x="66" y="83"/>
                  </a:lnTo>
                  <a:lnTo>
                    <a:pt x="102" y="83"/>
                  </a:lnTo>
                  <a:lnTo>
                    <a:pt x="102" y="97"/>
                  </a:lnTo>
                  <a:lnTo>
                    <a:pt x="0" y="97"/>
                  </a:lnTo>
                  <a:lnTo>
                    <a:pt x="0" y="83"/>
                  </a:lnTo>
                  <a:lnTo>
                    <a:pt x="14" y="83"/>
                  </a:lnTo>
                  <a:lnTo>
                    <a:pt x="14" y="28"/>
                  </a:lnTo>
                  <a:lnTo>
                    <a:pt x="31" y="28"/>
                  </a:lnTo>
                  <a:lnTo>
                    <a:pt x="31" y="83"/>
                  </a:lnTo>
                  <a:lnTo>
                    <a:pt x="47" y="83"/>
                  </a:lnTo>
                  <a:lnTo>
                    <a:pt x="47" y="14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4" name="Freeform 134"/>
            <p:cNvSpPr>
              <a:spLocks noEditPoints="1"/>
            </p:cNvSpPr>
            <p:nvPr/>
          </p:nvSpPr>
          <p:spPr bwMode="auto">
            <a:xfrm>
              <a:off x="10756106" y="1281906"/>
              <a:ext cx="198438" cy="220663"/>
            </a:xfrm>
            <a:custGeom>
              <a:avLst/>
              <a:gdLst>
                <a:gd name="T0" fmla="*/ 0 w 53"/>
                <a:gd name="T1" fmla="*/ 42 h 59"/>
                <a:gd name="T2" fmla="*/ 0 w 53"/>
                <a:gd name="T3" fmla="*/ 10 h 59"/>
                <a:gd name="T4" fmla="*/ 22 w 53"/>
                <a:gd name="T5" fmla="*/ 10 h 59"/>
                <a:gd name="T6" fmla="*/ 22 w 53"/>
                <a:gd name="T7" fmla="*/ 0 h 59"/>
                <a:gd name="T8" fmla="*/ 31 w 53"/>
                <a:gd name="T9" fmla="*/ 0 h 59"/>
                <a:gd name="T10" fmla="*/ 31 w 53"/>
                <a:gd name="T11" fmla="*/ 10 h 59"/>
                <a:gd name="T12" fmla="*/ 53 w 53"/>
                <a:gd name="T13" fmla="*/ 10 h 59"/>
                <a:gd name="T14" fmla="*/ 53 w 53"/>
                <a:gd name="T15" fmla="*/ 32 h 59"/>
                <a:gd name="T16" fmla="*/ 44 w 53"/>
                <a:gd name="T17" fmla="*/ 42 h 59"/>
                <a:gd name="T18" fmla="*/ 31 w 53"/>
                <a:gd name="T19" fmla="*/ 42 h 59"/>
                <a:gd name="T20" fmla="*/ 31 w 53"/>
                <a:gd name="T21" fmla="*/ 59 h 59"/>
                <a:gd name="T22" fmla="*/ 22 w 53"/>
                <a:gd name="T23" fmla="*/ 59 h 59"/>
                <a:gd name="T24" fmla="*/ 22 w 53"/>
                <a:gd name="T25" fmla="*/ 42 h 59"/>
                <a:gd name="T26" fmla="*/ 0 w 53"/>
                <a:gd name="T27" fmla="*/ 42 h 59"/>
                <a:gd name="T28" fmla="*/ 8 w 53"/>
                <a:gd name="T29" fmla="*/ 37 h 59"/>
                <a:gd name="T30" fmla="*/ 22 w 53"/>
                <a:gd name="T31" fmla="*/ 37 h 59"/>
                <a:gd name="T32" fmla="*/ 22 w 53"/>
                <a:gd name="T33" fmla="*/ 16 h 59"/>
                <a:gd name="T34" fmla="*/ 8 w 53"/>
                <a:gd name="T35" fmla="*/ 16 h 59"/>
                <a:gd name="T36" fmla="*/ 8 w 53"/>
                <a:gd name="T37" fmla="*/ 37 h 59"/>
                <a:gd name="T38" fmla="*/ 45 w 53"/>
                <a:gd name="T39" fmla="*/ 16 h 59"/>
                <a:gd name="T40" fmla="*/ 31 w 53"/>
                <a:gd name="T41" fmla="*/ 16 h 59"/>
                <a:gd name="T42" fmla="*/ 31 w 53"/>
                <a:gd name="T43" fmla="*/ 37 h 59"/>
                <a:gd name="T44" fmla="*/ 41 w 53"/>
                <a:gd name="T45" fmla="*/ 37 h 59"/>
                <a:gd name="T46" fmla="*/ 45 w 53"/>
                <a:gd name="T47" fmla="*/ 33 h 59"/>
                <a:gd name="T48" fmla="*/ 45 w 53"/>
                <a:gd name="T49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59">
                  <a:moveTo>
                    <a:pt x="0" y="42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9"/>
                    <a:pt x="50" y="43"/>
                    <a:pt x="44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42"/>
                    <a:pt x="22" y="42"/>
                    <a:pt x="22" y="42"/>
                  </a:cubicBezTo>
                  <a:lnTo>
                    <a:pt x="0" y="42"/>
                  </a:lnTo>
                  <a:close/>
                  <a:moveTo>
                    <a:pt x="8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37"/>
                  </a:lnTo>
                  <a:close/>
                  <a:moveTo>
                    <a:pt x="45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4" y="37"/>
                    <a:pt x="45" y="35"/>
                    <a:pt x="45" y="33"/>
                  </a:cubicBezTo>
                  <a:lnTo>
                    <a:pt x="45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5" name="Freeform 135"/>
            <p:cNvSpPr/>
            <p:nvPr/>
          </p:nvSpPr>
          <p:spPr bwMode="auto">
            <a:xfrm>
              <a:off x="11010106" y="1329531"/>
              <a:ext cx="41275" cy="134938"/>
            </a:xfrm>
            <a:custGeom>
              <a:avLst/>
              <a:gdLst>
                <a:gd name="T0" fmla="*/ 0 w 11"/>
                <a:gd name="T1" fmla="*/ 36 h 36"/>
                <a:gd name="T2" fmla="*/ 3 w 11"/>
                <a:gd name="T3" fmla="*/ 0 h 36"/>
                <a:gd name="T4" fmla="*/ 11 w 11"/>
                <a:gd name="T5" fmla="*/ 0 h 36"/>
                <a:gd name="T6" fmla="*/ 8 w 11"/>
                <a:gd name="T7" fmla="*/ 36 h 36"/>
                <a:gd name="T8" fmla="*/ 0 w 1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6">
                  <a:moveTo>
                    <a:pt x="0" y="36"/>
                  </a:moveTo>
                  <a:cubicBezTo>
                    <a:pt x="2" y="23"/>
                    <a:pt x="3" y="11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0" y="25"/>
                    <a:pt x="8" y="36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6" name="Freeform 136"/>
            <p:cNvSpPr/>
            <p:nvPr/>
          </p:nvSpPr>
          <p:spPr bwMode="auto">
            <a:xfrm>
              <a:off x="11067256" y="1299368"/>
              <a:ext cx="123825" cy="195263"/>
            </a:xfrm>
            <a:custGeom>
              <a:avLst/>
              <a:gdLst>
                <a:gd name="T0" fmla="*/ 10 w 33"/>
                <a:gd name="T1" fmla="*/ 52 h 52"/>
                <a:gd name="T2" fmla="*/ 0 w 33"/>
                <a:gd name="T3" fmla="*/ 43 h 52"/>
                <a:gd name="T4" fmla="*/ 0 w 33"/>
                <a:gd name="T5" fmla="*/ 0 h 52"/>
                <a:gd name="T6" fmla="*/ 8 w 33"/>
                <a:gd name="T7" fmla="*/ 0 h 52"/>
                <a:gd name="T8" fmla="*/ 8 w 33"/>
                <a:gd name="T9" fmla="*/ 41 h 52"/>
                <a:gd name="T10" fmla="*/ 13 w 33"/>
                <a:gd name="T11" fmla="*/ 46 h 52"/>
                <a:gd name="T12" fmla="*/ 22 w 33"/>
                <a:gd name="T13" fmla="*/ 46 h 52"/>
                <a:gd name="T14" fmla="*/ 26 w 33"/>
                <a:gd name="T15" fmla="*/ 41 h 52"/>
                <a:gd name="T16" fmla="*/ 26 w 33"/>
                <a:gd name="T17" fmla="*/ 38 h 52"/>
                <a:gd name="T18" fmla="*/ 33 w 33"/>
                <a:gd name="T19" fmla="*/ 38 h 52"/>
                <a:gd name="T20" fmla="*/ 33 w 33"/>
                <a:gd name="T21" fmla="*/ 43 h 52"/>
                <a:gd name="T22" fmla="*/ 24 w 33"/>
                <a:gd name="T23" fmla="*/ 52 h 52"/>
                <a:gd name="T24" fmla="*/ 10 w 33"/>
                <a:gd name="T2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52">
                  <a:moveTo>
                    <a:pt x="10" y="52"/>
                  </a:moveTo>
                  <a:cubicBezTo>
                    <a:pt x="3" y="52"/>
                    <a:pt x="0" y="49"/>
                    <a:pt x="0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4"/>
                    <a:pt x="10" y="46"/>
                    <a:pt x="13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5" y="46"/>
                    <a:pt x="26" y="44"/>
                    <a:pt x="26" y="41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9"/>
                    <a:pt x="30" y="52"/>
                    <a:pt x="24" y="52"/>
                  </a:cubicBez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7" name="Freeform 137"/>
            <p:cNvSpPr/>
            <p:nvPr/>
          </p:nvSpPr>
          <p:spPr bwMode="auto">
            <a:xfrm>
              <a:off x="11116468" y="1281906"/>
              <a:ext cx="44450" cy="107950"/>
            </a:xfrm>
            <a:custGeom>
              <a:avLst/>
              <a:gdLst>
                <a:gd name="T0" fmla="*/ 4 w 12"/>
                <a:gd name="T1" fmla="*/ 29 h 29"/>
                <a:gd name="T2" fmla="*/ 0 w 12"/>
                <a:gd name="T3" fmla="*/ 0 h 29"/>
                <a:gd name="T4" fmla="*/ 8 w 12"/>
                <a:gd name="T5" fmla="*/ 0 h 29"/>
                <a:gd name="T6" fmla="*/ 12 w 12"/>
                <a:gd name="T7" fmla="*/ 29 h 29"/>
                <a:gd name="T8" fmla="*/ 4 w 12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9">
                  <a:moveTo>
                    <a:pt x="4" y="29"/>
                  </a:moveTo>
                  <a:cubicBezTo>
                    <a:pt x="4" y="20"/>
                    <a:pt x="2" y="1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9"/>
                    <a:pt x="12" y="19"/>
                    <a:pt x="12" y="29"/>
                  </a:cubicBezTo>
                  <a:lnTo>
                    <a:pt x="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8" name="Freeform 138"/>
            <p:cNvSpPr/>
            <p:nvPr/>
          </p:nvSpPr>
          <p:spPr bwMode="auto">
            <a:xfrm>
              <a:off x="11183143" y="1329531"/>
              <a:ext cx="49213" cy="134938"/>
            </a:xfrm>
            <a:custGeom>
              <a:avLst/>
              <a:gdLst>
                <a:gd name="T0" fmla="*/ 5 w 13"/>
                <a:gd name="T1" fmla="*/ 36 h 36"/>
                <a:gd name="T2" fmla="*/ 0 w 13"/>
                <a:gd name="T3" fmla="*/ 0 h 36"/>
                <a:gd name="T4" fmla="*/ 7 w 13"/>
                <a:gd name="T5" fmla="*/ 0 h 36"/>
                <a:gd name="T6" fmla="*/ 13 w 13"/>
                <a:gd name="T7" fmla="*/ 36 h 36"/>
                <a:gd name="T8" fmla="*/ 5 w 1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6">
                  <a:moveTo>
                    <a:pt x="5" y="36"/>
                  </a:moveTo>
                  <a:cubicBezTo>
                    <a:pt x="5" y="25"/>
                    <a:pt x="2" y="13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11"/>
                    <a:pt x="12" y="23"/>
                    <a:pt x="13" y="36"/>
                  </a:cubicBezTo>
                  <a:lnTo>
                    <a:pt x="5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9" name="Freeform 139"/>
            <p:cNvSpPr>
              <a:spLocks noEditPoints="1"/>
            </p:cNvSpPr>
            <p:nvPr/>
          </p:nvSpPr>
          <p:spPr bwMode="auto">
            <a:xfrm>
              <a:off x="6369843" y="962818"/>
              <a:ext cx="130175" cy="82550"/>
            </a:xfrm>
            <a:custGeom>
              <a:avLst/>
              <a:gdLst>
                <a:gd name="T0" fmla="*/ 8 w 35"/>
                <a:gd name="T1" fmla="*/ 2 h 22"/>
                <a:gd name="T2" fmla="*/ 7 w 35"/>
                <a:gd name="T3" fmla="*/ 8 h 22"/>
                <a:gd name="T4" fmla="*/ 5 w 35"/>
                <a:gd name="T5" fmla="*/ 9 h 22"/>
                <a:gd name="T6" fmla="*/ 3 w 35"/>
                <a:gd name="T7" fmla="*/ 9 h 22"/>
                <a:gd name="T8" fmla="*/ 1 w 35"/>
                <a:gd name="T9" fmla="*/ 11 h 22"/>
                <a:gd name="T10" fmla="*/ 1 w 35"/>
                <a:gd name="T11" fmla="*/ 12 h 22"/>
                <a:gd name="T12" fmla="*/ 0 w 35"/>
                <a:gd name="T13" fmla="*/ 14 h 22"/>
                <a:gd name="T14" fmla="*/ 0 w 35"/>
                <a:gd name="T15" fmla="*/ 15 h 22"/>
                <a:gd name="T16" fmla="*/ 1 w 35"/>
                <a:gd name="T17" fmla="*/ 15 h 22"/>
                <a:gd name="T18" fmla="*/ 4 w 35"/>
                <a:gd name="T19" fmla="*/ 15 h 22"/>
                <a:gd name="T20" fmla="*/ 7 w 35"/>
                <a:gd name="T21" fmla="*/ 15 h 22"/>
                <a:gd name="T22" fmla="*/ 9 w 35"/>
                <a:gd name="T23" fmla="*/ 18 h 22"/>
                <a:gd name="T24" fmla="*/ 10 w 35"/>
                <a:gd name="T25" fmla="*/ 19 h 22"/>
                <a:gd name="T26" fmla="*/ 11 w 35"/>
                <a:gd name="T27" fmla="*/ 18 h 22"/>
                <a:gd name="T28" fmla="*/ 10 w 35"/>
                <a:gd name="T29" fmla="*/ 16 h 22"/>
                <a:gd name="T30" fmla="*/ 10 w 35"/>
                <a:gd name="T31" fmla="*/ 16 h 22"/>
                <a:gd name="T32" fmla="*/ 11 w 35"/>
                <a:gd name="T33" fmla="*/ 15 h 22"/>
                <a:gd name="T34" fmla="*/ 12 w 35"/>
                <a:gd name="T35" fmla="*/ 16 h 22"/>
                <a:gd name="T36" fmla="*/ 13 w 35"/>
                <a:gd name="T37" fmla="*/ 16 h 22"/>
                <a:gd name="T38" fmla="*/ 13 w 35"/>
                <a:gd name="T39" fmla="*/ 17 h 22"/>
                <a:gd name="T40" fmla="*/ 13 w 35"/>
                <a:gd name="T41" fmla="*/ 18 h 22"/>
                <a:gd name="T42" fmla="*/ 13 w 35"/>
                <a:gd name="T43" fmla="*/ 18 h 22"/>
                <a:gd name="T44" fmla="*/ 13 w 35"/>
                <a:gd name="T45" fmla="*/ 19 h 22"/>
                <a:gd name="T46" fmla="*/ 12 w 35"/>
                <a:gd name="T47" fmla="*/ 20 h 22"/>
                <a:gd name="T48" fmla="*/ 10 w 35"/>
                <a:gd name="T49" fmla="*/ 21 h 22"/>
                <a:gd name="T50" fmla="*/ 15 w 35"/>
                <a:gd name="T51" fmla="*/ 21 h 22"/>
                <a:gd name="T52" fmla="*/ 18 w 35"/>
                <a:gd name="T53" fmla="*/ 18 h 22"/>
                <a:gd name="T54" fmla="*/ 18 w 35"/>
                <a:gd name="T55" fmla="*/ 18 h 22"/>
                <a:gd name="T56" fmla="*/ 17 w 35"/>
                <a:gd name="T57" fmla="*/ 17 h 22"/>
                <a:gd name="T58" fmla="*/ 18 w 35"/>
                <a:gd name="T59" fmla="*/ 17 h 22"/>
                <a:gd name="T60" fmla="*/ 27 w 35"/>
                <a:gd name="T61" fmla="*/ 18 h 22"/>
                <a:gd name="T62" fmla="*/ 35 w 35"/>
                <a:gd name="T63" fmla="*/ 16 h 22"/>
                <a:gd name="T64" fmla="*/ 31 w 35"/>
                <a:gd name="T65" fmla="*/ 14 h 22"/>
                <a:gd name="T66" fmla="*/ 27 w 35"/>
                <a:gd name="T67" fmla="*/ 13 h 22"/>
                <a:gd name="T68" fmla="*/ 25 w 35"/>
                <a:gd name="T69" fmla="*/ 13 h 22"/>
                <a:gd name="T70" fmla="*/ 22 w 35"/>
                <a:gd name="T71" fmla="*/ 13 h 22"/>
                <a:gd name="T72" fmla="*/ 19 w 35"/>
                <a:gd name="T73" fmla="*/ 12 h 22"/>
                <a:gd name="T74" fmla="*/ 18 w 35"/>
                <a:gd name="T75" fmla="*/ 11 h 22"/>
                <a:gd name="T76" fmla="*/ 17 w 35"/>
                <a:gd name="T77" fmla="*/ 10 h 22"/>
                <a:gd name="T78" fmla="*/ 16 w 35"/>
                <a:gd name="T79" fmla="*/ 8 h 22"/>
                <a:gd name="T80" fmla="*/ 15 w 35"/>
                <a:gd name="T81" fmla="*/ 5 h 22"/>
                <a:gd name="T82" fmla="*/ 13 w 35"/>
                <a:gd name="T83" fmla="*/ 2 h 22"/>
                <a:gd name="T84" fmla="*/ 13 w 35"/>
                <a:gd name="T85" fmla="*/ 2 h 22"/>
                <a:gd name="T86" fmla="*/ 12 w 35"/>
                <a:gd name="T87" fmla="*/ 1 h 22"/>
                <a:gd name="T88" fmla="*/ 12 w 35"/>
                <a:gd name="T89" fmla="*/ 1 h 22"/>
                <a:gd name="T90" fmla="*/ 11 w 35"/>
                <a:gd name="T91" fmla="*/ 0 h 22"/>
                <a:gd name="T92" fmla="*/ 10 w 35"/>
                <a:gd name="T93" fmla="*/ 7 h 22"/>
                <a:gd name="T94" fmla="*/ 11 w 35"/>
                <a:gd name="T95" fmla="*/ 8 h 22"/>
                <a:gd name="T96" fmla="*/ 12 w 35"/>
                <a:gd name="T97" fmla="*/ 9 h 22"/>
                <a:gd name="T98" fmla="*/ 13 w 35"/>
                <a:gd name="T99" fmla="*/ 8 h 22"/>
                <a:gd name="T100" fmla="*/ 13 w 35"/>
                <a:gd name="T101" fmla="*/ 11 h 22"/>
                <a:gd name="T102" fmla="*/ 10 w 35"/>
                <a:gd name="T103" fmla="*/ 10 h 22"/>
                <a:gd name="T104" fmla="*/ 9 w 35"/>
                <a:gd name="T105" fmla="*/ 9 h 22"/>
                <a:gd name="T106" fmla="*/ 10 w 35"/>
                <a:gd name="T10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" h="22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5"/>
                    <a:pt x="4" y="15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8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0" y="18"/>
                    <a:pt x="10" y="18"/>
                    <a:pt x="10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11" y="21"/>
                    <a:pt x="11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2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6" y="20"/>
                    <a:pt x="17" y="20"/>
                    <a:pt x="17" y="20"/>
                  </a:cubicBezTo>
                  <a:cubicBezTo>
                    <a:pt x="17" y="20"/>
                    <a:pt x="17" y="19"/>
                    <a:pt x="17" y="19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7"/>
                    <a:pt x="21" y="17"/>
                    <a:pt x="21" y="17"/>
                  </a:cubicBezTo>
                  <a:cubicBezTo>
                    <a:pt x="21" y="17"/>
                    <a:pt x="21" y="17"/>
                    <a:pt x="22" y="17"/>
                  </a:cubicBezTo>
                  <a:cubicBezTo>
                    <a:pt x="23" y="17"/>
                    <a:pt x="24" y="17"/>
                    <a:pt x="25" y="17"/>
                  </a:cubicBezTo>
                  <a:cubicBezTo>
                    <a:pt x="25" y="18"/>
                    <a:pt x="26" y="18"/>
                    <a:pt x="27" y="18"/>
                  </a:cubicBezTo>
                  <a:cubicBezTo>
                    <a:pt x="27" y="18"/>
                    <a:pt x="28" y="18"/>
                    <a:pt x="28" y="18"/>
                  </a:cubicBezTo>
                  <a:cubicBezTo>
                    <a:pt x="29" y="18"/>
                    <a:pt x="30" y="18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4" y="17"/>
                    <a:pt x="35" y="17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2" y="14"/>
                  </a:cubicBezTo>
                  <a:cubicBezTo>
                    <a:pt x="32" y="14"/>
                    <a:pt x="31" y="14"/>
                    <a:pt x="31" y="14"/>
                  </a:cubicBezTo>
                  <a:cubicBezTo>
                    <a:pt x="30" y="14"/>
                    <a:pt x="29" y="14"/>
                    <a:pt x="29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7" y="14"/>
                  </a:cubicBezTo>
                  <a:cubicBezTo>
                    <a:pt x="27" y="14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8" y="12"/>
                    <a:pt x="18" y="12"/>
                  </a:cubicBezTo>
                  <a:cubicBezTo>
                    <a:pt x="18" y="12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6" y="7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6"/>
                  </a:moveTo>
                  <a:cubicBezTo>
                    <a:pt x="10" y="6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2" y="11"/>
                    <a:pt x="11" y="10"/>
                    <a:pt x="1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8"/>
                    <a:pt x="10" y="7"/>
                    <a:pt x="10" y="7"/>
                  </a:cubicBezTo>
                  <a:cubicBezTo>
                    <a:pt x="10" y="7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0" name="Freeform 140"/>
            <p:cNvSpPr/>
            <p:nvPr/>
          </p:nvSpPr>
          <p:spPr bwMode="auto">
            <a:xfrm>
              <a:off x="6480968" y="823118"/>
              <a:ext cx="82550" cy="71438"/>
            </a:xfrm>
            <a:custGeom>
              <a:avLst/>
              <a:gdLst>
                <a:gd name="T0" fmla="*/ 15 w 22"/>
                <a:gd name="T1" fmla="*/ 5 h 19"/>
                <a:gd name="T2" fmla="*/ 7 w 22"/>
                <a:gd name="T3" fmla="*/ 0 h 19"/>
                <a:gd name="T4" fmla="*/ 6 w 22"/>
                <a:gd name="T5" fmla="*/ 0 h 19"/>
                <a:gd name="T6" fmla="*/ 4 w 22"/>
                <a:gd name="T7" fmla="*/ 0 h 19"/>
                <a:gd name="T8" fmla="*/ 1 w 22"/>
                <a:gd name="T9" fmla="*/ 3 h 19"/>
                <a:gd name="T10" fmla="*/ 1 w 22"/>
                <a:gd name="T11" fmla="*/ 10 h 19"/>
                <a:gd name="T12" fmla="*/ 1 w 22"/>
                <a:gd name="T13" fmla="*/ 7 h 19"/>
                <a:gd name="T14" fmla="*/ 2 w 22"/>
                <a:gd name="T15" fmla="*/ 3 h 19"/>
                <a:gd name="T16" fmla="*/ 6 w 22"/>
                <a:gd name="T17" fmla="*/ 1 h 19"/>
                <a:gd name="T18" fmla="*/ 8 w 22"/>
                <a:gd name="T19" fmla="*/ 2 h 19"/>
                <a:gd name="T20" fmla="*/ 11 w 22"/>
                <a:gd name="T21" fmla="*/ 4 h 19"/>
                <a:gd name="T22" fmla="*/ 12 w 22"/>
                <a:gd name="T23" fmla="*/ 5 h 19"/>
                <a:gd name="T24" fmla="*/ 14 w 22"/>
                <a:gd name="T25" fmla="*/ 7 h 19"/>
                <a:gd name="T26" fmla="*/ 19 w 22"/>
                <a:gd name="T27" fmla="*/ 10 h 19"/>
                <a:gd name="T28" fmla="*/ 18 w 22"/>
                <a:gd name="T29" fmla="*/ 12 h 19"/>
                <a:gd name="T30" fmla="*/ 15 w 22"/>
                <a:gd name="T31" fmla="*/ 14 h 19"/>
                <a:gd name="T32" fmla="*/ 14 w 22"/>
                <a:gd name="T33" fmla="*/ 14 h 19"/>
                <a:gd name="T34" fmla="*/ 15 w 22"/>
                <a:gd name="T35" fmla="*/ 12 h 19"/>
                <a:gd name="T36" fmla="*/ 14 w 22"/>
                <a:gd name="T37" fmla="*/ 12 h 19"/>
                <a:gd name="T38" fmla="*/ 13 w 22"/>
                <a:gd name="T39" fmla="*/ 12 h 19"/>
                <a:gd name="T40" fmla="*/ 12 w 22"/>
                <a:gd name="T41" fmla="*/ 13 h 19"/>
                <a:gd name="T42" fmla="*/ 11 w 22"/>
                <a:gd name="T43" fmla="*/ 12 h 19"/>
                <a:gd name="T44" fmla="*/ 11 w 22"/>
                <a:gd name="T45" fmla="*/ 12 h 19"/>
                <a:gd name="T46" fmla="*/ 11 w 22"/>
                <a:gd name="T47" fmla="*/ 11 h 19"/>
                <a:gd name="T48" fmla="*/ 11 w 22"/>
                <a:gd name="T49" fmla="*/ 10 h 19"/>
                <a:gd name="T50" fmla="*/ 9 w 22"/>
                <a:gd name="T51" fmla="*/ 10 h 19"/>
                <a:gd name="T52" fmla="*/ 8 w 22"/>
                <a:gd name="T53" fmla="*/ 10 h 19"/>
                <a:gd name="T54" fmla="*/ 8 w 22"/>
                <a:gd name="T55" fmla="*/ 10 h 19"/>
                <a:gd name="T56" fmla="*/ 7 w 22"/>
                <a:gd name="T57" fmla="*/ 9 h 19"/>
                <a:gd name="T58" fmla="*/ 6 w 22"/>
                <a:gd name="T59" fmla="*/ 9 h 19"/>
                <a:gd name="T60" fmla="*/ 5 w 22"/>
                <a:gd name="T61" fmla="*/ 9 h 19"/>
                <a:gd name="T62" fmla="*/ 4 w 22"/>
                <a:gd name="T63" fmla="*/ 10 h 19"/>
                <a:gd name="T64" fmla="*/ 4 w 22"/>
                <a:gd name="T65" fmla="*/ 11 h 19"/>
                <a:gd name="T66" fmla="*/ 4 w 22"/>
                <a:gd name="T67" fmla="*/ 12 h 19"/>
                <a:gd name="T68" fmla="*/ 4 w 22"/>
                <a:gd name="T69" fmla="*/ 13 h 19"/>
                <a:gd name="T70" fmla="*/ 4 w 22"/>
                <a:gd name="T71" fmla="*/ 13 h 19"/>
                <a:gd name="T72" fmla="*/ 5 w 22"/>
                <a:gd name="T73" fmla="*/ 14 h 19"/>
                <a:gd name="T74" fmla="*/ 6 w 22"/>
                <a:gd name="T75" fmla="*/ 13 h 19"/>
                <a:gd name="T76" fmla="*/ 7 w 22"/>
                <a:gd name="T77" fmla="*/ 15 h 19"/>
                <a:gd name="T78" fmla="*/ 7 w 22"/>
                <a:gd name="T79" fmla="*/ 15 h 19"/>
                <a:gd name="T80" fmla="*/ 8 w 22"/>
                <a:gd name="T81" fmla="*/ 16 h 19"/>
                <a:gd name="T82" fmla="*/ 9 w 22"/>
                <a:gd name="T83" fmla="*/ 16 h 19"/>
                <a:gd name="T84" fmla="*/ 9 w 22"/>
                <a:gd name="T85" fmla="*/ 16 h 19"/>
                <a:gd name="T86" fmla="*/ 10 w 22"/>
                <a:gd name="T87" fmla="*/ 16 h 19"/>
                <a:gd name="T88" fmla="*/ 10 w 22"/>
                <a:gd name="T89" fmla="*/ 17 h 19"/>
                <a:gd name="T90" fmla="*/ 12 w 22"/>
                <a:gd name="T91" fmla="*/ 16 h 19"/>
                <a:gd name="T92" fmla="*/ 12 w 22"/>
                <a:gd name="T93" fmla="*/ 16 h 19"/>
                <a:gd name="T94" fmla="*/ 13 w 22"/>
                <a:gd name="T95" fmla="*/ 15 h 19"/>
                <a:gd name="T96" fmla="*/ 14 w 22"/>
                <a:gd name="T97" fmla="*/ 14 h 19"/>
                <a:gd name="T98" fmla="*/ 14 w 22"/>
                <a:gd name="T99" fmla="*/ 14 h 19"/>
                <a:gd name="T100" fmla="*/ 14 w 22"/>
                <a:gd name="T101" fmla="*/ 16 h 19"/>
                <a:gd name="T102" fmla="*/ 13 w 22"/>
                <a:gd name="T103" fmla="*/ 18 h 19"/>
                <a:gd name="T104" fmla="*/ 12 w 22"/>
                <a:gd name="T105" fmla="*/ 19 h 19"/>
                <a:gd name="T106" fmla="*/ 14 w 22"/>
                <a:gd name="T107" fmla="*/ 19 h 19"/>
                <a:gd name="T108" fmla="*/ 18 w 22"/>
                <a:gd name="T109" fmla="*/ 14 h 19"/>
                <a:gd name="T110" fmla="*/ 21 w 22"/>
                <a:gd name="T111" fmla="*/ 12 h 19"/>
                <a:gd name="T112" fmla="*/ 18 w 22"/>
                <a:gd name="T11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" h="19">
                  <a:moveTo>
                    <a:pt x="18" y="7"/>
                  </a:moveTo>
                  <a:cubicBezTo>
                    <a:pt x="18" y="7"/>
                    <a:pt x="18" y="7"/>
                    <a:pt x="17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6" y="6"/>
                    <a:pt x="15" y="5"/>
                    <a:pt x="15" y="5"/>
                  </a:cubicBezTo>
                  <a:cubicBezTo>
                    <a:pt x="15" y="5"/>
                    <a:pt x="14" y="4"/>
                    <a:pt x="14" y="4"/>
                  </a:cubicBezTo>
                  <a:cubicBezTo>
                    <a:pt x="13" y="4"/>
                    <a:pt x="12" y="3"/>
                    <a:pt x="11" y="2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8" y="1"/>
                    <a:pt x="8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6"/>
                    <a:pt x="14" y="6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5" y="7"/>
                    <a:pt x="16" y="7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8" y="9"/>
                  </a:cubicBezTo>
                  <a:cubicBezTo>
                    <a:pt x="18" y="9"/>
                    <a:pt x="19" y="9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8" y="12"/>
                    <a:pt x="18" y="12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6" y="13"/>
                    <a:pt x="16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6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8"/>
                    <a:pt x="16" y="17"/>
                    <a:pt x="16" y="16"/>
                  </a:cubicBezTo>
                  <a:cubicBezTo>
                    <a:pt x="16" y="16"/>
                    <a:pt x="17" y="15"/>
                    <a:pt x="17" y="15"/>
                  </a:cubicBezTo>
                  <a:cubicBezTo>
                    <a:pt x="17" y="15"/>
                    <a:pt x="17" y="15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3"/>
                    <a:pt x="19" y="13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1" y="12"/>
                    <a:pt x="22" y="11"/>
                    <a:pt x="22" y="11"/>
                  </a:cubicBezTo>
                  <a:cubicBezTo>
                    <a:pt x="22" y="11"/>
                    <a:pt x="22" y="10"/>
                    <a:pt x="22" y="10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0" y="8"/>
                    <a:pt x="19" y="8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1" name="Freeform 141"/>
            <p:cNvSpPr/>
            <p:nvPr/>
          </p:nvSpPr>
          <p:spPr bwMode="auto">
            <a:xfrm>
              <a:off x="6519068" y="850106"/>
              <a:ext cx="11113" cy="11113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3 h 3"/>
                <a:gd name="T4" fmla="*/ 2 w 3"/>
                <a:gd name="T5" fmla="*/ 3 h 3"/>
                <a:gd name="T6" fmla="*/ 2 w 3"/>
                <a:gd name="T7" fmla="*/ 3 h 3"/>
                <a:gd name="T8" fmla="*/ 2 w 3"/>
                <a:gd name="T9" fmla="*/ 2 h 3"/>
                <a:gd name="T10" fmla="*/ 2 w 3"/>
                <a:gd name="T11" fmla="*/ 2 h 3"/>
                <a:gd name="T12" fmla="*/ 2 w 3"/>
                <a:gd name="T13" fmla="*/ 2 h 3"/>
                <a:gd name="T14" fmla="*/ 3 w 3"/>
                <a:gd name="T15" fmla="*/ 2 h 3"/>
                <a:gd name="T16" fmla="*/ 3 w 3"/>
                <a:gd name="T17" fmla="*/ 2 h 3"/>
                <a:gd name="T18" fmla="*/ 3 w 3"/>
                <a:gd name="T19" fmla="*/ 1 h 3"/>
                <a:gd name="T20" fmla="*/ 3 w 3"/>
                <a:gd name="T21" fmla="*/ 1 h 3"/>
                <a:gd name="T22" fmla="*/ 3 w 3"/>
                <a:gd name="T23" fmla="*/ 1 h 3"/>
                <a:gd name="T24" fmla="*/ 3 w 3"/>
                <a:gd name="T25" fmla="*/ 1 h 3"/>
                <a:gd name="T26" fmla="*/ 3 w 3"/>
                <a:gd name="T27" fmla="*/ 0 h 3"/>
                <a:gd name="T28" fmla="*/ 3 w 3"/>
                <a:gd name="T29" fmla="*/ 0 h 3"/>
                <a:gd name="T30" fmla="*/ 2 w 3"/>
                <a:gd name="T31" fmla="*/ 0 h 3"/>
                <a:gd name="T32" fmla="*/ 2 w 3"/>
                <a:gd name="T33" fmla="*/ 0 h 3"/>
                <a:gd name="T34" fmla="*/ 1 w 3"/>
                <a:gd name="T35" fmla="*/ 1 h 3"/>
                <a:gd name="T36" fmla="*/ 0 w 3"/>
                <a:gd name="T37" fmla="*/ 1 h 3"/>
                <a:gd name="T38" fmla="*/ 0 w 3"/>
                <a:gd name="T39" fmla="*/ 1 h 3"/>
                <a:gd name="T40" fmla="*/ 0 w 3"/>
                <a:gd name="T41" fmla="*/ 2 h 3"/>
                <a:gd name="T42" fmla="*/ 0 w 3"/>
                <a:gd name="T43" fmla="*/ 2 h 3"/>
                <a:gd name="T44" fmla="*/ 1 w 3"/>
                <a:gd name="T45" fmla="*/ 2 h 3"/>
                <a:gd name="T46" fmla="*/ 1 w 3"/>
                <a:gd name="T47" fmla="*/ 2 h 3"/>
                <a:gd name="T48" fmla="*/ 1 w 3"/>
                <a:gd name="T49" fmla="*/ 3 h 3"/>
                <a:gd name="T50" fmla="*/ 2 w 3"/>
                <a:gd name="T5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2" name="Freeform 142"/>
            <p:cNvSpPr/>
            <p:nvPr/>
          </p:nvSpPr>
          <p:spPr bwMode="auto">
            <a:xfrm>
              <a:off x="6480968" y="864393"/>
              <a:ext cx="49213" cy="49213"/>
            </a:xfrm>
            <a:custGeom>
              <a:avLst/>
              <a:gdLst>
                <a:gd name="T0" fmla="*/ 2 w 13"/>
                <a:gd name="T1" fmla="*/ 1 h 13"/>
                <a:gd name="T2" fmla="*/ 3 w 13"/>
                <a:gd name="T3" fmla="*/ 1 h 13"/>
                <a:gd name="T4" fmla="*/ 3 w 13"/>
                <a:gd name="T5" fmla="*/ 1 h 13"/>
                <a:gd name="T6" fmla="*/ 3 w 13"/>
                <a:gd name="T7" fmla="*/ 1 h 13"/>
                <a:gd name="T8" fmla="*/ 2 w 13"/>
                <a:gd name="T9" fmla="*/ 1 h 13"/>
                <a:gd name="T10" fmla="*/ 2 w 13"/>
                <a:gd name="T11" fmla="*/ 0 h 13"/>
                <a:gd name="T12" fmla="*/ 1 w 13"/>
                <a:gd name="T13" fmla="*/ 0 h 13"/>
                <a:gd name="T14" fmla="*/ 1 w 13"/>
                <a:gd name="T15" fmla="*/ 1 h 13"/>
                <a:gd name="T16" fmla="*/ 0 w 13"/>
                <a:gd name="T17" fmla="*/ 2 h 13"/>
                <a:gd name="T18" fmla="*/ 1 w 13"/>
                <a:gd name="T19" fmla="*/ 4 h 13"/>
                <a:gd name="T20" fmla="*/ 2 w 13"/>
                <a:gd name="T21" fmla="*/ 5 h 13"/>
                <a:gd name="T22" fmla="*/ 3 w 13"/>
                <a:gd name="T23" fmla="*/ 6 h 13"/>
                <a:gd name="T24" fmla="*/ 4 w 13"/>
                <a:gd name="T25" fmla="*/ 8 h 13"/>
                <a:gd name="T26" fmla="*/ 5 w 13"/>
                <a:gd name="T27" fmla="*/ 10 h 13"/>
                <a:gd name="T28" fmla="*/ 7 w 13"/>
                <a:gd name="T29" fmla="*/ 11 h 13"/>
                <a:gd name="T30" fmla="*/ 9 w 13"/>
                <a:gd name="T31" fmla="*/ 13 h 13"/>
                <a:gd name="T32" fmla="*/ 9 w 13"/>
                <a:gd name="T33" fmla="*/ 13 h 13"/>
                <a:gd name="T34" fmla="*/ 10 w 13"/>
                <a:gd name="T35" fmla="*/ 13 h 13"/>
                <a:gd name="T36" fmla="*/ 11 w 13"/>
                <a:gd name="T37" fmla="*/ 13 h 13"/>
                <a:gd name="T38" fmla="*/ 11 w 13"/>
                <a:gd name="T39" fmla="*/ 13 h 13"/>
                <a:gd name="T40" fmla="*/ 12 w 13"/>
                <a:gd name="T41" fmla="*/ 13 h 13"/>
                <a:gd name="T42" fmla="*/ 12 w 13"/>
                <a:gd name="T43" fmla="*/ 13 h 13"/>
                <a:gd name="T44" fmla="*/ 12 w 13"/>
                <a:gd name="T45" fmla="*/ 13 h 13"/>
                <a:gd name="T46" fmla="*/ 12 w 13"/>
                <a:gd name="T47" fmla="*/ 13 h 13"/>
                <a:gd name="T48" fmla="*/ 12 w 13"/>
                <a:gd name="T49" fmla="*/ 13 h 13"/>
                <a:gd name="T50" fmla="*/ 12 w 13"/>
                <a:gd name="T51" fmla="*/ 13 h 13"/>
                <a:gd name="T52" fmla="*/ 12 w 13"/>
                <a:gd name="T53" fmla="*/ 13 h 13"/>
                <a:gd name="T54" fmla="*/ 12 w 13"/>
                <a:gd name="T55" fmla="*/ 12 h 13"/>
                <a:gd name="T56" fmla="*/ 12 w 13"/>
                <a:gd name="T57" fmla="*/ 12 h 13"/>
                <a:gd name="T58" fmla="*/ 12 w 13"/>
                <a:gd name="T59" fmla="*/ 12 h 13"/>
                <a:gd name="T60" fmla="*/ 12 w 13"/>
                <a:gd name="T61" fmla="*/ 12 h 13"/>
                <a:gd name="T62" fmla="*/ 13 w 13"/>
                <a:gd name="T63" fmla="*/ 11 h 13"/>
                <a:gd name="T64" fmla="*/ 12 w 13"/>
                <a:gd name="T65" fmla="*/ 11 h 13"/>
                <a:gd name="T66" fmla="*/ 12 w 13"/>
                <a:gd name="T67" fmla="*/ 11 h 13"/>
                <a:gd name="T68" fmla="*/ 12 w 13"/>
                <a:gd name="T69" fmla="*/ 11 h 13"/>
                <a:gd name="T70" fmla="*/ 10 w 13"/>
                <a:gd name="T71" fmla="*/ 11 h 13"/>
                <a:gd name="T72" fmla="*/ 9 w 13"/>
                <a:gd name="T73" fmla="*/ 10 h 13"/>
                <a:gd name="T74" fmla="*/ 9 w 13"/>
                <a:gd name="T75" fmla="*/ 9 h 13"/>
                <a:gd name="T76" fmla="*/ 8 w 13"/>
                <a:gd name="T77" fmla="*/ 9 h 13"/>
                <a:gd name="T78" fmla="*/ 8 w 13"/>
                <a:gd name="T79" fmla="*/ 9 h 13"/>
                <a:gd name="T80" fmla="*/ 9 w 13"/>
                <a:gd name="T81" fmla="*/ 10 h 13"/>
                <a:gd name="T82" fmla="*/ 9 w 13"/>
                <a:gd name="T83" fmla="*/ 10 h 13"/>
                <a:gd name="T84" fmla="*/ 9 w 13"/>
                <a:gd name="T85" fmla="*/ 10 h 13"/>
                <a:gd name="T86" fmla="*/ 9 w 13"/>
                <a:gd name="T87" fmla="*/ 10 h 13"/>
                <a:gd name="T88" fmla="*/ 9 w 13"/>
                <a:gd name="T89" fmla="*/ 10 h 13"/>
                <a:gd name="T90" fmla="*/ 8 w 13"/>
                <a:gd name="T91" fmla="*/ 10 h 13"/>
                <a:gd name="T92" fmla="*/ 7 w 13"/>
                <a:gd name="T93" fmla="*/ 9 h 13"/>
                <a:gd name="T94" fmla="*/ 4 w 13"/>
                <a:gd name="T95" fmla="*/ 7 h 13"/>
                <a:gd name="T96" fmla="*/ 3 w 13"/>
                <a:gd name="T97" fmla="*/ 4 h 13"/>
                <a:gd name="T98" fmla="*/ 2 w 13"/>
                <a:gd name="T99" fmla="*/ 3 h 13"/>
                <a:gd name="T100" fmla="*/ 2 w 13"/>
                <a:gd name="T101" fmla="*/ 2 h 13"/>
                <a:gd name="T102" fmla="*/ 2 w 13"/>
                <a:gd name="T103" fmla="*/ 2 h 13"/>
                <a:gd name="T104" fmla="*/ 2 w 13"/>
                <a:gd name="T105" fmla="*/ 2 h 13"/>
                <a:gd name="T106" fmla="*/ 2 w 13"/>
                <a:gd name="T107" fmla="*/ 2 h 13"/>
                <a:gd name="T108" fmla="*/ 2 w 13"/>
                <a:gd name="T109" fmla="*/ 2 h 13"/>
                <a:gd name="T110" fmla="*/ 2 w 13"/>
                <a:gd name="T111" fmla="*/ 2 h 13"/>
                <a:gd name="T112" fmla="*/ 2 w 13"/>
                <a:gd name="T113" fmla="*/ 1 h 13"/>
                <a:gd name="T114" fmla="*/ 2 w 13"/>
                <a:gd name="T1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" h="13">
                  <a:moveTo>
                    <a:pt x="2" y="1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4" y="8"/>
                    <a:pt x="4" y="8"/>
                  </a:cubicBezTo>
                  <a:cubicBezTo>
                    <a:pt x="4" y="9"/>
                    <a:pt x="5" y="9"/>
                    <a:pt x="5" y="10"/>
                  </a:cubicBezTo>
                  <a:cubicBezTo>
                    <a:pt x="6" y="10"/>
                    <a:pt x="6" y="11"/>
                    <a:pt x="7" y="11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10" y="13"/>
                    <a:pt x="10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1"/>
                    <a:pt x="13" y="11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10" y="11"/>
                    <a:pt x="10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7" y="9"/>
                  </a:cubicBezTo>
                  <a:cubicBezTo>
                    <a:pt x="6" y="8"/>
                    <a:pt x="5" y="8"/>
                    <a:pt x="4" y="7"/>
                  </a:cubicBezTo>
                  <a:cubicBezTo>
                    <a:pt x="4" y="6"/>
                    <a:pt x="3" y="5"/>
                    <a:pt x="3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3" name="Freeform 143"/>
            <p:cNvSpPr/>
            <p:nvPr/>
          </p:nvSpPr>
          <p:spPr bwMode="auto">
            <a:xfrm>
              <a:off x="6601618" y="710406"/>
              <a:ext cx="44450" cy="79375"/>
            </a:xfrm>
            <a:custGeom>
              <a:avLst/>
              <a:gdLst>
                <a:gd name="T0" fmla="*/ 9 w 12"/>
                <a:gd name="T1" fmla="*/ 6 h 21"/>
                <a:gd name="T2" fmla="*/ 9 w 12"/>
                <a:gd name="T3" fmla="*/ 8 h 21"/>
                <a:gd name="T4" fmla="*/ 8 w 12"/>
                <a:gd name="T5" fmla="*/ 13 h 21"/>
                <a:gd name="T6" fmla="*/ 8 w 12"/>
                <a:gd name="T7" fmla="*/ 13 h 21"/>
                <a:gd name="T8" fmla="*/ 7 w 12"/>
                <a:gd name="T9" fmla="*/ 10 h 21"/>
                <a:gd name="T10" fmla="*/ 8 w 12"/>
                <a:gd name="T11" fmla="*/ 9 h 21"/>
                <a:gd name="T12" fmla="*/ 8 w 12"/>
                <a:gd name="T13" fmla="*/ 7 h 21"/>
                <a:gd name="T14" fmla="*/ 7 w 12"/>
                <a:gd name="T15" fmla="*/ 6 h 21"/>
                <a:gd name="T16" fmla="*/ 6 w 12"/>
                <a:gd name="T17" fmla="*/ 6 h 21"/>
                <a:gd name="T18" fmla="*/ 6 w 12"/>
                <a:gd name="T19" fmla="*/ 3 h 21"/>
                <a:gd name="T20" fmla="*/ 4 w 12"/>
                <a:gd name="T21" fmla="*/ 0 h 21"/>
                <a:gd name="T22" fmla="*/ 2 w 12"/>
                <a:gd name="T23" fmla="*/ 1 h 21"/>
                <a:gd name="T24" fmla="*/ 2 w 12"/>
                <a:gd name="T25" fmla="*/ 3 h 21"/>
                <a:gd name="T26" fmla="*/ 2 w 12"/>
                <a:gd name="T27" fmla="*/ 5 h 21"/>
                <a:gd name="T28" fmla="*/ 2 w 12"/>
                <a:gd name="T29" fmla="*/ 7 h 21"/>
                <a:gd name="T30" fmla="*/ 2 w 12"/>
                <a:gd name="T31" fmla="*/ 8 h 21"/>
                <a:gd name="T32" fmla="*/ 1 w 12"/>
                <a:gd name="T33" fmla="*/ 12 h 21"/>
                <a:gd name="T34" fmla="*/ 1 w 12"/>
                <a:gd name="T35" fmla="*/ 13 h 21"/>
                <a:gd name="T36" fmla="*/ 2 w 12"/>
                <a:gd name="T37" fmla="*/ 12 h 21"/>
                <a:gd name="T38" fmla="*/ 3 w 12"/>
                <a:gd name="T39" fmla="*/ 10 h 21"/>
                <a:gd name="T40" fmla="*/ 4 w 12"/>
                <a:gd name="T41" fmla="*/ 10 h 21"/>
                <a:gd name="T42" fmla="*/ 4 w 12"/>
                <a:gd name="T43" fmla="*/ 9 h 21"/>
                <a:gd name="T44" fmla="*/ 5 w 12"/>
                <a:gd name="T45" fmla="*/ 9 h 21"/>
                <a:gd name="T46" fmla="*/ 5 w 12"/>
                <a:gd name="T47" fmla="*/ 10 h 21"/>
                <a:gd name="T48" fmla="*/ 4 w 12"/>
                <a:gd name="T49" fmla="*/ 12 h 21"/>
                <a:gd name="T50" fmla="*/ 3 w 12"/>
                <a:gd name="T51" fmla="*/ 14 h 21"/>
                <a:gd name="T52" fmla="*/ 2 w 12"/>
                <a:gd name="T53" fmla="*/ 15 h 21"/>
                <a:gd name="T54" fmla="*/ 2 w 12"/>
                <a:gd name="T55" fmla="*/ 16 h 21"/>
                <a:gd name="T56" fmla="*/ 1 w 12"/>
                <a:gd name="T57" fmla="*/ 16 h 21"/>
                <a:gd name="T58" fmla="*/ 0 w 12"/>
                <a:gd name="T59" fmla="*/ 18 h 21"/>
                <a:gd name="T60" fmla="*/ 1 w 12"/>
                <a:gd name="T61" fmla="*/ 18 h 21"/>
                <a:gd name="T62" fmla="*/ 1 w 12"/>
                <a:gd name="T63" fmla="*/ 18 h 21"/>
                <a:gd name="T64" fmla="*/ 2 w 12"/>
                <a:gd name="T65" fmla="*/ 17 h 21"/>
                <a:gd name="T66" fmla="*/ 3 w 12"/>
                <a:gd name="T67" fmla="*/ 17 h 21"/>
                <a:gd name="T68" fmla="*/ 4 w 12"/>
                <a:gd name="T69" fmla="*/ 16 h 21"/>
                <a:gd name="T70" fmla="*/ 4 w 12"/>
                <a:gd name="T71" fmla="*/ 18 h 21"/>
                <a:gd name="T72" fmla="*/ 4 w 12"/>
                <a:gd name="T73" fmla="*/ 18 h 21"/>
                <a:gd name="T74" fmla="*/ 4 w 12"/>
                <a:gd name="T75" fmla="*/ 20 h 21"/>
                <a:gd name="T76" fmla="*/ 4 w 12"/>
                <a:gd name="T77" fmla="*/ 20 h 21"/>
                <a:gd name="T78" fmla="*/ 4 w 12"/>
                <a:gd name="T79" fmla="*/ 19 h 21"/>
                <a:gd name="T80" fmla="*/ 4 w 12"/>
                <a:gd name="T81" fmla="*/ 20 h 21"/>
                <a:gd name="T82" fmla="*/ 4 w 12"/>
                <a:gd name="T83" fmla="*/ 20 h 21"/>
                <a:gd name="T84" fmla="*/ 4 w 12"/>
                <a:gd name="T85" fmla="*/ 21 h 21"/>
                <a:gd name="T86" fmla="*/ 5 w 12"/>
                <a:gd name="T87" fmla="*/ 21 h 21"/>
                <a:gd name="T88" fmla="*/ 5 w 12"/>
                <a:gd name="T89" fmla="*/ 21 h 21"/>
                <a:gd name="T90" fmla="*/ 6 w 12"/>
                <a:gd name="T91" fmla="*/ 20 h 21"/>
                <a:gd name="T92" fmla="*/ 6 w 12"/>
                <a:gd name="T93" fmla="*/ 20 h 21"/>
                <a:gd name="T94" fmla="*/ 7 w 12"/>
                <a:gd name="T95" fmla="*/ 20 h 21"/>
                <a:gd name="T96" fmla="*/ 7 w 12"/>
                <a:gd name="T97" fmla="*/ 19 h 21"/>
                <a:gd name="T98" fmla="*/ 8 w 12"/>
                <a:gd name="T99" fmla="*/ 18 h 21"/>
                <a:gd name="T100" fmla="*/ 9 w 12"/>
                <a:gd name="T101" fmla="*/ 20 h 21"/>
                <a:gd name="T102" fmla="*/ 11 w 12"/>
                <a:gd name="T103" fmla="*/ 20 h 21"/>
                <a:gd name="T104" fmla="*/ 12 w 12"/>
                <a:gd name="T105" fmla="*/ 19 h 21"/>
                <a:gd name="T106" fmla="*/ 10 w 12"/>
                <a:gd name="T107" fmla="*/ 17 h 21"/>
                <a:gd name="T108" fmla="*/ 9 w 12"/>
                <a:gd name="T109" fmla="*/ 15 h 21"/>
                <a:gd name="T110" fmla="*/ 9 w 12"/>
                <a:gd name="T111" fmla="*/ 13 h 21"/>
                <a:gd name="T112" fmla="*/ 9 w 12"/>
                <a:gd name="T113" fmla="*/ 11 h 21"/>
                <a:gd name="T114" fmla="*/ 10 w 12"/>
                <a:gd name="T115" fmla="*/ 8 h 21"/>
                <a:gd name="T116" fmla="*/ 10 w 12"/>
                <a:gd name="T117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" h="21">
                  <a:moveTo>
                    <a:pt x="9" y="6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8"/>
                    <a:pt x="9" y="9"/>
                    <a:pt x="9" y="10"/>
                  </a:cubicBezTo>
                  <a:cubicBezTo>
                    <a:pt x="9" y="11"/>
                    <a:pt x="9" y="12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2"/>
                    <a:pt x="7" y="11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7" y="5"/>
                    <a:pt x="7" y="4"/>
                  </a:cubicBezTo>
                  <a:cubicBezTo>
                    <a:pt x="7" y="4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1"/>
                    <a:pt x="1" y="11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2" y="18"/>
                    <a:pt x="2" y="18"/>
                  </a:cubicBezTo>
                  <a:cubicBezTo>
                    <a:pt x="2" y="18"/>
                    <a:pt x="2" y="18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7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2" y="20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1" y="19"/>
                    <a:pt x="11" y="18"/>
                  </a:cubicBezTo>
                  <a:cubicBezTo>
                    <a:pt x="11" y="18"/>
                    <a:pt x="11" y="17"/>
                    <a:pt x="10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9" y="6"/>
                    <a:pt x="9" y="6"/>
                    <a:pt x="9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4" name="Freeform 144"/>
            <p:cNvSpPr>
              <a:spLocks noEditPoints="1"/>
            </p:cNvSpPr>
            <p:nvPr/>
          </p:nvSpPr>
          <p:spPr bwMode="auto">
            <a:xfrm>
              <a:off x="6631781" y="704056"/>
              <a:ext cx="66675" cy="88900"/>
            </a:xfrm>
            <a:custGeom>
              <a:avLst/>
              <a:gdLst>
                <a:gd name="T0" fmla="*/ 13 w 18"/>
                <a:gd name="T1" fmla="*/ 2 h 24"/>
                <a:gd name="T2" fmla="*/ 12 w 18"/>
                <a:gd name="T3" fmla="*/ 2 h 24"/>
                <a:gd name="T4" fmla="*/ 10 w 18"/>
                <a:gd name="T5" fmla="*/ 0 h 24"/>
                <a:gd name="T6" fmla="*/ 10 w 18"/>
                <a:gd name="T7" fmla="*/ 0 h 24"/>
                <a:gd name="T8" fmla="*/ 11 w 18"/>
                <a:gd name="T9" fmla="*/ 4 h 24"/>
                <a:gd name="T10" fmla="*/ 12 w 18"/>
                <a:gd name="T11" fmla="*/ 6 h 24"/>
                <a:gd name="T12" fmla="*/ 11 w 18"/>
                <a:gd name="T13" fmla="*/ 7 h 24"/>
                <a:gd name="T14" fmla="*/ 11 w 18"/>
                <a:gd name="T15" fmla="*/ 8 h 24"/>
                <a:gd name="T16" fmla="*/ 11 w 18"/>
                <a:gd name="T17" fmla="*/ 8 h 24"/>
                <a:gd name="T18" fmla="*/ 9 w 18"/>
                <a:gd name="T19" fmla="*/ 4 h 24"/>
                <a:gd name="T20" fmla="*/ 8 w 18"/>
                <a:gd name="T21" fmla="*/ 2 h 24"/>
                <a:gd name="T22" fmla="*/ 5 w 18"/>
                <a:gd name="T23" fmla="*/ 0 h 24"/>
                <a:gd name="T24" fmla="*/ 4 w 18"/>
                <a:gd name="T25" fmla="*/ 0 h 24"/>
                <a:gd name="T26" fmla="*/ 3 w 18"/>
                <a:gd name="T27" fmla="*/ 0 h 24"/>
                <a:gd name="T28" fmla="*/ 3 w 18"/>
                <a:gd name="T29" fmla="*/ 1 h 24"/>
                <a:gd name="T30" fmla="*/ 3 w 18"/>
                <a:gd name="T31" fmla="*/ 1 h 24"/>
                <a:gd name="T32" fmla="*/ 4 w 18"/>
                <a:gd name="T33" fmla="*/ 2 h 24"/>
                <a:gd name="T34" fmla="*/ 5 w 18"/>
                <a:gd name="T35" fmla="*/ 4 h 24"/>
                <a:gd name="T36" fmla="*/ 5 w 18"/>
                <a:gd name="T37" fmla="*/ 4 h 24"/>
                <a:gd name="T38" fmla="*/ 4 w 18"/>
                <a:gd name="T39" fmla="*/ 4 h 24"/>
                <a:gd name="T40" fmla="*/ 2 w 18"/>
                <a:gd name="T41" fmla="*/ 4 h 24"/>
                <a:gd name="T42" fmla="*/ 0 w 18"/>
                <a:gd name="T43" fmla="*/ 4 h 24"/>
                <a:gd name="T44" fmla="*/ 0 w 18"/>
                <a:gd name="T45" fmla="*/ 5 h 24"/>
                <a:gd name="T46" fmla="*/ 1 w 18"/>
                <a:gd name="T47" fmla="*/ 5 h 24"/>
                <a:gd name="T48" fmla="*/ 2 w 18"/>
                <a:gd name="T49" fmla="*/ 7 h 24"/>
                <a:gd name="T50" fmla="*/ 3 w 18"/>
                <a:gd name="T51" fmla="*/ 7 h 24"/>
                <a:gd name="T52" fmla="*/ 3 w 18"/>
                <a:gd name="T53" fmla="*/ 7 h 24"/>
                <a:gd name="T54" fmla="*/ 3 w 18"/>
                <a:gd name="T55" fmla="*/ 7 h 24"/>
                <a:gd name="T56" fmla="*/ 2 w 18"/>
                <a:gd name="T57" fmla="*/ 7 h 24"/>
                <a:gd name="T58" fmla="*/ 2 w 18"/>
                <a:gd name="T59" fmla="*/ 9 h 24"/>
                <a:gd name="T60" fmla="*/ 3 w 18"/>
                <a:gd name="T61" fmla="*/ 10 h 24"/>
                <a:gd name="T62" fmla="*/ 4 w 18"/>
                <a:gd name="T63" fmla="*/ 12 h 24"/>
                <a:gd name="T64" fmla="*/ 5 w 18"/>
                <a:gd name="T65" fmla="*/ 15 h 24"/>
                <a:gd name="T66" fmla="*/ 7 w 18"/>
                <a:gd name="T67" fmla="*/ 16 h 24"/>
                <a:gd name="T68" fmla="*/ 9 w 18"/>
                <a:gd name="T69" fmla="*/ 16 h 24"/>
                <a:gd name="T70" fmla="*/ 10 w 18"/>
                <a:gd name="T71" fmla="*/ 15 h 24"/>
                <a:gd name="T72" fmla="*/ 10 w 18"/>
                <a:gd name="T73" fmla="*/ 15 h 24"/>
                <a:gd name="T74" fmla="*/ 12 w 18"/>
                <a:gd name="T75" fmla="*/ 17 h 24"/>
                <a:gd name="T76" fmla="*/ 17 w 18"/>
                <a:gd name="T77" fmla="*/ 23 h 24"/>
                <a:gd name="T78" fmla="*/ 18 w 18"/>
                <a:gd name="T79" fmla="*/ 24 h 24"/>
                <a:gd name="T80" fmla="*/ 18 w 18"/>
                <a:gd name="T81" fmla="*/ 22 h 24"/>
                <a:gd name="T82" fmla="*/ 16 w 18"/>
                <a:gd name="T83" fmla="*/ 17 h 24"/>
                <a:gd name="T84" fmla="*/ 12 w 18"/>
                <a:gd name="T85" fmla="*/ 11 h 24"/>
                <a:gd name="T86" fmla="*/ 13 w 18"/>
                <a:gd name="T87" fmla="*/ 8 h 24"/>
                <a:gd name="T88" fmla="*/ 14 w 18"/>
                <a:gd name="T89" fmla="*/ 4 h 24"/>
                <a:gd name="T90" fmla="*/ 8 w 18"/>
                <a:gd name="T91" fmla="*/ 11 h 24"/>
                <a:gd name="T92" fmla="*/ 9 w 18"/>
                <a:gd name="T93" fmla="*/ 12 h 24"/>
                <a:gd name="T94" fmla="*/ 7 w 18"/>
                <a:gd name="T95" fmla="*/ 13 h 24"/>
                <a:gd name="T96" fmla="*/ 7 w 18"/>
                <a:gd name="T97" fmla="*/ 14 h 24"/>
                <a:gd name="T98" fmla="*/ 6 w 18"/>
                <a:gd name="T99" fmla="*/ 12 h 24"/>
                <a:gd name="T100" fmla="*/ 5 w 18"/>
                <a:gd name="T101" fmla="*/ 11 h 24"/>
                <a:gd name="T102" fmla="*/ 5 w 18"/>
                <a:gd name="T103" fmla="*/ 9 h 24"/>
                <a:gd name="T104" fmla="*/ 4 w 18"/>
                <a:gd name="T105" fmla="*/ 8 h 24"/>
                <a:gd name="T106" fmla="*/ 4 w 18"/>
                <a:gd name="T107" fmla="*/ 7 h 24"/>
                <a:gd name="T108" fmla="*/ 5 w 18"/>
                <a:gd name="T109" fmla="*/ 7 h 24"/>
                <a:gd name="T110" fmla="*/ 6 w 18"/>
                <a:gd name="T111" fmla="*/ 7 h 24"/>
                <a:gd name="T112" fmla="*/ 6 w 18"/>
                <a:gd name="T113" fmla="*/ 7 h 24"/>
                <a:gd name="T114" fmla="*/ 8 w 18"/>
                <a:gd name="T11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" h="24">
                  <a:moveTo>
                    <a:pt x="13" y="3"/>
                  </a:moveTo>
                  <a:cubicBezTo>
                    <a:pt x="13" y="3"/>
                    <a:pt x="13" y="3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6"/>
                    <a:pt x="10" y="5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3"/>
                    <a:pt x="4" y="14"/>
                  </a:cubicBezTo>
                  <a:cubicBezTo>
                    <a:pt x="4" y="14"/>
                    <a:pt x="4" y="14"/>
                    <a:pt x="5" y="15"/>
                  </a:cubicBezTo>
                  <a:cubicBezTo>
                    <a:pt x="5" y="15"/>
                    <a:pt x="5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7"/>
                  </a:cubicBezTo>
                  <a:cubicBezTo>
                    <a:pt x="13" y="18"/>
                    <a:pt x="13" y="19"/>
                    <a:pt x="14" y="20"/>
                  </a:cubicBezTo>
                  <a:cubicBezTo>
                    <a:pt x="15" y="21"/>
                    <a:pt x="16" y="22"/>
                    <a:pt x="17" y="23"/>
                  </a:cubicBezTo>
                  <a:cubicBezTo>
                    <a:pt x="17" y="23"/>
                    <a:pt x="17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3"/>
                    <a:pt x="18" y="23"/>
                    <a:pt x="18" y="22"/>
                  </a:cubicBezTo>
                  <a:cubicBezTo>
                    <a:pt x="18" y="22"/>
                    <a:pt x="18" y="21"/>
                    <a:pt x="18" y="21"/>
                  </a:cubicBezTo>
                  <a:cubicBezTo>
                    <a:pt x="17" y="19"/>
                    <a:pt x="16" y="18"/>
                    <a:pt x="16" y="17"/>
                  </a:cubicBezTo>
                  <a:cubicBezTo>
                    <a:pt x="15" y="16"/>
                    <a:pt x="15" y="15"/>
                    <a:pt x="14" y="15"/>
                  </a:cubicBezTo>
                  <a:cubicBezTo>
                    <a:pt x="14" y="14"/>
                    <a:pt x="13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9"/>
                    <a:pt x="12" y="8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3"/>
                    <a:pt x="13" y="3"/>
                    <a:pt x="13" y="3"/>
                  </a:cubicBezTo>
                  <a:moveTo>
                    <a:pt x="8" y="11"/>
                  </a:moveTo>
                  <a:cubicBezTo>
                    <a:pt x="8" y="11"/>
                    <a:pt x="9" y="11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3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7" y="8"/>
                    <a:pt x="7" y="9"/>
                  </a:cubicBezTo>
                  <a:cubicBezTo>
                    <a:pt x="8" y="10"/>
                    <a:pt x="8" y="10"/>
                    <a:pt x="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5" name="Freeform 145"/>
            <p:cNvSpPr>
              <a:spLocks noEditPoints="1"/>
            </p:cNvSpPr>
            <p:nvPr/>
          </p:nvSpPr>
          <p:spPr bwMode="auto">
            <a:xfrm>
              <a:off x="6973093" y="696118"/>
              <a:ext cx="115888" cy="63500"/>
            </a:xfrm>
            <a:custGeom>
              <a:avLst/>
              <a:gdLst>
                <a:gd name="T0" fmla="*/ 14 w 31"/>
                <a:gd name="T1" fmla="*/ 11 h 17"/>
                <a:gd name="T2" fmla="*/ 17 w 31"/>
                <a:gd name="T3" fmla="*/ 9 h 17"/>
                <a:gd name="T4" fmla="*/ 20 w 31"/>
                <a:gd name="T5" fmla="*/ 9 h 17"/>
                <a:gd name="T6" fmla="*/ 20 w 31"/>
                <a:gd name="T7" fmla="*/ 9 h 17"/>
                <a:gd name="T8" fmla="*/ 20 w 31"/>
                <a:gd name="T9" fmla="*/ 9 h 17"/>
                <a:gd name="T10" fmla="*/ 22 w 31"/>
                <a:gd name="T11" fmla="*/ 10 h 17"/>
                <a:gd name="T12" fmla="*/ 23 w 31"/>
                <a:gd name="T13" fmla="*/ 11 h 17"/>
                <a:gd name="T14" fmla="*/ 27 w 31"/>
                <a:gd name="T15" fmla="*/ 11 h 17"/>
                <a:gd name="T16" fmla="*/ 29 w 31"/>
                <a:gd name="T17" fmla="*/ 13 h 17"/>
                <a:gd name="T18" fmla="*/ 24 w 31"/>
                <a:gd name="T19" fmla="*/ 15 h 17"/>
                <a:gd name="T20" fmla="*/ 21 w 31"/>
                <a:gd name="T21" fmla="*/ 15 h 17"/>
                <a:gd name="T22" fmla="*/ 19 w 31"/>
                <a:gd name="T23" fmla="*/ 14 h 17"/>
                <a:gd name="T24" fmla="*/ 22 w 31"/>
                <a:gd name="T25" fmla="*/ 16 h 17"/>
                <a:gd name="T26" fmla="*/ 30 w 31"/>
                <a:gd name="T27" fmla="*/ 15 h 17"/>
                <a:gd name="T28" fmla="*/ 26 w 31"/>
                <a:gd name="T29" fmla="*/ 9 h 17"/>
                <a:gd name="T30" fmla="*/ 25 w 31"/>
                <a:gd name="T31" fmla="*/ 7 h 17"/>
                <a:gd name="T32" fmla="*/ 24 w 31"/>
                <a:gd name="T33" fmla="*/ 5 h 17"/>
                <a:gd name="T34" fmla="*/ 22 w 31"/>
                <a:gd name="T35" fmla="*/ 3 h 17"/>
                <a:gd name="T36" fmla="*/ 21 w 31"/>
                <a:gd name="T37" fmla="*/ 4 h 17"/>
                <a:gd name="T38" fmla="*/ 17 w 31"/>
                <a:gd name="T39" fmla="*/ 5 h 17"/>
                <a:gd name="T40" fmla="*/ 12 w 31"/>
                <a:gd name="T41" fmla="*/ 8 h 17"/>
                <a:gd name="T42" fmla="*/ 13 w 31"/>
                <a:gd name="T43" fmla="*/ 6 h 17"/>
                <a:gd name="T44" fmla="*/ 13 w 31"/>
                <a:gd name="T45" fmla="*/ 2 h 17"/>
                <a:gd name="T46" fmla="*/ 16 w 31"/>
                <a:gd name="T47" fmla="*/ 3 h 17"/>
                <a:gd name="T48" fmla="*/ 17 w 31"/>
                <a:gd name="T49" fmla="*/ 1 h 17"/>
                <a:gd name="T50" fmla="*/ 14 w 31"/>
                <a:gd name="T51" fmla="*/ 1 h 17"/>
                <a:gd name="T52" fmla="*/ 7 w 31"/>
                <a:gd name="T53" fmla="*/ 2 h 17"/>
                <a:gd name="T54" fmla="*/ 3 w 31"/>
                <a:gd name="T55" fmla="*/ 4 h 17"/>
                <a:gd name="T56" fmla="*/ 3 w 31"/>
                <a:gd name="T57" fmla="*/ 5 h 17"/>
                <a:gd name="T58" fmla="*/ 11 w 31"/>
                <a:gd name="T59" fmla="*/ 2 h 17"/>
                <a:gd name="T60" fmla="*/ 12 w 31"/>
                <a:gd name="T61" fmla="*/ 3 h 17"/>
                <a:gd name="T62" fmla="*/ 10 w 31"/>
                <a:gd name="T63" fmla="*/ 8 h 17"/>
                <a:gd name="T64" fmla="*/ 8 w 31"/>
                <a:gd name="T65" fmla="*/ 9 h 17"/>
                <a:gd name="T66" fmla="*/ 10 w 31"/>
                <a:gd name="T67" fmla="*/ 6 h 17"/>
                <a:gd name="T68" fmla="*/ 8 w 31"/>
                <a:gd name="T69" fmla="*/ 5 h 17"/>
                <a:gd name="T70" fmla="*/ 3 w 31"/>
                <a:gd name="T71" fmla="*/ 11 h 17"/>
                <a:gd name="T72" fmla="*/ 0 w 31"/>
                <a:gd name="T73" fmla="*/ 15 h 17"/>
                <a:gd name="T74" fmla="*/ 1 w 31"/>
                <a:gd name="T75" fmla="*/ 15 h 17"/>
                <a:gd name="T76" fmla="*/ 3 w 31"/>
                <a:gd name="T77" fmla="*/ 13 h 17"/>
                <a:gd name="T78" fmla="*/ 4 w 31"/>
                <a:gd name="T79" fmla="*/ 11 h 17"/>
                <a:gd name="T80" fmla="*/ 3 w 31"/>
                <a:gd name="T81" fmla="*/ 11 h 17"/>
                <a:gd name="T82" fmla="*/ 6 w 31"/>
                <a:gd name="T83" fmla="*/ 8 h 17"/>
                <a:gd name="T84" fmla="*/ 8 w 31"/>
                <a:gd name="T85" fmla="*/ 7 h 17"/>
                <a:gd name="T86" fmla="*/ 7 w 31"/>
                <a:gd name="T87" fmla="*/ 11 h 17"/>
                <a:gd name="T88" fmla="*/ 8 w 31"/>
                <a:gd name="T89" fmla="*/ 11 h 17"/>
                <a:gd name="T90" fmla="*/ 11 w 31"/>
                <a:gd name="T91" fmla="*/ 10 h 17"/>
                <a:gd name="T92" fmla="*/ 12 w 31"/>
                <a:gd name="T93" fmla="*/ 12 h 17"/>
                <a:gd name="T94" fmla="*/ 19 w 31"/>
                <a:gd name="T95" fmla="*/ 6 h 17"/>
                <a:gd name="T96" fmla="*/ 21 w 31"/>
                <a:gd name="T97" fmla="*/ 6 h 17"/>
                <a:gd name="T98" fmla="*/ 22 w 31"/>
                <a:gd name="T99" fmla="*/ 8 h 17"/>
                <a:gd name="T100" fmla="*/ 16 w 31"/>
                <a:gd name="T10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" h="17">
                  <a:moveTo>
                    <a:pt x="13" y="12"/>
                  </a:moveTo>
                  <a:cubicBezTo>
                    <a:pt x="13" y="12"/>
                    <a:pt x="13" y="12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6" y="10"/>
                  </a:cubicBezTo>
                  <a:cubicBezTo>
                    <a:pt x="26" y="11"/>
                    <a:pt x="26" y="11"/>
                    <a:pt x="27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2"/>
                    <a:pt x="28" y="12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8" y="14"/>
                  </a:cubicBezTo>
                  <a:cubicBezTo>
                    <a:pt x="28" y="14"/>
                    <a:pt x="27" y="15"/>
                    <a:pt x="27" y="15"/>
                  </a:cubicBezTo>
                  <a:cubicBezTo>
                    <a:pt x="26" y="15"/>
                    <a:pt x="26" y="15"/>
                    <a:pt x="25" y="15"/>
                  </a:cubicBezTo>
                  <a:cubicBezTo>
                    <a:pt x="25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2" y="15"/>
                    <a:pt x="22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1" y="15"/>
                  </a:cubicBezTo>
                  <a:cubicBezTo>
                    <a:pt x="21" y="15"/>
                    <a:pt x="21" y="15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3" y="17"/>
                  </a:cubicBezTo>
                  <a:cubicBezTo>
                    <a:pt x="24" y="17"/>
                    <a:pt x="25" y="17"/>
                    <a:pt x="25" y="17"/>
                  </a:cubicBezTo>
                  <a:cubicBezTo>
                    <a:pt x="26" y="17"/>
                    <a:pt x="27" y="17"/>
                    <a:pt x="28" y="17"/>
                  </a:cubicBezTo>
                  <a:cubicBezTo>
                    <a:pt x="28" y="17"/>
                    <a:pt x="29" y="16"/>
                    <a:pt x="29" y="16"/>
                  </a:cubicBezTo>
                  <a:cubicBezTo>
                    <a:pt x="30" y="16"/>
                    <a:pt x="30" y="15"/>
                    <a:pt x="30" y="15"/>
                  </a:cubicBezTo>
                  <a:cubicBezTo>
                    <a:pt x="31" y="14"/>
                    <a:pt x="31" y="14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1"/>
                    <a:pt x="30" y="11"/>
                  </a:cubicBezTo>
                  <a:cubicBezTo>
                    <a:pt x="30" y="10"/>
                    <a:pt x="29" y="10"/>
                    <a:pt x="28" y="10"/>
                  </a:cubicBezTo>
                  <a:cubicBezTo>
                    <a:pt x="27" y="9"/>
                    <a:pt x="27" y="9"/>
                    <a:pt x="26" y="9"/>
                  </a:cubicBezTo>
                  <a:cubicBezTo>
                    <a:pt x="26" y="9"/>
                    <a:pt x="26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3" y="4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4"/>
                  </a:cubicBezTo>
                  <a:cubicBezTo>
                    <a:pt x="22" y="4"/>
                    <a:pt x="22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5"/>
                    <a:pt x="18" y="5"/>
                    <a:pt x="17" y="5"/>
                  </a:cubicBezTo>
                  <a:cubicBezTo>
                    <a:pt x="16" y="6"/>
                    <a:pt x="15" y="6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5" y="2"/>
                  </a:cubicBezTo>
                  <a:cubicBezTo>
                    <a:pt x="15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0" y="2"/>
                    <a:pt x="8" y="2"/>
                    <a:pt x="7" y="2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10" y="2"/>
                    <a:pt x="11" y="2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6"/>
                    <a:pt x="11" y="6"/>
                    <a:pt x="11" y="7"/>
                  </a:cubicBezTo>
                  <a:cubicBezTo>
                    <a:pt x="11" y="7"/>
                    <a:pt x="11" y="8"/>
                    <a:pt x="10" y="8"/>
                  </a:cubicBezTo>
                  <a:cubicBezTo>
                    <a:pt x="10" y="9"/>
                    <a:pt x="10" y="9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8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9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5" y="8"/>
                    <a:pt x="5" y="9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2"/>
                    <a:pt x="1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2" y="15"/>
                    <a:pt x="2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14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6" y="9"/>
                    <a:pt x="6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0" y="11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2" y="12"/>
                  </a:cubicBezTo>
                  <a:cubicBezTo>
                    <a:pt x="12" y="12"/>
                    <a:pt x="12" y="12"/>
                    <a:pt x="13" y="12"/>
                  </a:cubicBezTo>
                  <a:moveTo>
                    <a:pt x="16" y="8"/>
                  </a:moveTo>
                  <a:cubicBezTo>
                    <a:pt x="16" y="8"/>
                    <a:pt x="16" y="7"/>
                    <a:pt x="17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5"/>
                    <a:pt x="19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1" y="8"/>
                    <a:pt x="21" y="8"/>
                  </a:cubicBezTo>
                  <a:cubicBezTo>
                    <a:pt x="21" y="8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6" name="Freeform 146"/>
            <p:cNvSpPr>
              <a:spLocks noEditPoints="1"/>
            </p:cNvSpPr>
            <p:nvPr/>
          </p:nvSpPr>
          <p:spPr bwMode="auto">
            <a:xfrm>
              <a:off x="7003256" y="734218"/>
              <a:ext cx="47625" cy="71438"/>
            </a:xfrm>
            <a:custGeom>
              <a:avLst/>
              <a:gdLst>
                <a:gd name="T0" fmla="*/ 13 w 13"/>
                <a:gd name="T1" fmla="*/ 18 h 19"/>
                <a:gd name="T2" fmla="*/ 13 w 13"/>
                <a:gd name="T3" fmla="*/ 16 h 19"/>
                <a:gd name="T4" fmla="*/ 12 w 13"/>
                <a:gd name="T5" fmla="*/ 11 h 19"/>
                <a:gd name="T6" fmla="*/ 12 w 13"/>
                <a:gd name="T7" fmla="*/ 9 h 19"/>
                <a:gd name="T8" fmla="*/ 11 w 13"/>
                <a:gd name="T9" fmla="*/ 10 h 19"/>
                <a:gd name="T10" fmla="*/ 11 w 13"/>
                <a:gd name="T11" fmla="*/ 13 h 19"/>
                <a:gd name="T12" fmla="*/ 11 w 13"/>
                <a:gd name="T13" fmla="*/ 17 h 19"/>
                <a:gd name="T14" fmla="*/ 11 w 13"/>
                <a:gd name="T15" fmla="*/ 18 h 19"/>
                <a:gd name="T16" fmla="*/ 8 w 13"/>
                <a:gd name="T17" fmla="*/ 17 h 19"/>
                <a:gd name="T18" fmla="*/ 5 w 13"/>
                <a:gd name="T19" fmla="*/ 15 h 19"/>
                <a:gd name="T20" fmla="*/ 4 w 13"/>
                <a:gd name="T21" fmla="*/ 13 h 19"/>
                <a:gd name="T22" fmla="*/ 5 w 13"/>
                <a:gd name="T23" fmla="*/ 12 h 19"/>
                <a:gd name="T24" fmla="*/ 7 w 13"/>
                <a:gd name="T25" fmla="*/ 10 h 19"/>
                <a:gd name="T26" fmla="*/ 8 w 13"/>
                <a:gd name="T27" fmla="*/ 9 h 19"/>
                <a:gd name="T28" fmla="*/ 10 w 13"/>
                <a:gd name="T29" fmla="*/ 9 h 19"/>
                <a:gd name="T30" fmla="*/ 10 w 13"/>
                <a:gd name="T31" fmla="*/ 8 h 19"/>
                <a:gd name="T32" fmla="*/ 11 w 13"/>
                <a:gd name="T33" fmla="*/ 7 h 19"/>
                <a:gd name="T34" fmla="*/ 11 w 13"/>
                <a:gd name="T35" fmla="*/ 7 h 19"/>
                <a:gd name="T36" fmla="*/ 11 w 13"/>
                <a:gd name="T37" fmla="*/ 6 h 19"/>
                <a:gd name="T38" fmla="*/ 11 w 13"/>
                <a:gd name="T39" fmla="*/ 3 h 19"/>
                <a:gd name="T40" fmla="*/ 10 w 13"/>
                <a:gd name="T41" fmla="*/ 0 h 19"/>
                <a:gd name="T42" fmla="*/ 9 w 13"/>
                <a:gd name="T43" fmla="*/ 0 h 19"/>
                <a:gd name="T44" fmla="*/ 8 w 13"/>
                <a:gd name="T45" fmla="*/ 0 h 19"/>
                <a:gd name="T46" fmla="*/ 8 w 13"/>
                <a:gd name="T47" fmla="*/ 1 h 19"/>
                <a:gd name="T48" fmla="*/ 7 w 13"/>
                <a:gd name="T49" fmla="*/ 2 h 19"/>
                <a:gd name="T50" fmla="*/ 5 w 13"/>
                <a:gd name="T51" fmla="*/ 2 h 19"/>
                <a:gd name="T52" fmla="*/ 3 w 13"/>
                <a:gd name="T53" fmla="*/ 3 h 19"/>
                <a:gd name="T54" fmla="*/ 2 w 13"/>
                <a:gd name="T55" fmla="*/ 5 h 19"/>
                <a:gd name="T56" fmla="*/ 2 w 13"/>
                <a:gd name="T57" fmla="*/ 7 h 19"/>
                <a:gd name="T58" fmla="*/ 2 w 13"/>
                <a:gd name="T59" fmla="*/ 9 h 19"/>
                <a:gd name="T60" fmla="*/ 2 w 13"/>
                <a:gd name="T61" fmla="*/ 9 h 19"/>
                <a:gd name="T62" fmla="*/ 0 w 13"/>
                <a:gd name="T63" fmla="*/ 10 h 19"/>
                <a:gd name="T64" fmla="*/ 1 w 13"/>
                <a:gd name="T65" fmla="*/ 11 h 19"/>
                <a:gd name="T66" fmla="*/ 2 w 13"/>
                <a:gd name="T67" fmla="*/ 11 h 19"/>
                <a:gd name="T68" fmla="*/ 5 w 13"/>
                <a:gd name="T69" fmla="*/ 10 h 19"/>
                <a:gd name="T70" fmla="*/ 5 w 13"/>
                <a:gd name="T71" fmla="*/ 10 h 19"/>
                <a:gd name="T72" fmla="*/ 5 w 13"/>
                <a:gd name="T73" fmla="*/ 10 h 19"/>
                <a:gd name="T74" fmla="*/ 4 w 13"/>
                <a:gd name="T75" fmla="*/ 12 h 19"/>
                <a:gd name="T76" fmla="*/ 2 w 13"/>
                <a:gd name="T77" fmla="*/ 13 h 19"/>
                <a:gd name="T78" fmla="*/ 3 w 13"/>
                <a:gd name="T79" fmla="*/ 16 h 19"/>
                <a:gd name="T80" fmla="*/ 5 w 13"/>
                <a:gd name="T81" fmla="*/ 17 h 19"/>
                <a:gd name="T82" fmla="*/ 9 w 13"/>
                <a:gd name="T83" fmla="*/ 19 h 19"/>
                <a:gd name="T84" fmla="*/ 13 w 13"/>
                <a:gd name="T85" fmla="*/ 19 h 19"/>
                <a:gd name="T86" fmla="*/ 13 w 13"/>
                <a:gd name="T87" fmla="*/ 18 h 19"/>
                <a:gd name="T88" fmla="*/ 6 w 13"/>
                <a:gd name="T89" fmla="*/ 5 h 19"/>
                <a:gd name="T90" fmla="*/ 5 w 13"/>
                <a:gd name="T91" fmla="*/ 4 h 19"/>
                <a:gd name="T92" fmla="*/ 5 w 13"/>
                <a:gd name="T93" fmla="*/ 4 h 19"/>
                <a:gd name="T94" fmla="*/ 5 w 13"/>
                <a:gd name="T95" fmla="*/ 4 h 19"/>
                <a:gd name="T96" fmla="*/ 6 w 13"/>
                <a:gd name="T97" fmla="*/ 3 h 19"/>
                <a:gd name="T98" fmla="*/ 7 w 13"/>
                <a:gd name="T99" fmla="*/ 3 h 19"/>
                <a:gd name="T100" fmla="*/ 7 w 13"/>
                <a:gd name="T101" fmla="*/ 4 h 19"/>
                <a:gd name="T102" fmla="*/ 7 w 13"/>
                <a:gd name="T10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" h="19">
                  <a:moveTo>
                    <a:pt x="13" y="18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5"/>
                    <a:pt x="13" y="15"/>
                    <a:pt x="13" y="14"/>
                  </a:cubicBezTo>
                  <a:cubicBezTo>
                    <a:pt x="13" y="13"/>
                    <a:pt x="12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0"/>
                    <a:pt x="11" y="10"/>
                    <a:pt x="11" y="11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1" y="16"/>
                  </a:cubicBezTo>
                  <a:cubicBezTo>
                    <a:pt x="11" y="16"/>
                    <a:pt x="11" y="16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7"/>
                    <a:pt x="9" y="17"/>
                    <a:pt x="8" y="17"/>
                  </a:cubicBezTo>
                  <a:cubicBezTo>
                    <a:pt x="8" y="17"/>
                    <a:pt x="7" y="16"/>
                    <a:pt x="7" y="16"/>
                  </a:cubicBezTo>
                  <a:cubicBezTo>
                    <a:pt x="6" y="16"/>
                    <a:pt x="6" y="15"/>
                    <a:pt x="5" y="15"/>
                  </a:cubicBezTo>
                  <a:cubicBezTo>
                    <a:pt x="5" y="15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1" y="8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2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1"/>
                    <a:pt x="4" y="11"/>
                    <a:pt x="4" y="12"/>
                  </a:cubicBezTo>
                  <a:cubicBezTo>
                    <a:pt x="4" y="12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3" y="15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7"/>
                    <a:pt x="6" y="18"/>
                  </a:cubicBezTo>
                  <a:cubicBezTo>
                    <a:pt x="7" y="18"/>
                    <a:pt x="8" y="19"/>
                    <a:pt x="9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7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7" name="Freeform 147"/>
            <p:cNvSpPr/>
            <p:nvPr/>
          </p:nvSpPr>
          <p:spPr bwMode="auto">
            <a:xfrm>
              <a:off x="7119143" y="808831"/>
              <a:ext cx="77788" cy="107950"/>
            </a:xfrm>
            <a:custGeom>
              <a:avLst/>
              <a:gdLst>
                <a:gd name="T0" fmla="*/ 13 w 21"/>
                <a:gd name="T1" fmla="*/ 26 h 29"/>
                <a:gd name="T2" fmla="*/ 12 w 21"/>
                <a:gd name="T3" fmla="*/ 23 h 29"/>
                <a:gd name="T4" fmla="*/ 11 w 21"/>
                <a:gd name="T5" fmla="*/ 21 h 29"/>
                <a:gd name="T6" fmla="*/ 11 w 21"/>
                <a:gd name="T7" fmla="*/ 19 h 29"/>
                <a:gd name="T8" fmla="*/ 12 w 21"/>
                <a:gd name="T9" fmla="*/ 18 h 29"/>
                <a:gd name="T10" fmla="*/ 12 w 21"/>
                <a:gd name="T11" fmla="*/ 15 h 29"/>
                <a:gd name="T12" fmla="*/ 13 w 21"/>
                <a:gd name="T13" fmla="*/ 13 h 29"/>
                <a:gd name="T14" fmla="*/ 13 w 21"/>
                <a:gd name="T15" fmla="*/ 11 h 29"/>
                <a:gd name="T16" fmla="*/ 14 w 21"/>
                <a:gd name="T17" fmla="*/ 10 h 29"/>
                <a:gd name="T18" fmla="*/ 17 w 21"/>
                <a:gd name="T19" fmla="*/ 11 h 29"/>
                <a:gd name="T20" fmla="*/ 19 w 21"/>
                <a:gd name="T21" fmla="*/ 11 h 29"/>
                <a:gd name="T22" fmla="*/ 20 w 21"/>
                <a:gd name="T23" fmla="*/ 10 h 29"/>
                <a:gd name="T24" fmla="*/ 21 w 21"/>
                <a:gd name="T25" fmla="*/ 10 h 29"/>
                <a:gd name="T26" fmla="*/ 21 w 21"/>
                <a:gd name="T27" fmla="*/ 9 h 29"/>
                <a:gd name="T28" fmla="*/ 20 w 21"/>
                <a:gd name="T29" fmla="*/ 9 h 29"/>
                <a:gd name="T30" fmla="*/ 20 w 21"/>
                <a:gd name="T31" fmla="*/ 9 h 29"/>
                <a:gd name="T32" fmla="*/ 20 w 21"/>
                <a:gd name="T33" fmla="*/ 9 h 29"/>
                <a:gd name="T34" fmla="*/ 20 w 21"/>
                <a:gd name="T35" fmla="*/ 8 h 29"/>
                <a:gd name="T36" fmla="*/ 20 w 21"/>
                <a:gd name="T37" fmla="*/ 8 h 29"/>
                <a:gd name="T38" fmla="*/ 20 w 21"/>
                <a:gd name="T39" fmla="*/ 8 h 29"/>
                <a:gd name="T40" fmla="*/ 20 w 21"/>
                <a:gd name="T41" fmla="*/ 8 h 29"/>
                <a:gd name="T42" fmla="*/ 20 w 21"/>
                <a:gd name="T43" fmla="*/ 8 h 29"/>
                <a:gd name="T44" fmla="*/ 20 w 21"/>
                <a:gd name="T45" fmla="*/ 8 h 29"/>
                <a:gd name="T46" fmla="*/ 21 w 21"/>
                <a:gd name="T47" fmla="*/ 9 h 29"/>
                <a:gd name="T48" fmla="*/ 21 w 21"/>
                <a:gd name="T49" fmla="*/ 9 h 29"/>
                <a:gd name="T50" fmla="*/ 21 w 21"/>
                <a:gd name="T51" fmla="*/ 7 h 29"/>
                <a:gd name="T52" fmla="*/ 20 w 21"/>
                <a:gd name="T53" fmla="*/ 6 h 29"/>
                <a:gd name="T54" fmla="*/ 19 w 21"/>
                <a:gd name="T55" fmla="*/ 7 h 29"/>
                <a:gd name="T56" fmla="*/ 19 w 21"/>
                <a:gd name="T57" fmla="*/ 6 h 29"/>
                <a:gd name="T58" fmla="*/ 18 w 21"/>
                <a:gd name="T59" fmla="*/ 6 h 29"/>
                <a:gd name="T60" fmla="*/ 17 w 21"/>
                <a:gd name="T61" fmla="*/ 6 h 29"/>
                <a:gd name="T62" fmla="*/ 18 w 21"/>
                <a:gd name="T63" fmla="*/ 7 h 29"/>
                <a:gd name="T64" fmla="*/ 18 w 21"/>
                <a:gd name="T65" fmla="*/ 7 h 29"/>
                <a:gd name="T66" fmla="*/ 17 w 21"/>
                <a:gd name="T67" fmla="*/ 7 h 29"/>
                <a:gd name="T68" fmla="*/ 16 w 21"/>
                <a:gd name="T69" fmla="*/ 7 h 29"/>
                <a:gd name="T70" fmla="*/ 17 w 21"/>
                <a:gd name="T71" fmla="*/ 6 h 29"/>
                <a:gd name="T72" fmla="*/ 19 w 21"/>
                <a:gd name="T73" fmla="*/ 2 h 29"/>
                <a:gd name="T74" fmla="*/ 20 w 21"/>
                <a:gd name="T75" fmla="*/ 0 h 29"/>
                <a:gd name="T76" fmla="*/ 19 w 21"/>
                <a:gd name="T77" fmla="*/ 0 h 29"/>
                <a:gd name="T78" fmla="*/ 18 w 21"/>
                <a:gd name="T79" fmla="*/ 0 h 29"/>
                <a:gd name="T80" fmla="*/ 15 w 21"/>
                <a:gd name="T81" fmla="*/ 3 h 29"/>
                <a:gd name="T82" fmla="*/ 11 w 21"/>
                <a:gd name="T83" fmla="*/ 3 h 29"/>
                <a:gd name="T84" fmla="*/ 10 w 21"/>
                <a:gd name="T85" fmla="*/ 2 h 29"/>
                <a:gd name="T86" fmla="*/ 8 w 21"/>
                <a:gd name="T87" fmla="*/ 5 h 29"/>
                <a:gd name="T88" fmla="*/ 7 w 21"/>
                <a:gd name="T89" fmla="*/ 6 h 29"/>
                <a:gd name="T90" fmla="*/ 2 w 21"/>
                <a:gd name="T91" fmla="*/ 4 h 29"/>
                <a:gd name="T92" fmla="*/ 0 w 21"/>
                <a:gd name="T93" fmla="*/ 3 h 29"/>
                <a:gd name="T94" fmla="*/ 0 w 21"/>
                <a:gd name="T95" fmla="*/ 5 h 29"/>
                <a:gd name="T96" fmla="*/ 0 w 21"/>
                <a:gd name="T97" fmla="*/ 6 h 29"/>
                <a:gd name="T98" fmla="*/ 1 w 21"/>
                <a:gd name="T99" fmla="*/ 9 h 29"/>
                <a:gd name="T100" fmla="*/ 7 w 21"/>
                <a:gd name="T101" fmla="*/ 10 h 29"/>
                <a:gd name="T102" fmla="*/ 8 w 21"/>
                <a:gd name="T103" fmla="*/ 12 h 29"/>
                <a:gd name="T104" fmla="*/ 6 w 21"/>
                <a:gd name="T105" fmla="*/ 17 h 29"/>
                <a:gd name="T106" fmla="*/ 6 w 21"/>
                <a:gd name="T107" fmla="*/ 21 h 29"/>
                <a:gd name="T108" fmla="*/ 9 w 21"/>
                <a:gd name="T109" fmla="*/ 25 h 29"/>
                <a:gd name="T110" fmla="*/ 14 w 21"/>
                <a:gd name="T1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" h="29">
                  <a:moveTo>
                    <a:pt x="14" y="28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7"/>
                    <a:pt x="13" y="27"/>
                    <a:pt x="13" y="26"/>
                  </a:cubicBezTo>
                  <a:cubicBezTo>
                    <a:pt x="13" y="26"/>
                    <a:pt x="13" y="26"/>
                    <a:pt x="13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4"/>
                    <a:pt x="12" y="23"/>
                    <a:pt x="12" y="23"/>
                  </a:cubicBezTo>
                  <a:cubicBezTo>
                    <a:pt x="12" y="23"/>
                    <a:pt x="12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1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11"/>
                    <a:pt x="16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8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8" y="4"/>
                    <a:pt x="18" y="4"/>
                  </a:cubicBezTo>
                  <a:cubicBezTo>
                    <a:pt x="19" y="3"/>
                    <a:pt x="19" y="3"/>
                    <a:pt x="19" y="2"/>
                  </a:cubicBezTo>
                  <a:cubicBezTo>
                    <a:pt x="19" y="2"/>
                    <a:pt x="19" y="1"/>
                    <a:pt x="20" y="1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1"/>
                    <a:pt x="17" y="1"/>
                  </a:cubicBezTo>
                  <a:cubicBezTo>
                    <a:pt x="17" y="1"/>
                    <a:pt x="17" y="2"/>
                    <a:pt x="16" y="2"/>
                  </a:cubicBezTo>
                  <a:cubicBezTo>
                    <a:pt x="16" y="3"/>
                    <a:pt x="15" y="3"/>
                    <a:pt x="15" y="3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4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3"/>
                  </a:cubicBezTo>
                  <a:cubicBezTo>
                    <a:pt x="9" y="3"/>
                    <a:pt x="9" y="3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9"/>
                    <a:pt x="3" y="10"/>
                    <a:pt x="4" y="10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2"/>
                    <a:pt x="8" y="13"/>
                    <a:pt x="8" y="14"/>
                  </a:cubicBezTo>
                  <a:cubicBezTo>
                    <a:pt x="8" y="14"/>
                    <a:pt x="8" y="15"/>
                    <a:pt x="7" y="16"/>
                  </a:cubicBezTo>
                  <a:cubicBezTo>
                    <a:pt x="7" y="16"/>
                    <a:pt x="7" y="17"/>
                    <a:pt x="6" y="17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2"/>
                    <a:pt x="7" y="22"/>
                    <a:pt x="7" y="23"/>
                  </a:cubicBezTo>
                  <a:cubicBezTo>
                    <a:pt x="8" y="23"/>
                    <a:pt x="8" y="24"/>
                    <a:pt x="8" y="24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10" y="26"/>
                    <a:pt x="11" y="26"/>
                    <a:pt x="12" y="27"/>
                  </a:cubicBezTo>
                  <a:cubicBezTo>
                    <a:pt x="12" y="27"/>
                    <a:pt x="13" y="28"/>
                    <a:pt x="13" y="28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8" name="Freeform 148"/>
            <p:cNvSpPr/>
            <p:nvPr/>
          </p:nvSpPr>
          <p:spPr bwMode="auto">
            <a:xfrm>
              <a:off x="7196931" y="943768"/>
              <a:ext cx="120650" cy="90488"/>
            </a:xfrm>
            <a:custGeom>
              <a:avLst/>
              <a:gdLst>
                <a:gd name="T0" fmla="*/ 24 w 32"/>
                <a:gd name="T1" fmla="*/ 12 h 24"/>
                <a:gd name="T2" fmla="*/ 23 w 32"/>
                <a:gd name="T3" fmla="*/ 10 h 24"/>
                <a:gd name="T4" fmla="*/ 29 w 32"/>
                <a:gd name="T5" fmla="*/ 15 h 24"/>
                <a:gd name="T6" fmla="*/ 32 w 32"/>
                <a:gd name="T7" fmla="*/ 18 h 24"/>
                <a:gd name="T8" fmla="*/ 30 w 32"/>
                <a:gd name="T9" fmla="*/ 14 h 24"/>
                <a:gd name="T10" fmla="*/ 27 w 32"/>
                <a:gd name="T11" fmla="*/ 11 h 24"/>
                <a:gd name="T12" fmla="*/ 22 w 32"/>
                <a:gd name="T13" fmla="*/ 5 h 24"/>
                <a:gd name="T14" fmla="*/ 22 w 32"/>
                <a:gd name="T15" fmla="*/ 6 h 24"/>
                <a:gd name="T16" fmla="*/ 23 w 32"/>
                <a:gd name="T17" fmla="*/ 8 h 24"/>
                <a:gd name="T18" fmla="*/ 24 w 32"/>
                <a:gd name="T19" fmla="*/ 8 h 24"/>
                <a:gd name="T20" fmla="*/ 26 w 32"/>
                <a:gd name="T21" fmla="*/ 11 h 24"/>
                <a:gd name="T22" fmla="*/ 25 w 32"/>
                <a:gd name="T23" fmla="*/ 11 h 24"/>
                <a:gd name="T24" fmla="*/ 18 w 32"/>
                <a:gd name="T25" fmla="*/ 5 h 24"/>
                <a:gd name="T26" fmla="*/ 4 w 32"/>
                <a:gd name="T27" fmla="*/ 0 h 24"/>
                <a:gd name="T28" fmla="*/ 9 w 32"/>
                <a:gd name="T29" fmla="*/ 2 h 24"/>
                <a:gd name="T30" fmla="*/ 18 w 32"/>
                <a:gd name="T31" fmla="*/ 6 h 24"/>
                <a:gd name="T32" fmla="*/ 17 w 32"/>
                <a:gd name="T33" fmla="*/ 6 h 24"/>
                <a:gd name="T34" fmla="*/ 13 w 32"/>
                <a:gd name="T35" fmla="*/ 4 h 24"/>
                <a:gd name="T36" fmla="*/ 20 w 32"/>
                <a:gd name="T37" fmla="*/ 8 h 24"/>
                <a:gd name="T38" fmla="*/ 25 w 32"/>
                <a:gd name="T39" fmla="*/ 20 h 24"/>
                <a:gd name="T40" fmla="*/ 24 w 32"/>
                <a:gd name="T41" fmla="*/ 23 h 24"/>
                <a:gd name="T42" fmla="*/ 17 w 32"/>
                <a:gd name="T43" fmla="*/ 14 h 24"/>
                <a:gd name="T44" fmla="*/ 14 w 32"/>
                <a:gd name="T45" fmla="*/ 9 h 24"/>
                <a:gd name="T46" fmla="*/ 12 w 32"/>
                <a:gd name="T47" fmla="*/ 11 h 24"/>
                <a:gd name="T48" fmla="*/ 11 w 32"/>
                <a:gd name="T49" fmla="*/ 12 h 24"/>
                <a:gd name="T50" fmla="*/ 11 w 32"/>
                <a:gd name="T51" fmla="*/ 10 h 24"/>
                <a:gd name="T52" fmla="*/ 8 w 32"/>
                <a:gd name="T53" fmla="*/ 9 h 24"/>
                <a:gd name="T54" fmla="*/ 7 w 32"/>
                <a:gd name="T55" fmla="*/ 9 h 24"/>
                <a:gd name="T56" fmla="*/ 5 w 32"/>
                <a:gd name="T57" fmla="*/ 11 h 24"/>
                <a:gd name="T58" fmla="*/ 6 w 32"/>
                <a:gd name="T59" fmla="*/ 14 h 24"/>
                <a:gd name="T60" fmla="*/ 3 w 32"/>
                <a:gd name="T61" fmla="*/ 15 h 24"/>
                <a:gd name="T62" fmla="*/ 3 w 32"/>
                <a:gd name="T63" fmla="*/ 11 h 24"/>
                <a:gd name="T64" fmla="*/ 4 w 32"/>
                <a:gd name="T65" fmla="*/ 9 h 24"/>
                <a:gd name="T66" fmla="*/ 4 w 32"/>
                <a:gd name="T67" fmla="*/ 9 h 24"/>
                <a:gd name="T68" fmla="*/ 3 w 32"/>
                <a:gd name="T69" fmla="*/ 11 h 24"/>
                <a:gd name="T70" fmla="*/ 1 w 32"/>
                <a:gd name="T71" fmla="*/ 13 h 24"/>
                <a:gd name="T72" fmla="*/ 1 w 32"/>
                <a:gd name="T73" fmla="*/ 16 h 24"/>
                <a:gd name="T74" fmla="*/ 6 w 32"/>
                <a:gd name="T75" fmla="*/ 17 h 24"/>
                <a:gd name="T76" fmla="*/ 7 w 32"/>
                <a:gd name="T77" fmla="*/ 18 h 24"/>
                <a:gd name="T78" fmla="*/ 10 w 32"/>
                <a:gd name="T79" fmla="*/ 19 h 24"/>
                <a:gd name="T80" fmla="*/ 10 w 32"/>
                <a:gd name="T81" fmla="*/ 18 h 24"/>
                <a:gd name="T82" fmla="*/ 11 w 32"/>
                <a:gd name="T83" fmla="*/ 18 h 24"/>
                <a:gd name="T84" fmla="*/ 11 w 32"/>
                <a:gd name="T85" fmla="*/ 17 h 24"/>
                <a:gd name="T86" fmla="*/ 12 w 32"/>
                <a:gd name="T87" fmla="*/ 15 h 24"/>
                <a:gd name="T88" fmla="*/ 13 w 32"/>
                <a:gd name="T89" fmla="*/ 13 h 24"/>
                <a:gd name="T90" fmla="*/ 15 w 32"/>
                <a:gd name="T91" fmla="*/ 11 h 24"/>
                <a:gd name="T92" fmla="*/ 17 w 32"/>
                <a:gd name="T93" fmla="*/ 16 h 24"/>
                <a:gd name="T94" fmla="*/ 25 w 32"/>
                <a:gd name="T9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" h="24">
                  <a:moveTo>
                    <a:pt x="26" y="24"/>
                  </a:moveTo>
                  <a:cubicBezTo>
                    <a:pt x="27" y="23"/>
                    <a:pt x="27" y="23"/>
                    <a:pt x="27" y="22"/>
                  </a:cubicBezTo>
                  <a:cubicBezTo>
                    <a:pt x="27" y="21"/>
                    <a:pt x="27" y="19"/>
                    <a:pt x="26" y="18"/>
                  </a:cubicBezTo>
                  <a:cubicBezTo>
                    <a:pt x="26" y="16"/>
                    <a:pt x="25" y="14"/>
                    <a:pt x="24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4" y="11"/>
                  </a:cubicBezTo>
                  <a:cubicBezTo>
                    <a:pt x="24" y="12"/>
                    <a:pt x="25" y="12"/>
                    <a:pt x="26" y="13"/>
                  </a:cubicBezTo>
                  <a:cubicBezTo>
                    <a:pt x="27" y="13"/>
                    <a:pt x="28" y="14"/>
                    <a:pt x="29" y="15"/>
                  </a:cubicBezTo>
                  <a:cubicBezTo>
                    <a:pt x="29" y="16"/>
                    <a:pt x="30" y="17"/>
                    <a:pt x="31" y="17"/>
                  </a:cubicBezTo>
                  <a:cubicBezTo>
                    <a:pt x="31" y="18"/>
                    <a:pt x="32" y="18"/>
                    <a:pt x="32" y="18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7"/>
                    <a:pt x="32" y="17"/>
                  </a:cubicBezTo>
                  <a:cubicBezTo>
                    <a:pt x="32" y="17"/>
                    <a:pt x="32" y="16"/>
                    <a:pt x="31" y="16"/>
                  </a:cubicBezTo>
                  <a:cubicBezTo>
                    <a:pt x="31" y="15"/>
                    <a:pt x="30" y="15"/>
                    <a:pt x="30" y="14"/>
                  </a:cubicBezTo>
                  <a:cubicBezTo>
                    <a:pt x="29" y="14"/>
                    <a:pt x="29" y="13"/>
                    <a:pt x="28" y="13"/>
                  </a:cubicBezTo>
                  <a:cubicBezTo>
                    <a:pt x="28" y="13"/>
                    <a:pt x="27" y="12"/>
                    <a:pt x="27" y="12"/>
                  </a:cubicBezTo>
                  <a:cubicBezTo>
                    <a:pt x="27" y="12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0"/>
                    <a:pt x="25" y="9"/>
                    <a:pt x="25" y="8"/>
                  </a:cubicBezTo>
                  <a:cubicBezTo>
                    <a:pt x="24" y="7"/>
                    <a:pt x="24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7"/>
                  </a:cubicBezTo>
                  <a:cubicBezTo>
                    <a:pt x="22" y="7"/>
                    <a:pt x="22" y="7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10"/>
                    <a:pt x="26" y="10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5" y="11"/>
                  </a:cubicBezTo>
                  <a:cubicBezTo>
                    <a:pt x="24" y="10"/>
                    <a:pt x="23" y="10"/>
                    <a:pt x="22" y="9"/>
                  </a:cubicBezTo>
                  <a:cubicBezTo>
                    <a:pt x="22" y="9"/>
                    <a:pt x="22" y="9"/>
                    <a:pt x="21" y="8"/>
                  </a:cubicBezTo>
                  <a:cubicBezTo>
                    <a:pt x="21" y="8"/>
                    <a:pt x="20" y="7"/>
                    <a:pt x="19" y="6"/>
                  </a:cubicBezTo>
                  <a:cubicBezTo>
                    <a:pt x="19" y="6"/>
                    <a:pt x="19" y="5"/>
                    <a:pt x="18" y="5"/>
                  </a:cubicBezTo>
                  <a:cubicBezTo>
                    <a:pt x="17" y="4"/>
                    <a:pt x="15" y="2"/>
                    <a:pt x="13" y="2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10" y="2"/>
                    <a:pt x="11" y="2"/>
                    <a:pt x="13" y="3"/>
                  </a:cubicBezTo>
                  <a:cubicBezTo>
                    <a:pt x="14" y="3"/>
                    <a:pt x="15" y="4"/>
                    <a:pt x="17" y="5"/>
                  </a:cubicBezTo>
                  <a:cubicBezTo>
                    <a:pt x="17" y="5"/>
                    <a:pt x="17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6" y="5"/>
                    <a:pt x="15" y="5"/>
                    <a:pt x="15" y="4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5" y="5"/>
                    <a:pt x="15" y="5"/>
                  </a:cubicBezTo>
                  <a:cubicBezTo>
                    <a:pt x="16" y="6"/>
                    <a:pt x="18" y="7"/>
                    <a:pt x="19" y="7"/>
                  </a:cubicBezTo>
                  <a:cubicBezTo>
                    <a:pt x="19" y="7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1" y="9"/>
                    <a:pt x="21" y="10"/>
                  </a:cubicBezTo>
                  <a:cubicBezTo>
                    <a:pt x="22" y="12"/>
                    <a:pt x="23" y="14"/>
                    <a:pt x="24" y="16"/>
                  </a:cubicBezTo>
                  <a:cubicBezTo>
                    <a:pt x="25" y="17"/>
                    <a:pt x="25" y="19"/>
                    <a:pt x="25" y="20"/>
                  </a:cubicBezTo>
                  <a:cubicBezTo>
                    <a:pt x="25" y="20"/>
                    <a:pt x="25" y="21"/>
                    <a:pt x="25" y="21"/>
                  </a:cubicBezTo>
                  <a:cubicBezTo>
                    <a:pt x="25" y="22"/>
                    <a:pt x="25" y="22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3"/>
                    <a:pt x="23" y="22"/>
                    <a:pt x="23" y="22"/>
                  </a:cubicBezTo>
                  <a:cubicBezTo>
                    <a:pt x="22" y="21"/>
                    <a:pt x="21" y="21"/>
                    <a:pt x="20" y="20"/>
                  </a:cubicBezTo>
                  <a:cubicBezTo>
                    <a:pt x="19" y="19"/>
                    <a:pt x="19" y="17"/>
                    <a:pt x="18" y="16"/>
                  </a:cubicBezTo>
                  <a:cubicBezTo>
                    <a:pt x="17" y="15"/>
                    <a:pt x="17" y="14"/>
                    <a:pt x="17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1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4" y="9"/>
                    <a:pt x="14" y="9"/>
                  </a:cubicBezTo>
                  <a:cubicBezTo>
                    <a:pt x="14" y="9"/>
                    <a:pt x="13" y="9"/>
                    <a:pt x="13" y="9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6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3" y="12"/>
                    <a:pt x="3" y="12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4" y="17"/>
                    <a:pt x="4" y="17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4" y="13"/>
                    <a:pt x="14" y="12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6" y="13"/>
                    <a:pt x="16" y="14"/>
                  </a:cubicBezTo>
                  <a:cubicBezTo>
                    <a:pt x="16" y="15"/>
                    <a:pt x="17" y="15"/>
                    <a:pt x="17" y="16"/>
                  </a:cubicBezTo>
                  <a:cubicBezTo>
                    <a:pt x="17" y="17"/>
                    <a:pt x="18" y="18"/>
                    <a:pt x="19" y="20"/>
                  </a:cubicBezTo>
                  <a:cubicBezTo>
                    <a:pt x="20" y="20"/>
                    <a:pt x="20" y="21"/>
                    <a:pt x="21" y="22"/>
                  </a:cubicBezTo>
                  <a:cubicBezTo>
                    <a:pt x="22" y="23"/>
                    <a:pt x="22" y="23"/>
                    <a:pt x="23" y="24"/>
                  </a:cubicBezTo>
                  <a:cubicBezTo>
                    <a:pt x="24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9" name="Freeform 149"/>
            <p:cNvSpPr/>
            <p:nvPr/>
          </p:nvSpPr>
          <p:spPr bwMode="auto">
            <a:xfrm>
              <a:off x="7265193" y="951706"/>
              <a:ext cx="11113" cy="6350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1 h 2"/>
                <a:gd name="T4" fmla="*/ 0 w 3"/>
                <a:gd name="T5" fmla="*/ 2 h 2"/>
                <a:gd name="T6" fmla="*/ 1 w 3"/>
                <a:gd name="T7" fmla="*/ 2 h 2"/>
                <a:gd name="T8" fmla="*/ 1 w 3"/>
                <a:gd name="T9" fmla="*/ 2 h 2"/>
                <a:gd name="T10" fmla="*/ 2 w 3"/>
                <a:gd name="T11" fmla="*/ 2 h 2"/>
                <a:gd name="T12" fmla="*/ 2 w 3"/>
                <a:gd name="T13" fmla="*/ 2 h 2"/>
                <a:gd name="T14" fmla="*/ 3 w 3"/>
                <a:gd name="T15" fmla="*/ 1 h 2"/>
                <a:gd name="T16" fmla="*/ 3 w 3"/>
                <a:gd name="T17" fmla="*/ 1 h 2"/>
                <a:gd name="T18" fmla="*/ 3 w 3"/>
                <a:gd name="T19" fmla="*/ 0 h 2"/>
                <a:gd name="T20" fmla="*/ 3 w 3"/>
                <a:gd name="T21" fmla="*/ 0 h 2"/>
                <a:gd name="T22" fmla="*/ 2 w 3"/>
                <a:gd name="T23" fmla="*/ 0 h 2"/>
                <a:gd name="T24" fmla="*/ 2 w 3"/>
                <a:gd name="T25" fmla="*/ 0 h 2"/>
                <a:gd name="T26" fmla="*/ 2 w 3"/>
                <a:gd name="T27" fmla="*/ 0 h 2"/>
                <a:gd name="T28" fmla="*/ 2 w 3"/>
                <a:gd name="T29" fmla="*/ 0 h 2"/>
                <a:gd name="T30" fmla="*/ 1 w 3"/>
                <a:gd name="T3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0" name="Freeform 150"/>
            <p:cNvSpPr/>
            <p:nvPr/>
          </p:nvSpPr>
          <p:spPr bwMode="auto">
            <a:xfrm>
              <a:off x="6792118" y="669131"/>
              <a:ext cx="93663" cy="82550"/>
            </a:xfrm>
            <a:custGeom>
              <a:avLst/>
              <a:gdLst>
                <a:gd name="T0" fmla="*/ 20 w 25"/>
                <a:gd name="T1" fmla="*/ 0 h 22"/>
                <a:gd name="T2" fmla="*/ 11 w 25"/>
                <a:gd name="T3" fmla="*/ 3 h 22"/>
                <a:gd name="T4" fmla="*/ 3 w 25"/>
                <a:gd name="T5" fmla="*/ 12 h 22"/>
                <a:gd name="T6" fmla="*/ 0 w 25"/>
                <a:gd name="T7" fmla="*/ 16 h 22"/>
                <a:gd name="T8" fmla="*/ 4 w 25"/>
                <a:gd name="T9" fmla="*/ 11 h 22"/>
                <a:gd name="T10" fmla="*/ 11 w 25"/>
                <a:gd name="T11" fmla="*/ 4 h 22"/>
                <a:gd name="T12" fmla="*/ 20 w 25"/>
                <a:gd name="T13" fmla="*/ 1 h 22"/>
                <a:gd name="T14" fmla="*/ 23 w 25"/>
                <a:gd name="T15" fmla="*/ 3 h 22"/>
                <a:gd name="T16" fmla="*/ 19 w 25"/>
                <a:gd name="T17" fmla="*/ 6 h 22"/>
                <a:gd name="T18" fmla="*/ 14 w 25"/>
                <a:gd name="T19" fmla="*/ 8 h 22"/>
                <a:gd name="T20" fmla="*/ 8 w 25"/>
                <a:gd name="T21" fmla="*/ 9 h 22"/>
                <a:gd name="T22" fmla="*/ 7 w 25"/>
                <a:gd name="T23" fmla="*/ 10 h 22"/>
                <a:gd name="T24" fmla="*/ 8 w 25"/>
                <a:gd name="T25" fmla="*/ 11 h 22"/>
                <a:gd name="T26" fmla="*/ 12 w 25"/>
                <a:gd name="T27" fmla="*/ 10 h 22"/>
                <a:gd name="T28" fmla="*/ 12 w 25"/>
                <a:gd name="T29" fmla="*/ 12 h 22"/>
                <a:gd name="T30" fmla="*/ 10 w 25"/>
                <a:gd name="T31" fmla="*/ 12 h 22"/>
                <a:gd name="T32" fmla="*/ 9 w 25"/>
                <a:gd name="T33" fmla="*/ 13 h 22"/>
                <a:gd name="T34" fmla="*/ 9 w 25"/>
                <a:gd name="T35" fmla="*/ 16 h 22"/>
                <a:gd name="T36" fmla="*/ 12 w 25"/>
                <a:gd name="T37" fmla="*/ 18 h 22"/>
                <a:gd name="T38" fmla="*/ 14 w 25"/>
                <a:gd name="T39" fmla="*/ 17 h 22"/>
                <a:gd name="T40" fmla="*/ 14 w 25"/>
                <a:gd name="T41" fmla="*/ 17 h 22"/>
                <a:gd name="T42" fmla="*/ 14 w 25"/>
                <a:gd name="T43" fmla="*/ 19 h 22"/>
                <a:gd name="T44" fmla="*/ 12 w 25"/>
                <a:gd name="T45" fmla="*/ 20 h 22"/>
                <a:gd name="T46" fmla="*/ 8 w 25"/>
                <a:gd name="T47" fmla="*/ 19 h 22"/>
                <a:gd name="T48" fmla="*/ 8 w 25"/>
                <a:gd name="T49" fmla="*/ 19 h 22"/>
                <a:gd name="T50" fmla="*/ 9 w 25"/>
                <a:gd name="T51" fmla="*/ 20 h 22"/>
                <a:gd name="T52" fmla="*/ 9 w 25"/>
                <a:gd name="T53" fmla="*/ 20 h 22"/>
                <a:gd name="T54" fmla="*/ 9 w 25"/>
                <a:gd name="T55" fmla="*/ 20 h 22"/>
                <a:gd name="T56" fmla="*/ 12 w 25"/>
                <a:gd name="T57" fmla="*/ 21 h 22"/>
                <a:gd name="T58" fmla="*/ 16 w 25"/>
                <a:gd name="T59" fmla="*/ 21 h 22"/>
                <a:gd name="T60" fmla="*/ 16 w 25"/>
                <a:gd name="T61" fmla="*/ 19 h 22"/>
                <a:gd name="T62" fmla="*/ 16 w 25"/>
                <a:gd name="T63" fmla="*/ 17 h 22"/>
                <a:gd name="T64" fmla="*/ 16 w 25"/>
                <a:gd name="T65" fmla="*/ 16 h 22"/>
                <a:gd name="T66" fmla="*/ 17 w 25"/>
                <a:gd name="T67" fmla="*/ 16 h 22"/>
                <a:gd name="T68" fmla="*/ 18 w 25"/>
                <a:gd name="T69" fmla="*/ 16 h 22"/>
                <a:gd name="T70" fmla="*/ 18 w 25"/>
                <a:gd name="T71" fmla="*/ 15 h 22"/>
                <a:gd name="T72" fmla="*/ 18 w 25"/>
                <a:gd name="T73" fmla="*/ 14 h 22"/>
                <a:gd name="T74" fmla="*/ 18 w 25"/>
                <a:gd name="T75" fmla="*/ 14 h 22"/>
                <a:gd name="T76" fmla="*/ 18 w 25"/>
                <a:gd name="T77" fmla="*/ 13 h 22"/>
                <a:gd name="T78" fmla="*/ 17 w 25"/>
                <a:gd name="T79" fmla="*/ 12 h 22"/>
                <a:gd name="T80" fmla="*/ 17 w 25"/>
                <a:gd name="T81" fmla="*/ 12 h 22"/>
                <a:gd name="T82" fmla="*/ 17 w 25"/>
                <a:gd name="T83" fmla="*/ 11 h 22"/>
                <a:gd name="T84" fmla="*/ 16 w 25"/>
                <a:gd name="T85" fmla="*/ 11 h 22"/>
                <a:gd name="T86" fmla="*/ 15 w 25"/>
                <a:gd name="T87" fmla="*/ 11 h 22"/>
                <a:gd name="T88" fmla="*/ 14 w 25"/>
                <a:gd name="T89" fmla="*/ 11 h 22"/>
                <a:gd name="T90" fmla="*/ 16 w 25"/>
                <a:gd name="T91" fmla="*/ 9 h 22"/>
                <a:gd name="T92" fmla="*/ 22 w 25"/>
                <a:gd name="T93" fmla="*/ 6 h 22"/>
                <a:gd name="T94" fmla="*/ 25 w 25"/>
                <a:gd name="T9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" h="22">
                  <a:moveTo>
                    <a:pt x="24" y="1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8" y="0"/>
                    <a:pt x="17" y="1"/>
                    <a:pt x="16" y="1"/>
                  </a:cubicBezTo>
                  <a:cubicBezTo>
                    <a:pt x="15" y="1"/>
                    <a:pt x="14" y="2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4"/>
                    <a:pt x="9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5" y="8"/>
                    <a:pt x="4" y="10"/>
                    <a:pt x="3" y="12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2" y="13"/>
                    <a:pt x="3" y="12"/>
                    <a:pt x="4" y="11"/>
                  </a:cubicBezTo>
                  <a:cubicBezTo>
                    <a:pt x="5" y="10"/>
                    <a:pt x="6" y="9"/>
                    <a:pt x="7" y="8"/>
                  </a:cubicBezTo>
                  <a:cubicBezTo>
                    <a:pt x="8" y="7"/>
                    <a:pt x="8" y="6"/>
                    <a:pt x="9" y="5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2" y="3"/>
                    <a:pt x="13" y="3"/>
                    <a:pt x="14" y="2"/>
                  </a:cubicBezTo>
                  <a:cubicBezTo>
                    <a:pt x="15" y="2"/>
                    <a:pt x="16" y="2"/>
                    <a:pt x="17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1" y="2"/>
                    <a:pt x="21" y="2"/>
                    <a:pt x="22" y="2"/>
                  </a:cubicBezTo>
                  <a:cubicBezTo>
                    <a:pt x="22" y="2"/>
                    <a:pt x="23" y="2"/>
                    <a:pt x="23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4"/>
                  </a:cubicBezTo>
                  <a:cubicBezTo>
                    <a:pt x="23" y="4"/>
                    <a:pt x="22" y="4"/>
                    <a:pt x="22" y="5"/>
                  </a:cubicBezTo>
                  <a:cubicBezTo>
                    <a:pt x="21" y="5"/>
                    <a:pt x="20" y="6"/>
                    <a:pt x="19" y="6"/>
                  </a:cubicBezTo>
                  <a:cubicBezTo>
                    <a:pt x="18" y="7"/>
                    <a:pt x="17" y="7"/>
                    <a:pt x="16" y="7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2" y="8"/>
                    <a:pt x="11" y="8"/>
                  </a:cubicBezTo>
                  <a:cubicBezTo>
                    <a:pt x="10" y="8"/>
                    <a:pt x="9" y="8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1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0" y="13"/>
                    <a:pt x="10" y="12"/>
                  </a:cubicBezTo>
                  <a:cubicBezTo>
                    <a:pt x="10" y="12"/>
                    <a:pt x="10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10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9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7"/>
                  </a:cubicBezTo>
                  <a:cubicBezTo>
                    <a:pt x="13" y="17"/>
                    <a:pt x="13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8"/>
                    <a:pt x="14" y="18"/>
                  </a:cubicBezTo>
                  <a:cubicBezTo>
                    <a:pt x="14" y="18"/>
                    <a:pt x="14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3" y="20"/>
                    <a:pt x="13" y="20"/>
                  </a:cubicBezTo>
                  <a:cubicBezTo>
                    <a:pt x="13" y="20"/>
                    <a:pt x="12" y="20"/>
                    <a:pt x="12" y="20"/>
                  </a:cubicBezTo>
                  <a:cubicBezTo>
                    <a:pt x="11" y="20"/>
                    <a:pt x="11" y="20"/>
                    <a:pt x="10" y="20"/>
                  </a:cubicBezTo>
                  <a:cubicBezTo>
                    <a:pt x="10" y="20"/>
                    <a:pt x="9" y="19"/>
                    <a:pt x="9" y="19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1"/>
                    <a:pt x="10" y="21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1"/>
                    <a:pt x="12" y="21"/>
                    <a:pt x="12" y="21"/>
                  </a:cubicBezTo>
                  <a:cubicBezTo>
                    <a:pt x="13" y="22"/>
                    <a:pt x="14" y="22"/>
                    <a:pt x="14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5" y="10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6" y="9"/>
                    <a:pt x="16" y="9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9" y="7"/>
                    <a:pt x="19" y="7"/>
                  </a:cubicBezTo>
                  <a:cubicBezTo>
                    <a:pt x="20" y="7"/>
                    <a:pt x="21" y="6"/>
                    <a:pt x="22" y="6"/>
                  </a:cubicBezTo>
                  <a:cubicBezTo>
                    <a:pt x="22" y="6"/>
                    <a:pt x="23" y="6"/>
                    <a:pt x="23" y="5"/>
                  </a:cubicBezTo>
                  <a:cubicBezTo>
                    <a:pt x="24" y="5"/>
                    <a:pt x="24" y="4"/>
                    <a:pt x="25" y="4"/>
                  </a:cubicBezTo>
                  <a:cubicBezTo>
                    <a:pt x="25" y="3"/>
                    <a:pt x="25" y="3"/>
                    <a:pt x="25" y="2"/>
                  </a:cubicBezTo>
                  <a:cubicBezTo>
                    <a:pt x="25" y="2"/>
                    <a:pt x="25" y="1"/>
                    <a:pt x="24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1" name="Freeform 151"/>
            <p:cNvSpPr/>
            <p:nvPr/>
          </p:nvSpPr>
          <p:spPr bwMode="auto">
            <a:xfrm>
              <a:off x="6811168" y="685006"/>
              <a:ext cx="11113" cy="793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1 h 2"/>
                <a:gd name="T4" fmla="*/ 0 w 3"/>
                <a:gd name="T5" fmla="*/ 2 h 2"/>
                <a:gd name="T6" fmla="*/ 1 w 3"/>
                <a:gd name="T7" fmla="*/ 2 h 2"/>
                <a:gd name="T8" fmla="*/ 2 w 3"/>
                <a:gd name="T9" fmla="*/ 2 h 2"/>
                <a:gd name="T10" fmla="*/ 2 w 3"/>
                <a:gd name="T11" fmla="*/ 2 h 2"/>
                <a:gd name="T12" fmla="*/ 2 w 3"/>
                <a:gd name="T13" fmla="*/ 2 h 2"/>
                <a:gd name="T14" fmla="*/ 2 w 3"/>
                <a:gd name="T15" fmla="*/ 2 h 2"/>
                <a:gd name="T16" fmla="*/ 3 w 3"/>
                <a:gd name="T17" fmla="*/ 2 h 2"/>
                <a:gd name="T18" fmla="*/ 2 w 3"/>
                <a:gd name="T19" fmla="*/ 2 h 2"/>
                <a:gd name="T20" fmla="*/ 2 w 3"/>
                <a:gd name="T21" fmla="*/ 0 h 2"/>
                <a:gd name="T22" fmla="*/ 1 w 3"/>
                <a:gd name="T23" fmla="*/ 0 h 2"/>
                <a:gd name="T24" fmla="*/ 1 w 3"/>
                <a:gd name="T25" fmla="*/ 0 h 2"/>
                <a:gd name="T26" fmla="*/ 0 w 3"/>
                <a:gd name="T27" fmla="*/ 0 h 2"/>
                <a:gd name="T28" fmla="*/ 0 w 3"/>
                <a:gd name="T29" fmla="*/ 0 h 2"/>
                <a:gd name="T30" fmla="*/ 0 w 3"/>
                <a:gd name="T31" fmla="*/ 0 h 2"/>
                <a:gd name="T32" fmla="*/ 0 w 3"/>
                <a:gd name="T33" fmla="*/ 1 h 2"/>
                <a:gd name="T34" fmla="*/ 0 w 3"/>
                <a:gd name="T3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2" name="Freeform 152"/>
            <p:cNvSpPr>
              <a:spLocks noEditPoints="1"/>
            </p:cNvSpPr>
            <p:nvPr/>
          </p:nvSpPr>
          <p:spPr bwMode="auto">
            <a:xfrm>
              <a:off x="6822281" y="654843"/>
              <a:ext cx="52388" cy="30163"/>
            </a:xfrm>
            <a:custGeom>
              <a:avLst/>
              <a:gdLst>
                <a:gd name="T0" fmla="*/ 1 w 14"/>
                <a:gd name="T1" fmla="*/ 8 h 8"/>
                <a:gd name="T2" fmla="*/ 2 w 14"/>
                <a:gd name="T3" fmla="*/ 8 h 8"/>
                <a:gd name="T4" fmla="*/ 3 w 14"/>
                <a:gd name="T5" fmla="*/ 7 h 8"/>
                <a:gd name="T6" fmla="*/ 4 w 14"/>
                <a:gd name="T7" fmla="*/ 6 h 8"/>
                <a:gd name="T8" fmla="*/ 5 w 14"/>
                <a:gd name="T9" fmla="*/ 6 h 8"/>
                <a:gd name="T10" fmla="*/ 7 w 14"/>
                <a:gd name="T11" fmla="*/ 5 h 8"/>
                <a:gd name="T12" fmla="*/ 10 w 14"/>
                <a:gd name="T13" fmla="*/ 3 h 8"/>
                <a:gd name="T14" fmla="*/ 10 w 14"/>
                <a:gd name="T15" fmla="*/ 3 h 8"/>
                <a:gd name="T16" fmla="*/ 12 w 14"/>
                <a:gd name="T17" fmla="*/ 2 h 8"/>
                <a:gd name="T18" fmla="*/ 12 w 14"/>
                <a:gd name="T19" fmla="*/ 1 h 8"/>
                <a:gd name="T20" fmla="*/ 13 w 14"/>
                <a:gd name="T21" fmla="*/ 1 h 8"/>
                <a:gd name="T22" fmla="*/ 14 w 14"/>
                <a:gd name="T23" fmla="*/ 1 h 8"/>
                <a:gd name="T24" fmla="*/ 14 w 14"/>
                <a:gd name="T25" fmla="*/ 0 h 8"/>
                <a:gd name="T26" fmla="*/ 14 w 14"/>
                <a:gd name="T27" fmla="*/ 0 h 8"/>
                <a:gd name="T28" fmla="*/ 13 w 14"/>
                <a:gd name="T29" fmla="*/ 0 h 8"/>
                <a:gd name="T30" fmla="*/ 11 w 14"/>
                <a:gd name="T31" fmla="*/ 0 h 8"/>
                <a:gd name="T32" fmla="*/ 7 w 14"/>
                <a:gd name="T33" fmla="*/ 3 h 8"/>
                <a:gd name="T34" fmla="*/ 6 w 14"/>
                <a:gd name="T35" fmla="*/ 4 h 8"/>
                <a:gd name="T36" fmla="*/ 5 w 14"/>
                <a:gd name="T37" fmla="*/ 5 h 8"/>
                <a:gd name="T38" fmla="*/ 4 w 14"/>
                <a:gd name="T39" fmla="*/ 5 h 8"/>
                <a:gd name="T40" fmla="*/ 3 w 14"/>
                <a:gd name="T41" fmla="*/ 6 h 8"/>
                <a:gd name="T42" fmla="*/ 1 w 14"/>
                <a:gd name="T43" fmla="*/ 6 h 8"/>
                <a:gd name="T44" fmla="*/ 0 w 14"/>
                <a:gd name="T45" fmla="*/ 7 h 8"/>
                <a:gd name="T46" fmla="*/ 0 w 14"/>
                <a:gd name="T47" fmla="*/ 7 h 8"/>
                <a:gd name="T48" fmla="*/ 1 w 14"/>
                <a:gd name="T49" fmla="*/ 8 h 8"/>
                <a:gd name="T50" fmla="*/ 6 w 14"/>
                <a:gd name="T51" fmla="*/ 5 h 8"/>
                <a:gd name="T52" fmla="*/ 7 w 14"/>
                <a:gd name="T53" fmla="*/ 4 h 8"/>
                <a:gd name="T54" fmla="*/ 8 w 14"/>
                <a:gd name="T55" fmla="*/ 3 h 8"/>
                <a:gd name="T56" fmla="*/ 9 w 14"/>
                <a:gd name="T57" fmla="*/ 2 h 8"/>
                <a:gd name="T58" fmla="*/ 10 w 14"/>
                <a:gd name="T59" fmla="*/ 2 h 8"/>
                <a:gd name="T60" fmla="*/ 10 w 14"/>
                <a:gd name="T61" fmla="*/ 2 h 8"/>
                <a:gd name="T62" fmla="*/ 10 w 14"/>
                <a:gd name="T63" fmla="*/ 2 h 8"/>
                <a:gd name="T64" fmla="*/ 10 w 14"/>
                <a:gd name="T65" fmla="*/ 2 h 8"/>
                <a:gd name="T66" fmla="*/ 10 w 14"/>
                <a:gd name="T67" fmla="*/ 2 h 8"/>
                <a:gd name="T68" fmla="*/ 9 w 14"/>
                <a:gd name="T69" fmla="*/ 3 h 8"/>
                <a:gd name="T70" fmla="*/ 8 w 14"/>
                <a:gd name="T71" fmla="*/ 3 h 8"/>
                <a:gd name="T72" fmla="*/ 7 w 14"/>
                <a:gd name="T73" fmla="*/ 4 h 8"/>
                <a:gd name="T74" fmla="*/ 7 w 14"/>
                <a:gd name="T75" fmla="*/ 4 h 8"/>
                <a:gd name="T76" fmla="*/ 6 w 14"/>
                <a:gd name="T77" fmla="*/ 5 h 8"/>
                <a:gd name="T78" fmla="*/ 6 w 14"/>
                <a:gd name="T79" fmla="*/ 5 h 8"/>
                <a:gd name="T80" fmla="*/ 6 w 14"/>
                <a:gd name="T81" fmla="*/ 5 h 8"/>
                <a:gd name="T82" fmla="*/ 6 w 14"/>
                <a:gd name="T83" fmla="*/ 5 h 8"/>
                <a:gd name="T84" fmla="*/ 6 w 14"/>
                <a:gd name="T8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" h="8">
                  <a:moveTo>
                    <a:pt x="1" y="8"/>
                  </a:move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8" y="4"/>
                    <a:pt x="9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0" y="1"/>
                    <a:pt x="8" y="2"/>
                    <a:pt x="7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moveTo>
                    <a:pt x="6" y="5"/>
                  </a:moveTo>
                  <a:cubicBezTo>
                    <a:pt x="6" y="4"/>
                    <a:pt x="6" y="4"/>
                    <a:pt x="7" y="4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3" name="Freeform 153"/>
            <p:cNvSpPr>
              <a:spLocks noEditPoints="1"/>
            </p:cNvSpPr>
            <p:nvPr/>
          </p:nvSpPr>
          <p:spPr bwMode="auto">
            <a:xfrm>
              <a:off x="6334918" y="613568"/>
              <a:ext cx="1023938" cy="1023938"/>
            </a:xfrm>
            <a:custGeom>
              <a:avLst/>
              <a:gdLst>
                <a:gd name="T0" fmla="*/ 136 w 273"/>
                <a:gd name="T1" fmla="*/ 4 h 273"/>
                <a:gd name="T2" fmla="*/ 269 w 273"/>
                <a:gd name="T3" fmla="*/ 136 h 273"/>
                <a:gd name="T4" fmla="*/ 136 w 273"/>
                <a:gd name="T5" fmla="*/ 269 h 273"/>
                <a:gd name="T6" fmla="*/ 4 w 273"/>
                <a:gd name="T7" fmla="*/ 136 h 273"/>
                <a:gd name="T8" fmla="*/ 136 w 273"/>
                <a:gd name="T9" fmla="*/ 4 h 273"/>
                <a:gd name="T10" fmla="*/ 136 w 273"/>
                <a:gd name="T11" fmla="*/ 0 h 273"/>
                <a:gd name="T12" fmla="*/ 0 w 273"/>
                <a:gd name="T13" fmla="*/ 136 h 273"/>
                <a:gd name="T14" fmla="*/ 136 w 273"/>
                <a:gd name="T15" fmla="*/ 273 h 273"/>
                <a:gd name="T16" fmla="*/ 273 w 273"/>
                <a:gd name="T17" fmla="*/ 136 h 273"/>
                <a:gd name="T18" fmla="*/ 136 w 273"/>
                <a:gd name="T1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6" y="4"/>
                  </a:moveTo>
                  <a:cubicBezTo>
                    <a:pt x="210" y="4"/>
                    <a:pt x="269" y="63"/>
                    <a:pt x="269" y="136"/>
                  </a:cubicBezTo>
                  <a:cubicBezTo>
                    <a:pt x="269" y="210"/>
                    <a:pt x="210" y="269"/>
                    <a:pt x="136" y="269"/>
                  </a:cubicBezTo>
                  <a:cubicBezTo>
                    <a:pt x="63" y="269"/>
                    <a:pt x="4" y="210"/>
                    <a:pt x="4" y="136"/>
                  </a:cubicBezTo>
                  <a:cubicBezTo>
                    <a:pt x="4" y="63"/>
                    <a:pt x="63" y="4"/>
                    <a:pt x="136" y="4"/>
                  </a:cubicBezTo>
                  <a:moveTo>
                    <a:pt x="136" y="0"/>
                  </a:moveTo>
                  <a:cubicBezTo>
                    <a:pt x="61" y="0"/>
                    <a:pt x="0" y="61"/>
                    <a:pt x="0" y="136"/>
                  </a:cubicBezTo>
                  <a:cubicBezTo>
                    <a:pt x="0" y="212"/>
                    <a:pt x="61" y="273"/>
                    <a:pt x="136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4" name="Freeform 154"/>
            <p:cNvSpPr>
              <a:spLocks noEditPoints="1"/>
            </p:cNvSpPr>
            <p:nvPr/>
          </p:nvSpPr>
          <p:spPr bwMode="auto">
            <a:xfrm>
              <a:off x="6492081" y="770731"/>
              <a:ext cx="709613" cy="709613"/>
            </a:xfrm>
            <a:custGeom>
              <a:avLst/>
              <a:gdLst>
                <a:gd name="T0" fmla="*/ 94 w 189"/>
                <a:gd name="T1" fmla="*/ 3 h 189"/>
                <a:gd name="T2" fmla="*/ 186 w 189"/>
                <a:gd name="T3" fmla="*/ 94 h 189"/>
                <a:gd name="T4" fmla="*/ 94 w 189"/>
                <a:gd name="T5" fmla="*/ 186 h 189"/>
                <a:gd name="T6" fmla="*/ 3 w 189"/>
                <a:gd name="T7" fmla="*/ 94 h 189"/>
                <a:gd name="T8" fmla="*/ 94 w 189"/>
                <a:gd name="T9" fmla="*/ 3 h 189"/>
                <a:gd name="T10" fmla="*/ 94 w 189"/>
                <a:gd name="T11" fmla="*/ 0 h 189"/>
                <a:gd name="T12" fmla="*/ 0 w 189"/>
                <a:gd name="T13" fmla="*/ 94 h 189"/>
                <a:gd name="T14" fmla="*/ 94 w 189"/>
                <a:gd name="T15" fmla="*/ 189 h 189"/>
                <a:gd name="T16" fmla="*/ 189 w 189"/>
                <a:gd name="T17" fmla="*/ 94 h 189"/>
                <a:gd name="T18" fmla="*/ 94 w 189"/>
                <a:gd name="T1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89">
                  <a:moveTo>
                    <a:pt x="94" y="3"/>
                  </a:moveTo>
                  <a:cubicBezTo>
                    <a:pt x="145" y="3"/>
                    <a:pt x="186" y="44"/>
                    <a:pt x="186" y="94"/>
                  </a:cubicBezTo>
                  <a:cubicBezTo>
                    <a:pt x="186" y="145"/>
                    <a:pt x="145" y="186"/>
                    <a:pt x="94" y="186"/>
                  </a:cubicBezTo>
                  <a:cubicBezTo>
                    <a:pt x="44" y="186"/>
                    <a:pt x="3" y="145"/>
                    <a:pt x="3" y="94"/>
                  </a:cubicBezTo>
                  <a:cubicBezTo>
                    <a:pt x="3" y="44"/>
                    <a:pt x="44" y="3"/>
                    <a:pt x="94" y="3"/>
                  </a:cubicBezTo>
                  <a:moveTo>
                    <a:pt x="94" y="0"/>
                  </a:moveTo>
                  <a:cubicBezTo>
                    <a:pt x="42" y="0"/>
                    <a:pt x="0" y="42"/>
                    <a:pt x="0" y="94"/>
                  </a:cubicBezTo>
                  <a:cubicBezTo>
                    <a:pt x="0" y="147"/>
                    <a:pt x="42" y="189"/>
                    <a:pt x="94" y="189"/>
                  </a:cubicBezTo>
                  <a:cubicBezTo>
                    <a:pt x="147" y="189"/>
                    <a:pt x="189" y="147"/>
                    <a:pt x="189" y="94"/>
                  </a:cubicBezTo>
                  <a:cubicBezTo>
                    <a:pt x="189" y="42"/>
                    <a:pt x="147" y="0"/>
                    <a:pt x="9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5" name="Rectangle 155"/>
            <p:cNvSpPr>
              <a:spLocks noChangeArrowheads="1"/>
            </p:cNvSpPr>
            <p:nvPr/>
          </p:nvSpPr>
          <p:spPr bwMode="auto">
            <a:xfrm>
              <a:off x="6800056" y="1312068"/>
              <a:ext cx="7938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6" name="Freeform 156"/>
            <p:cNvSpPr/>
            <p:nvPr/>
          </p:nvSpPr>
          <p:spPr bwMode="auto">
            <a:xfrm>
              <a:off x="6833393" y="1318418"/>
              <a:ext cx="4763" cy="19050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0 h 5"/>
                <a:gd name="T8" fmla="*/ 0 w 1"/>
                <a:gd name="T9" fmla="*/ 0 h 5"/>
                <a:gd name="T10" fmla="*/ 0 w 1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7" name="Oval 157"/>
            <p:cNvSpPr>
              <a:spLocks noChangeArrowheads="1"/>
            </p:cNvSpPr>
            <p:nvPr/>
          </p:nvSpPr>
          <p:spPr bwMode="auto">
            <a:xfrm>
              <a:off x="6822281" y="1381918"/>
              <a:ext cx="11113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8" name="Rectangle 158"/>
            <p:cNvSpPr>
              <a:spLocks noChangeArrowheads="1"/>
            </p:cNvSpPr>
            <p:nvPr/>
          </p:nvSpPr>
          <p:spPr bwMode="auto">
            <a:xfrm>
              <a:off x="6800056" y="1326356"/>
              <a:ext cx="7938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9" name="Rectangle 159"/>
            <p:cNvSpPr>
              <a:spLocks noChangeArrowheads="1"/>
            </p:cNvSpPr>
            <p:nvPr/>
          </p:nvSpPr>
          <p:spPr bwMode="auto">
            <a:xfrm>
              <a:off x="6822281" y="1318418"/>
              <a:ext cx="4763" cy="19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0" name="Rectangle 160"/>
            <p:cNvSpPr>
              <a:spLocks noChangeArrowheads="1"/>
            </p:cNvSpPr>
            <p:nvPr/>
          </p:nvSpPr>
          <p:spPr bwMode="auto">
            <a:xfrm>
              <a:off x="6871493" y="1337468"/>
              <a:ext cx="7938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1" name="Freeform 161"/>
            <p:cNvSpPr/>
            <p:nvPr/>
          </p:nvSpPr>
          <p:spPr bwMode="auto">
            <a:xfrm>
              <a:off x="6885781" y="1348581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1 w 2"/>
                <a:gd name="T9" fmla="*/ 1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2" name="Oval 162"/>
            <p:cNvSpPr>
              <a:spLocks noChangeArrowheads="1"/>
            </p:cNvSpPr>
            <p:nvPr/>
          </p:nvSpPr>
          <p:spPr bwMode="auto">
            <a:xfrm>
              <a:off x="6857206" y="1394618"/>
              <a:ext cx="11113" cy="14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3" name="Rectangle 163"/>
            <p:cNvSpPr>
              <a:spLocks noChangeArrowheads="1"/>
            </p:cNvSpPr>
            <p:nvPr/>
          </p:nvSpPr>
          <p:spPr bwMode="auto">
            <a:xfrm>
              <a:off x="6885781" y="1337468"/>
              <a:ext cx="4763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4" name="Rectangle 164"/>
            <p:cNvSpPr>
              <a:spLocks noChangeArrowheads="1"/>
            </p:cNvSpPr>
            <p:nvPr/>
          </p:nvSpPr>
          <p:spPr bwMode="auto">
            <a:xfrm>
              <a:off x="6871493" y="1348581"/>
              <a:ext cx="7938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5" name="Oval 165"/>
            <p:cNvSpPr>
              <a:spLocks noChangeArrowheads="1"/>
            </p:cNvSpPr>
            <p:nvPr/>
          </p:nvSpPr>
          <p:spPr bwMode="auto">
            <a:xfrm>
              <a:off x="6838156" y="850106"/>
              <a:ext cx="6350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6" name="Oval 166"/>
            <p:cNvSpPr>
              <a:spLocks noChangeArrowheads="1"/>
            </p:cNvSpPr>
            <p:nvPr/>
          </p:nvSpPr>
          <p:spPr bwMode="auto">
            <a:xfrm>
              <a:off x="6863556" y="880268"/>
              <a:ext cx="7938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7" name="Rectangle 167"/>
            <p:cNvSpPr>
              <a:spLocks noChangeArrowheads="1"/>
            </p:cNvSpPr>
            <p:nvPr/>
          </p:nvSpPr>
          <p:spPr bwMode="auto">
            <a:xfrm>
              <a:off x="6755606" y="1329531"/>
              <a:ext cx="7938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8" name="Oval 168"/>
            <p:cNvSpPr>
              <a:spLocks noChangeArrowheads="1"/>
            </p:cNvSpPr>
            <p:nvPr/>
          </p:nvSpPr>
          <p:spPr bwMode="auto">
            <a:xfrm>
              <a:off x="6844506" y="891381"/>
              <a:ext cx="7938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9" name="Oval 169"/>
            <p:cNvSpPr>
              <a:spLocks noChangeArrowheads="1"/>
            </p:cNvSpPr>
            <p:nvPr/>
          </p:nvSpPr>
          <p:spPr bwMode="auto">
            <a:xfrm>
              <a:off x="6860381" y="858043"/>
              <a:ext cx="7938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0" name="Freeform 170"/>
            <p:cNvSpPr>
              <a:spLocks noEditPoints="1"/>
            </p:cNvSpPr>
            <p:nvPr/>
          </p:nvSpPr>
          <p:spPr bwMode="auto">
            <a:xfrm>
              <a:off x="6833393" y="861218"/>
              <a:ext cx="26988" cy="25400"/>
            </a:xfrm>
            <a:custGeom>
              <a:avLst/>
              <a:gdLst>
                <a:gd name="T0" fmla="*/ 3 w 7"/>
                <a:gd name="T1" fmla="*/ 6 h 7"/>
                <a:gd name="T2" fmla="*/ 2 w 7"/>
                <a:gd name="T3" fmla="*/ 7 h 7"/>
                <a:gd name="T4" fmla="*/ 2 w 7"/>
                <a:gd name="T5" fmla="*/ 7 h 7"/>
                <a:gd name="T6" fmla="*/ 2 w 7"/>
                <a:gd name="T7" fmla="*/ 7 h 7"/>
                <a:gd name="T8" fmla="*/ 2 w 7"/>
                <a:gd name="T9" fmla="*/ 7 h 7"/>
                <a:gd name="T10" fmla="*/ 6 w 7"/>
                <a:gd name="T11" fmla="*/ 6 h 7"/>
                <a:gd name="T12" fmla="*/ 6 w 7"/>
                <a:gd name="T13" fmla="*/ 6 h 7"/>
                <a:gd name="T14" fmla="*/ 6 w 7"/>
                <a:gd name="T15" fmla="*/ 6 h 7"/>
                <a:gd name="T16" fmla="*/ 6 w 7"/>
                <a:gd name="T17" fmla="*/ 6 h 7"/>
                <a:gd name="T18" fmla="*/ 6 w 7"/>
                <a:gd name="T19" fmla="*/ 3 h 7"/>
                <a:gd name="T20" fmla="*/ 7 w 7"/>
                <a:gd name="T21" fmla="*/ 3 h 7"/>
                <a:gd name="T22" fmla="*/ 7 w 7"/>
                <a:gd name="T23" fmla="*/ 3 h 7"/>
                <a:gd name="T24" fmla="*/ 7 w 7"/>
                <a:gd name="T25" fmla="*/ 3 h 7"/>
                <a:gd name="T26" fmla="*/ 4 w 7"/>
                <a:gd name="T27" fmla="*/ 1 h 7"/>
                <a:gd name="T28" fmla="*/ 5 w 7"/>
                <a:gd name="T29" fmla="*/ 0 h 7"/>
                <a:gd name="T30" fmla="*/ 4 w 7"/>
                <a:gd name="T31" fmla="*/ 0 h 7"/>
                <a:gd name="T32" fmla="*/ 4 w 7"/>
                <a:gd name="T33" fmla="*/ 0 h 7"/>
                <a:gd name="T34" fmla="*/ 1 w 7"/>
                <a:gd name="T35" fmla="*/ 1 h 7"/>
                <a:gd name="T36" fmla="*/ 1 w 7"/>
                <a:gd name="T37" fmla="*/ 1 h 7"/>
                <a:gd name="T38" fmla="*/ 1 w 7"/>
                <a:gd name="T39" fmla="*/ 1 h 7"/>
                <a:gd name="T40" fmla="*/ 1 w 7"/>
                <a:gd name="T41" fmla="*/ 1 h 7"/>
                <a:gd name="T42" fmla="*/ 0 w 7"/>
                <a:gd name="T43" fmla="*/ 4 h 7"/>
                <a:gd name="T44" fmla="*/ 0 w 7"/>
                <a:gd name="T45" fmla="*/ 4 h 7"/>
                <a:gd name="T46" fmla="*/ 0 w 7"/>
                <a:gd name="T47" fmla="*/ 4 h 7"/>
                <a:gd name="T48" fmla="*/ 0 w 7"/>
                <a:gd name="T49" fmla="*/ 4 h 7"/>
                <a:gd name="T50" fmla="*/ 3 w 7"/>
                <a:gd name="T51" fmla="*/ 6 h 7"/>
                <a:gd name="T52" fmla="*/ 3 w 7"/>
                <a:gd name="T53" fmla="*/ 2 h 7"/>
                <a:gd name="T54" fmla="*/ 5 w 7"/>
                <a:gd name="T55" fmla="*/ 3 h 7"/>
                <a:gd name="T56" fmla="*/ 3 w 7"/>
                <a:gd name="T57" fmla="*/ 5 h 7"/>
                <a:gd name="T58" fmla="*/ 2 w 7"/>
                <a:gd name="T59" fmla="*/ 3 h 7"/>
                <a:gd name="T60" fmla="*/ 3 w 7"/>
                <a:gd name="T6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7">
                  <a:moveTo>
                    <a:pt x="3" y="6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3" y="6"/>
                  </a:lnTo>
                  <a:close/>
                  <a:moveTo>
                    <a:pt x="3" y="2"/>
                  </a:moveTo>
                  <a:cubicBezTo>
                    <a:pt x="4" y="2"/>
                    <a:pt x="5" y="3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2"/>
                    <a:pt x="3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1" name="Freeform 171"/>
            <p:cNvSpPr/>
            <p:nvPr/>
          </p:nvSpPr>
          <p:spPr bwMode="auto">
            <a:xfrm>
              <a:off x="6769893" y="1329531"/>
              <a:ext cx="7938" cy="4763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2" name="Freeform 172"/>
            <p:cNvSpPr/>
            <p:nvPr/>
          </p:nvSpPr>
          <p:spPr bwMode="auto">
            <a:xfrm>
              <a:off x="6747668" y="1312068"/>
              <a:ext cx="30163" cy="3175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0 h 1"/>
                <a:gd name="T4" fmla="*/ 0 w 8"/>
                <a:gd name="T5" fmla="*/ 1 h 1"/>
                <a:gd name="T6" fmla="*/ 8 w 8"/>
                <a:gd name="T7" fmla="*/ 1 h 1"/>
                <a:gd name="T8" fmla="*/ 8 w 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3" name="Oval 173"/>
            <p:cNvSpPr>
              <a:spLocks noChangeArrowheads="1"/>
            </p:cNvSpPr>
            <p:nvPr/>
          </p:nvSpPr>
          <p:spPr bwMode="auto">
            <a:xfrm>
              <a:off x="6822281" y="861218"/>
              <a:ext cx="7938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4" name="Oval 174"/>
            <p:cNvSpPr>
              <a:spLocks noChangeArrowheads="1"/>
            </p:cNvSpPr>
            <p:nvPr/>
          </p:nvSpPr>
          <p:spPr bwMode="auto">
            <a:xfrm>
              <a:off x="6827043" y="883443"/>
              <a:ext cx="6350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5" name="Freeform 175"/>
            <p:cNvSpPr/>
            <p:nvPr/>
          </p:nvSpPr>
          <p:spPr bwMode="auto">
            <a:xfrm>
              <a:off x="6703218" y="1051718"/>
              <a:ext cx="36513" cy="49213"/>
            </a:xfrm>
            <a:custGeom>
              <a:avLst/>
              <a:gdLst>
                <a:gd name="T0" fmla="*/ 0 w 10"/>
                <a:gd name="T1" fmla="*/ 7 h 13"/>
                <a:gd name="T2" fmla="*/ 7 w 10"/>
                <a:gd name="T3" fmla="*/ 13 h 13"/>
                <a:gd name="T4" fmla="*/ 7 w 10"/>
                <a:gd name="T5" fmla="*/ 13 h 13"/>
                <a:gd name="T6" fmla="*/ 9 w 10"/>
                <a:gd name="T7" fmla="*/ 13 h 13"/>
                <a:gd name="T8" fmla="*/ 10 w 10"/>
                <a:gd name="T9" fmla="*/ 0 h 13"/>
                <a:gd name="T10" fmla="*/ 8 w 10"/>
                <a:gd name="T11" fmla="*/ 0 h 13"/>
                <a:gd name="T12" fmla="*/ 0 w 10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3">
                  <a:moveTo>
                    <a:pt x="0" y="7"/>
                  </a:moveTo>
                  <a:cubicBezTo>
                    <a:pt x="0" y="9"/>
                    <a:pt x="3" y="11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8" y="13"/>
                    <a:pt x="9" y="1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3" y="2"/>
                    <a:pt x="0" y="4"/>
                    <a:pt x="0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6" name="Freeform 176"/>
            <p:cNvSpPr/>
            <p:nvPr/>
          </p:nvSpPr>
          <p:spPr bwMode="auto">
            <a:xfrm>
              <a:off x="6777831" y="999331"/>
              <a:ext cx="176213" cy="52388"/>
            </a:xfrm>
            <a:custGeom>
              <a:avLst/>
              <a:gdLst>
                <a:gd name="T0" fmla="*/ 47 w 47"/>
                <a:gd name="T1" fmla="*/ 14 h 14"/>
                <a:gd name="T2" fmla="*/ 47 w 47"/>
                <a:gd name="T3" fmla="*/ 10 h 14"/>
                <a:gd name="T4" fmla="*/ 37 w 47"/>
                <a:gd name="T5" fmla="*/ 8 h 14"/>
                <a:gd name="T6" fmla="*/ 37 w 47"/>
                <a:gd name="T7" fmla="*/ 8 h 14"/>
                <a:gd name="T8" fmla="*/ 37 w 47"/>
                <a:gd name="T9" fmla="*/ 7 h 14"/>
                <a:gd name="T10" fmla="*/ 37 w 47"/>
                <a:gd name="T11" fmla="*/ 4 h 14"/>
                <a:gd name="T12" fmla="*/ 34 w 47"/>
                <a:gd name="T13" fmla="*/ 3 h 14"/>
                <a:gd name="T14" fmla="*/ 33 w 47"/>
                <a:gd name="T15" fmla="*/ 3 h 14"/>
                <a:gd name="T16" fmla="*/ 30 w 47"/>
                <a:gd name="T17" fmla="*/ 2 h 14"/>
                <a:gd name="T18" fmla="*/ 26 w 47"/>
                <a:gd name="T19" fmla="*/ 2 h 14"/>
                <a:gd name="T20" fmla="*/ 23 w 47"/>
                <a:gd name="T21" fmla="*/ 1 h 14"/>
                <a:gd name="T22" fmla="*/ 18 w 47"/>
                <a:gd name="T23" fmla="*/ 0 h 14"/>
                <a:gd name="T24" fmla="*/ 14 w 47"/>
                <a:gd name="T25" fmla="*/ 1 h 14"/>
                <a:gd name="T26" fmla="*/ 10 w 47"/>
                <a:gd name="T27" fmla="*/ 2 h 14"/>
                <a:gd name="T28" fmla="*/ 7 w 47"/>
                <a:gd name="T29" fmla="*/ 2 h 14"/>
                <a:gd name="T30" fmla="*/ 3 w 47"/>
                <a:gd name="T31" fmla="*/ 3 h 14"/>
                <a:gd name="T32" fmla="*/ 3 w 47"/>
                <a:gd name="T33" fmla="*/ 3 h 14"/>
                <a:gd name="T34" fmla="*/ 0 w 47"/>
                <a:gd name="T35" fmla="*/ 4 h 14"/>
                <a:gd name="T36" fmla="*/ 0 w 47"/>
                <a:gd name="T37" fmla="*/ 7 h 14"/>
                <a:gd name="T38" fmla="*/ 0 w 47"/>
                <a:gd name="T39" fmla="*/ 8 h 14"/>
                <a:gd name="T40" fmla="*/ 0 w 47"/>
                <a:gd name="T41" fmla="*/ 8 h 14"/>
                <a:gd name="T42" fmla="*/ 0 w 47"/>
                <a:gd name="T43" fmla="*/ 8 h 14"/>
                <a:gd name="T44" fmla="*/ 18 w 47"/>
                <a:gd name="T45" fmla="*/ 7 h 14"/>
                <a:gd name="T46" fmla="*/ 37 w 47"/>
                <a:gd name="T47" fmla="*/ 8 h 14"/>
                <a:gd name="T48" fmla="*/ 37 w 47"/>
                <a:gd name="T49" fmla="*/ 11 h 14"/>
                <a:gd name="T50" fmla="*/ 39 w 47"/>
                <a:gd name="T51" fmla="*/ 11 h 14"/>
                <a:gd name="T52" fmla="*/ 47 w 47"/>
                <a:gd name="T5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14">
                  <a:moveTo>
                    <a:pt x="47" y="14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4" y="10"/>
                    <a:pt x="41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7"/>
                    <a:pt x="12" y="7"/>
                    <a:pt x="18" y="7"/>
                  </a:cubicBezTo>
                  <a:cubicBezTo>
                    <a:pt x="25" y="7"/>
                    <a:pt x="31" y="7"/>
                    <a:pt x="37" y="8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8" y="11"/>
                    <a:pt x="38" y="11"/>
                    <a:pt x="39" y="11"/>
                  </a:cubicBezTo>
                  <a:cubicBezTo>
                    <a:pt x="42" y="12"/>
                    <a:pt x="45" y="13"/>
                    <a:pt x="47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7" name="Freeform 177"/>
            <p:cNvSpPr>
              <a:spLocks noEditPoints="1"/>
            </p:cNvSpPr>
            <p:nvPr/>
          </p:nvSpPr>
          <p:spPr bwMode="auto">
            <a:xfrm>
              <a:off x="6519068" y="797718"/>
              <a:ext cx="652463" cy="655638"/>
            </a:xfrm>
            <a:custGeom>
              <a:avLst/>
              <a:gdLst>
                <a:gd name="T0" fmla="*/ 103 w 174"/>
                <a:gd name="T1" fmla="*/ 15 h 175"/>
                <a:gd name="T2" fmla="*/ 74 w 174"/>
                <a:gd name="T3" fmla="*/ 15 h 175"/>
                <a:gd name="T4" fmla="*/ 24 w 174"/>
                <a:gd name="T5" fmla="*/ 129 h 175"/>
                <a:gd name="T6" fmla="*/ 19 w 174"/>
                <a:gd name="T7" fmla="*/ 109 h 175"/>
                <a:gd name="T8" fmla="*/ 8 w 174"/>
                <a:gd name="T9" fmla="*/ 93 h 175"/>
                <a:gd name="T10" fmla="*/ 11 w 174"/>
                <a:gd name="T11" fmla="*/ 74 h 175"/>
                <a:gd name="T12" fmla="*/ 18 w 174"/>
                <a:gd name="T13" fmla="*/ 58 h 175"/>
                <a:gd name="T14" fmla="*/ 24 w 174"/>
                <a:gd name="T15" fmla="*/ 41 h 175"/>
                <a:gd name="T16" fmla="*/ 37 w 174"/>
                <a:gd name="T17" fmla="*/ 33 h 175"/>
                <a:gd name="T18" fmla="*/ 54 w 174"/>
                <a:gd name="T19" fmla="*/ 23 h 175"/>
                <a:gd name="T20" fmla="*/ 42 w 174"/>
                <a:gd name="T21" fmla="*/ 35 h 175"/>
                <a:gd name="T22" fmla="*/ 40 w 174"/>
                <a:gd name="T23" fmla="*/ 48 h 175"/>
                <a:gd name="T24" fmla="*/ 21 w 174"/>
                <a:gd name="T25" fmla="*/ 66 h 175"/>
                <a:gd name="T26" fmla="*/ 18 w 174"/>
                <a:gd name="T27" fmla="*/ 87 h 175"/>
                <a:gd name="T28" fmla="*/ 19 w 174"/>
                <a:gd name="T29" fmla="*/ 99 h 175"/>
                <a:gd name="T30" fmla="*/ 24 w 174"/>
                <a:gd name="T31" fmla="*/ 112 h 175"/>
                <a:gd name="T32" fmla="*/ 34 w 174"/>
                <a:gd name="T33" fmla="*/ 133 h 175"/>
                <a:gd name="T34" fmla="*/ 43 w 174"/>
                <a:gd name="T35" fmla="*/ 149 h 175"/>
                <a:gd name="T36" fmla="*/ 49 w 174"/>
                <a:gd name="T37" fmla="*/ 149 h 175"/>
                <a:gd name="T38" fmla="*/ 51 w 174"/>
                <a:gd name="T39" fmla="*/ 139 h 175"/>
                <a:gd name="T40" fmla="*/ 69 w 174"/>
                <a:gd name="T41" fmla="*/ 139 h 175"/>
                <a:gd name="T42" fmla="*/ 69 w 174"/>
                <a:gd name="T43" fmla="*/ 148 h 175"/>
                <a:gd name="T44" fmla="*/ 65 w 174"/>
                <a:gd name="T45" fmla="*/ 144 h 175"/>
                <a:gd name="T46" fmla="*/ 69 w 174"/>
                <a:gd name="T47" fmla="*/ 144 h 175"/>
                <a:gd name="T48" fmla="*/ 76 w 174"/>
                <a:gd name="T49" fmla="*/ 149 h 175"/>
                <a:gd name="T50" fmla="*/ 81 w 174"/>
                <a:gd name="T51" fmla="*/ 162 h 175"/>
                <a:gd name="T52" fmla="*/ 79 w 174"/>
                <a:gd name="T53" fmla="*/ 138 h 175"/>
                <a:gd name="T54" fmla="*/ 95 w 174"/>
                <a:gd name="T55" fmla="*/ 161 h 175"/>
                <a:gd name="T56" fmla="*/ 89 w 174"/>
                <a:gd name="T57" fmla="*/ 147 h 175"/>
                <a:gd name="T58" fmla="*/ 97 w 174"/>
                <a:gd name="T59" fmla="*/ 143 h 175"/>
                <a:gd name="T60" fmla="*/ 95 w 174"/>
                <a:gd name="T61" fmla="*/ 140 h 175"/>
                <a:gd name="T62" fmla="*/ 100 w 174"/>
                <a:gd name="T63" fmla="*/ 164 h 175"/>
                <a:gd name="T64" fmla="*/ 101 w 174"/>
                <a:gd name="T65" fmla="*/ 159 h 175"/>
                <a:gd name="T66" fmla="*/ 117 w 174"/>
                <a:gd name="T67" fmla="*/ 149 h 175"/>
                <a:gd name="T68" fmla="*/ 112 w 174"/>
                <a:gd name="T69" fmla="*/ 142 h 175"/>
                <a:gd name="T70" fmla="*/ 68 w 174"/>
                <a:gd name="T71" fmla="*/ 96 h 175"/>
                <a:gd name="T72" fmla="*/ 82 w 174"/>
                <a:gd name="T73" fmla="*/ 85 h 175"/>
                <a:gd name="T74" fmla="*/ 123 w 174"/>
                <a:gd name="T75" fmla="*/ 136 h 175"/>
                <a:gd name="T76" fmla="*/ 123 w 174"/>
                <a:gd name="T77" fmla="*/ 142 h 175"/>
                <a:gd name="T78" fmla="*/ 125 w 174"/>
                <a:gd name="T79" fmla="*/ 139 h 175"/>
                <a:gd name="T80" fmla="*/ 117 w 174"/>
                <a:gd name="T81" fmla="*/ 92 h 175"/>
                <a:gd name="T82" fmla="*/ 68 w 174"/>
                <a:gd name="T83" fmla="*/ 84 h 175"/>
                <a:gd name="T84" fmla="*/ 59 w 174"/>
                <a:gd name="T85" fmla="*/ 64 h 175"/>
                <a:gd name="T86" fmla="*/ 81 w 174"/>
                <a:gd name="T87" fmla="*/ 49 h 175"/>
                <a:gd name="T88" fmla="*/ 94 w 174"/>
                <a:gd name="T89" fmla="*/ 49 h 175"/>
                <a:gd name="T90" fmla="*/ 116 w 174"/>
                <a:gd name="T91" fmla="*/ 63 h 175"/>
                <a:gd name="T92" fmla="*/ 157 w 174"/>
                <a:gd name="T93" fmla="*/ 105 h 175"/>
                <a:gd name="T94" fmla="*/ 163 w 174"/>
                <a:gd name="T95" fmla="*/ 112 h 175"/>
                <a:gd name="T96" fmla="*/ 144 w 174"/>
                <a:gd name="T97" fmla="*/ 132 h 175"/>
                <a:gd name="T98" fmla="*/ 138 w 174"/>
                <a:gd name="T99" fmla="*/ 123 h 175"/>
                <a:gd name="T100" fmla="*/ 146 w 174"/>
                <a:gd name="T101" fmla="*/ 107 h 175"/>
                <a:gd name="T102" fmla="*/ 154 w 174"/>
                <a:gd name="T103" fmla="*/ 107 h 175"/>
                <a:gd name="T104" fmla="*/ 157 w 174"/>
                <a:gd name="T105" fmla="*/ 86 h 175"/>
                <a:gd name="T106" fmla="*/ 151 w 174"/>
                <a:gd name="T107" fmla="*/ 63 h 175"/>
                <a:gd name="T108" fmla="*/ 135 w 174"/>
                <a:gd name="T109" fmla="*/ 48 h 175"/>
                <a:gd name="T110" fmla="*/ 133 w 174"/>
                <a:gd name="T111" fmla="*/ 35 h 175"/>
                <a:gd name="T112" fmla="*/ 121 w 174"/>
                <a:gd name="T113" fmla="*/ 23 h 175"/>
                <a:gd name="T114" fmla="*/ 138 w 174"/>
                <a:gd name="T115" fmla="*/ 33 h 175"/>
                <a:gd name="T116" fmla="*/ 151 w 174"/>
                <a:gd name="T117" fmla="*/ 41 h 175"/>
                <a:gd name="T118" fmla="*/ 157 w 174"/>
                <a:gd name="T119" fmla="*/ 58 h 175"/>
                <a:gd name="T120" fmla="*/ 164 w 174"/>
                <a:gd name="T121" fmla="*/ 74 h 175"/>
                <a:gd name="T122" fmla="*/ 167 w 174"/>
                <a:gd name="T123" fmla="*/ 9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4" h="175"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cubicBezTo>
                    <a:pt x="0" y="136"/>
                    <a:pt x="39" y="175"/>
                    <a:pt x="87" y="175"/>
                  </a:cubicBezTo>
                  <a:cubicBezTo>
                    <a:pt x="135" y="175"/>
                    <a:pt x="174" y="136"/>
                    <a:pt x="174" y="87"/>
                  </a:cubicBezTo>
                  <a:cubicBezTo>
                    <a:pt x="174" y="39"/>
                    <a:pt x="135" y="0"/>
                    <a:pt x="87" y="0"/>
                  </a:cubicBezTo>
                  <a:moveTo>
                    <a:pt x="74" y="15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9" y="21"/>
                    <a:pt x="79" y="21"/>
                    <a:pt x="79" y="21"/>
                  </a:cubicBezTo>
                  <a:lnTo>
                    <a:pt x="74" y="15"/>
                  </a:lnTo>
                  <a:close/>
                  <a:moveTo>
                    <a:pt x="40" y="139"/>
                  </a:moveTo>
                  <a:cubicBezTo>
                    <a:pt x="40" y="140"/>
                    <a:pt x="39" y="140"/>
                    <a:pt x="39" y="140"/>
                  </a:cubicBezTo>
                  <a:cubicBezTo>
                    <a:pt x="39" y="140"/>
                    <a:pt x="39" y="140"/>
                    <a:pt x="39" y="139"/>
                  </a:cubicBezTo>
                  <a:cubicBezTo>
                    <a:pt x="37" y="138"/>
                    <a:pt x="36" y="137"/>
                    <a:pt x="35" y="136"/>
                  </a:cubicBezTo>
                  <a:cubicBezTo>
                    <a:pt x="33" y="138"/>
                    <a:pt x="31" y="138"/>
                    <a:pt x="28" y="138"/>
                  </a:cubicBezTo>
                  <a:cubicBezTo>
                    <a:pt x="27" y="137"/>
                    <a:pt x="26" y="137"/>
                    <a:pt x="25" y="136"/>
                  </a:cubicBezTo>
                  <a:cubicBezTo>
                    <a:pt x="24" y="136"/>
                    <a:pt x="24" y="135"/>
                    <a:pt x="23" y="135"/>
                  </a:cubicBezTo>
                  <a:cubicBezTo>
                    <a:pt x="23" y="134"/>
                    <a:pt x="22" y="133"/>
                    <a:pt x="22" y="133"/>
                  </a:cubicBezTo>
                  <a:cubicBezTo>
                    <a:pt x="23" y="132"/>
                    <a:pt x="24" y="132"/>
                    <a:pt x="25" y="132"/>
                  </a:cubicBezTo>
                  <a:cubicBezTo>
                    <a:pt x="27" y="131"/>
                    <a:pt x="28" y="131"/>
                    <a:pt x="29" y="132"/>
                  </a:cubicBezTo>
                  <a:cubicBezTo>
                    <a:pt x="30" y="132"/>
                    <a:pt x="31" y="132"/>
                    <a:pt x="31" y="132"/>
                  </a:cubicBezTo>
                  <a:cubicBezTo>
                    <a:pt x="32" y="133"/>
                    <a:pt x="32" y="133"/>
                    <a:pt x="33" y="133"/>
                  </a:cubicBezTo>
                  <a:cubicBezTo>
                    <a:pt x="31" y="131"/>
                    <a:pt x="30" y="130"/>
                    <a:pt x="29" y="128"/>
                  </a:cubicBezTo>
                  <a:cubicBezTo>
                    <a:pt x="28" y="129"/>
                    <a:pt x="27" y="129"/>
                    <a:pt x="26" y="129"/>
                  </a:cubicBezTo>
                  <a:cubicBezTo>
                    <a:pt x="25" y="129"/>
                    <a:pt x="24" y="129"/>
                    <a:pt x="24" y="129"/>
                  </a:cubicBezTo>
                  <a:cubicBezTo>
                    <a:pt x="23" y="129"/>
                    <a:pt x="22" y="129"/>
                    <a:pt x="22" y="129"/>
                  </a:cubicBezTo>
                  <a:cubicBezTo>
                    <a:pt x="19" y="128"/>
                    <a:pt x="17" y="125"/>
                    <a:pt x="16" y="123"/>
                  </a:cubicBezTo>
                  <a:cubicBezTo>
                    <a:pt x="17" y="122"/>
                    <a:pt x="18" y="122"/>
                    <a:pt x="20" y="122"/>
                  </a:cubicBezTo>
                  <a:cubicBezTo>
                    <a:pt x="21" y="122"/>
                    <a:pt x="22" y="122"/>
                    <a:pt x="24" y="123"/>
                  </a:cubicBezTo>
                  <a:cubicBezTo>
                    <a:pt x="25" y="123"/>
                    <a:pt x="26" y="124"/>
                    <a:pt x="26" y="124"/>
                  </a:cubicBezTo>
                  <a:cubicBezTo>
                    <a:pt x="25" y="123"/>
                    <a:pt x="24" y="121"/>
                    <a:pt x="23" y="119"/>
                  </a:cubicBezTo>
                  <a:cubicBezTo>
                    <a:pt x="22" y="119"/>
                    <a:pt x="21" y="120"/>
                    <a:pt x="20" y="120"/>
                  </a:cubicBezTo>
                  <a:cubicBezTo>
                    <a:pt x="19" y="120"/>
                    <a:pt x="18" y="119"/>
                    <a:pt x="16" y="119"/>
                  </a:cubicBezTo>
                  <a:cubicBezTo>
                    <a:pt x="15" y="118"/>
                    <a:pt x="14" y="117"/>
                    <a:pt x="13" y="116"/>
                  </a:cubicBezTo>
                  <a:cubicBezTo>
                    <a:pt x="13" y="115"/>
                    <a:pt x="13" y="115"/>
                    <a:pt x="12" y="114"/>
                  </a:cubicBezTo>
                  <a:cubicBezTo>
                    <a:pt x="12" y="113"/>
                    <a:pt x="12" y="113"/>
                    <a:pt x="12" y="112"/>
                  </a:cubicBezTo>
                  <a:cubicBezTo>
                    <a:pt x="14" y="111"/>
                    <a:pt x="17" y="112"/>
                    <a:pt x="19" y="113"/>
                  </a:cubicBezTo>
                  <a:cubicBezTo>
                    <a:pt x="20" y="113"/>
                    <a:pt x="20" y="114"/>
                    <a:pt x="21" y="114"/>
                  </a:cubicBezTo>
                  <a:cubicBezTo>
                    <a:pt x="21" y="115"/>
                    <a:pt x="21" y="115"/>
                    <a:pt x="22" y="115"/>
                  </a:cubicBezTo>
                  <a:cubicBezTo>
                    <a:pt x="21" y="113"/>
                    <a:pt x="20" y="111"/>
                    <a:pt x="19" y="109"/>
                  </a:cubicBezTo>
                  <a:cubicBezTo>
                    <a:pt x="18" y="110"/>
                    <a:pt x="17" y="110"/>
                    <a:pt x="16" y="110"/>
                  </a:cubicBezTo>
                  <a:cubicBezTo>
                    <a:pt x="16" y="109"/>
                    <a:pt x="15" y="109"/>
                    <a:pt x="14" y="109"/>
                  </a:cubicBezTo>
                  <a:cubicBezTo>
                    <a:pt x="14" y="109"/>
                    <a:pt x="13" y="108"/>
                    <a:pt x="13" y="108"/>
                  </a:cubicBezTo>
                  <a:cubicBezTo>
                    <a:pt x="12" y="108"/>
                    <a:pt x="12" y="107"/>
                    <a:pt x="11" y="107"/>
                  </a:cubicBezTo>
                  <a:cubicBezTo>
                    <a:pt x="11" y="106"/>
                    <a:pt x="10" y="105"/>
                    <a:pt x="10" y="105"/>
                  </a:cubicBezTo>
                  <a:cubicBezTo>
                    <a:pt x="10" y="104"/>
                    <a:pt x="9" y="103"/>
                    <a:pt x="9" y="103"/>
                  </a:cubicBezTo>
                  <a:cubicBezTo>
                    <a:pt x="9" y="102"/>
                    <a:pt x="9" y="101"/>
                    <a:pt x="9" y="101"/>
                  </a:cubicBezTo>
                  <a:cubicBezTo>
                    <a:pt x="10" y="101"/>
                    <a:pt x="11" y="101"/>
                    <a:pt x="13" y="101"/>
                  </a:cubicBezTo>
                  <a:cubicBezTo>
                    <a:pt x="13" y="101"/>
                    <a:pt x="14" y="102"/>
                    <a:pt x="14" y="102"/>
                  </a:cubicBezTo>
                  <a:cubicBezTo>
                    <a:pt x="15" y="102"/>
                    <a:pt x="16" y="103"/>
                    <a:pt x="16" y="103"/>
                  </a:cubicBezTo>
                  <a:cubicBezTo>
                    <a:pt x="17" y="104"/>
                    <a:pt x="18" y="104"/>
                    <a:pt x="18" y="105"/>
                  </a:cubicBezTo>
                  <a:cubicBezTo>
                    <a:pt x="18" y="103"/>
                    <a:pt x="17" y="101"/>
                    <a:pt x="17" y="99"/>
                  </a:cubicBezTo>
                  <a:cubicBezTo>
                    <a:pt x="15" y="99"/>
                    <a:pt x="12" y="99"/>
                    <a:pt x="10" y="97"/>
                  </a:cubicBezTo>
                  <a:cubicBezTo>
                    <a:pt x="10" y="96"/>
                    <a:pt x="10" y="96"/>
                    <a:pt x="9" y="95"/>
                  </a:cubicBezTo>
                  <a:cubicBezTo>
                    <a:pt x="9" y="95"/>
                    <a:pt x="9" y="94"/>
                    <a:pt x="8" y="93"/>
                  </a:cubicBezTo>
                  <a:cubicBezTo>
                    <a:pt x="8" y="93"/>
                    <a:pt x="8" y="92"/>
                    <a:pt x="8" y="91"/>
                  </a:cubicBezTo>
                  <a:cubicBezTo>
                    <a:pt x="8" y="91"/>
                    <a:pt x="8" y="90"/>
                    <a:pt x="8" y="89"/>
                  </a:cubicBezTo>
                  <a:cubicBezTo>
                    <a:pt x="9" y="89"/>
                    <a:pt x="10" y="90"/>
                    <a:pt x="11" y="90"/>
                  </a:cubicBezTo>
                  <a:cubicBezTo>
                    <a:pt x="12" y="90"/>
                    <a:pt x="13" y="91"/>
                    <a:pt x="13" y="91"/>
                  </a:cubicBezTo>
                  <a:cubicBezTo>
                    <a:pt x="14" y="91"/>
                    <a:pt x="14" y="92"/>
                    <a:pt x="15" y="92"/>
                  </a:cubicBezTo>
                  <a:cubicBezTo>
                    <a:pt x="15" y="93"/>
                    <a:pt x="16" y="94"/>
                    <a:pt x="16" y="95"/>
                  </a:cubicBezTo>
                  <a:cubicBezTo>
                    <a:pt x="16" y="93"/>
                    <a:pt x="16" y="91"/>
                    <a:pt x="16" y="89"/>
                  </a:cubicBezTo>
                  <a:cubicBezTo>
                    <a:pt x="14" y="89"/>
                    <a:pt x="11" y="88"/>
                    <a:pt x="10" y="86"/>
                  </a:cubicBezTo>
                  <a:cubicBezTo>
                    <a:pt x="10" y="85"/>
                    <a:pt x="9" y="84"/>
                    <a:pt x="9" y="84"/>
                  </a:cubicBezTo>
                  <a:cubicBezTo>
                    <a:pt x="9" y="83"/>
                    <a:pt x="8" y="82"/>
                    <a:pt x="8" y="82"/>
                  </a:cubicBezTo>
                  <a:cubicBezTo>
                    <a:pt x="8" y="80"/>
                    <a:pt x="8" y="79"/>
                    <a:pt x="8" y="78"/>
                  </a:cubicBezTo>
                  <a:cubicBezTo>
                    <a:pt x="11" y="78"/>
                    <a:pt x="13" y="79"/>
                    <a:pt x="15" y="82"/>
                  </a:cubicBezTo>
                  <a:cubicBezTo>
                    <a:pt x="15" y="83"/>
                    <a:pt x="16" y="84"/>
                    <a:pt x="16" y="85"/>
                  </a:cubicBezTo>
                  <a:cubicBezTo>
                    <a:pt x="16" y="83"/>
                    <a:pt x="16" y="81"/>
                    <a:pt x="17" y="79"/>
                  </a:cubicBezTo>
                  <a:cubicBezTo>
                    <a:pt x="14" y="78"/>
                    <a:pt x="12" y="77"/>
                    <a:pt x="11" y="74"/>
                  </a:cubicBezTo>
                  <a:cubicBezTo>
                    <a:pt x="11" y="74"/>
                    <a:pt x="10" y="73"/>
                    <a:pt x="10" y="72"/>
                  </a:cubicBezTo>
                  <a:cubicBezTo>
                    <a:pt x="10" y="72"/>
                    <a:pt x="10" y="71"/>
                    <a:pt x="10" y="70"/>
                  </a:cubicBezTo>
                  <a:cubicBezTo>
                    <a:pt x="10" y="70"/>
                    <a:pt x="10" y="69"/>
                    <a:pt x="10" y="68"/>
                  </a:cubicBezTo>
                  <a:cubicBezTo>
                    <a:pt x="10" y="68"/>
                    <a:pt x="10" y="67"/>
                    <a:pt x="10" y="67"/>
                  </a:cubicBezTo>
                  <a:cubicBezTo>
                    <a:pt x="10" y="67"/>
                    <a:pt x="11" y="66"/>
                    <a:pt x="11" y="66"/>
                  </a:cubicBezTo>
                  <a:cubicBezTo>
                    <a:pt x="12" y="67"/>
                    <a:pt x="13" y="67"/>
                    <a:pt x="14" y="68"/>
                  </a:cubicBezTo>
                  <a:cubicBezTo>
                    <a:pt x="15" y="69"/>
                    <a:pt x="16" y="70"/>
                    <a:pt x="16" y="71"/>
                  </a:cubicBezTo>
                  <a:cubicBezTo>
                    <a:pt x="17" y="72"/>
                    <a:pt x="17" y="73"/>
                    <a:pt x="17" y="74"/>
                  </a:cubicBezTo>
                  <a:cubicBezTo>
                    <a:pt x="18" y="72"/>
                    <a:pt x="18" y="70"/>
                    <a:pt x="19" y="68"/>
                  </a:cubicBezTo>
                  <a:cubicBezTo>
                    <a:pt x="17" y="67"/>
                    <a:pt x="15" y="66"/>
                    <a:pt x="14" y="63"/>
                  </a:cubicBezTo>
                  <a:cubicBezTo>
                    <a:pt x="13" y="62"/>
                    <a:pt x="13" y="61"/>
                    <a:pt x="13" y="59"/>
                  </a:cubicBezTo>
                  <a:cubicBezTo>
                    <a:pt x="13" y="59"/>
                    <a:pt x="13" y="58"/>
                    <a:pt x="13" y="58"/>
                  </a:cubicBezTo>
                  <a:cubicBezTo>
                    <a:pt x="14" y="58"/>
                    <a:pt x="14" y="57"/>
                    <a:pt x="14" y="57"/>
                  </a:cubicBezTo>
                  <a:cubicBezTo>
                    <a:pt x="14" y="56"/>
                    <a:pt x="14" y="56"/>
                    <a:pt x="15" y="55"/>
                  </a:cubicBezTo>
                  <a:cubicBezTo>
                    <a:pt x="16" y="56"/>
                    <a:pt x="17" y="57"/>
                    <a:pt x="18" y="58"/>
                  </a:cubicBezTo>
                  <a:cubicBezTo>
                    <a:pt x="18" y="59"/>
                    <a:pt x="19" y="60"/>
                    <a:pt x="19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1" y="62"/>
                    <a:pt x="21" y="60"/>
                    <a:pt x="22" y="58"/>
                  </a:cubicBezTo>
                  <a:cubicBezTo>
                    <a:pt x="21" y="58"/>
                    <a:pt x="20" y="57"/>
                    <a:pt x="20" y="56"/>
                  </a:cubicBezTo>
                  <a:cubicBezTo>
                    <a:pt x="19" y="56"/>
                    <a:pt x="19" y="55"/>
                    <a:pt x="19" y="55"/>
                  </a:cubicBezTo>
                  <a:cubicBezTo>
                    <a:pt x="18" y="54"/>
                    <a:pt x="18" y="54"/>
                    <a:pt x="18" y="53"/>
                  </a:cubicBezTo>
                  <a:cubicBezTo>
                    <a:pt x="18" y="51"/>
                    <a:pt x="18" y="50"/>
                    <a:pt x="18" y="49"/>
                  </a:cubicBezTo>
                  <a:cubicBezTo>
                    <a:pt x="19" y="47"/>
                    <a:pt x="19" y="46"/>
                    <a:pt x="20" y="45"/>
                  </a:cubicBezTo>
                  <a:cubicBezTo>
                    <a:pt x="22" y="46"/>
                    <a:pt x="24" y="49"/>
                    <a:pt x="24" y="51"/>
                  </a:cubicBezTo>
                  <a:cubicBezTo>
                    <a:pt x="24" y="52"/>
                    <a:pt x="24" y="53"/>
                    <a:pt x="24" y="53"/>
                  </a:cubicBezTo>
                  <a:cubicBezTo>
                    <a:pt x="24" y="54"/>
                    <a:pt x="24" y="54"/>
                    <a:pt x="24" y="55"/>
                  </a:cubicBezTo>
                  <a:cubicBezTo>
                    <a:pt x="25" y="53"/>
                    <a:pt x="26" y="51"/>
                    <a:pt x="27" y="49"/>
                  </a:cubicBezTo>
                  <a:cubicBezTo>
                    <a:pt x="26" y="49"/>
                    <a:pt x="26" y="48"/>
                    <a:pt x="25" y="47"/>
                  </a:cubicBezTo>
                  <a:cubicBezTo>
                    <a:pt x="24" y="46"/>
                    <a:pt x="24" y="45"/>
                    <a:pt x="24" y="43"/>
                  </a:cubicBezTo>
                  <a:cubicBezTo>
                    <a:pt x="24" y="42"/>
                    <a:pt x="24" y="42"/>
                    <a:pt x="24" y="41"/>
                  </a:cubicBezTo>
                  <a:cubicBezTo>
                    <a:pt x="24" y="40"/>
                    <a:pt x="24" y="40"/>
                    <a:pt x="25" y="39"/>
                  </a:cubicBezTo>
                  <a:cubicBezTo>
                    <a:pt x="25" y="38"/>
                    <a:pt x="25" y="38"/>
                    <a:pt x="26" y="37"/>
                  </a:cubicBezTo>
                  <a:cubicBezTo>
                    <a:pt x="26" y="37"/>
                    <a:pt x="26" y="37"/>
                    <a:pt x="26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6"/>
                    <a:pt x="29" y="37"/>
                    <a:pt x="29" y="39"/>
                  </a:cubicBezTo>
                  <a:cubicBezTo>
                    <a:pt x="30" y="40"/>
                    <a:pt x="30" y="41"/>
                    <a:pt x="30" y="43"/>
                  </a:cubicBezTo>
                  <a:cubicBezTo>
                    <a:pt x="30" y="44"/>
                    <a:pt x="30" y="45"/>
                    <a:pt x="30" y="46"/>
                  </a:cubicBezTo>
                  <a:cubicBezTo>
                    <a:pt x="31" y="44"/>
                    <a:pt x="32" y="42"/>
                    <a:pt x="33" y="41"/>
                  </a:cubicBezTo>
                  <a:cubicBezTo>
                    <a:pt x="32" y="39"/>
                    <a:pt x="31" y="37"/>
                    <a:pt x="31" y="34"/>
                  </a:cubicBezTo>
                  <a:cubicBezTo>
                    <a:pt x="31" y="33"/>
                    <a:pt x="32" y="32"/>
                    <a:pt x="32" y="30"/>
                  </a:cubicBezTo>
                  <a:cubicBezTo>
                    <a:pt x="33" y="30"/>
                    <a:pt x="33" y="30"/>
                    <a:pt x="33" y="29"/>
                  </a:cubicBezTo>
                  <a:cubicBezTo>
                    <a:pt x="33" y="29"/>
                    <a:pt x="33" y="29"/>
                    <a:pt x="34" y="29"/>
                  </a:cubicBezTo>
                  <a:cubicBezTo>
                    <a:pt x="34" y="28"/>
                    <a:pt x="35" y="28"/>
                    <a:pt x="35" y="27"/>
                  </a:cubicBezTo>
                  <a:cubicBezTo>
                    <a:pt x="36" y="28"/>
                    <a:pt x="37" y="29"/>
                    <a:pt x="37" y="31"/>
                  </a:cubicBezTo>
                  <a:cubicBezTo>
                    <a:pt x="37" y="31"/>
                    <a:pt x="37" y="32"/>
                    <a:pt x="37" y="33"/>
                  </a:cubicBezTo>
                  <a:cubicBezTo>
                    <a:pt x="37" y="33"/>
                    <a:pt x="37" y="34"/>
                    <a:pt x="37" y="35"/>
                  </a:cubicBezTo>
                  <a:cubicBezTo>
                    <a:pt x="37" y="36"/>
                    <a:pt x="37" y="37"/>
                    <a:pt x="36" y="38"/>
                  </a:cubicBezTo>
                  <a:cubicBezTo>
                    <a:pt x="38" y="36"/>
                    <a:pt x="39" y="35"/>
                    <a:pt x="41" y="34"/>
                  </a:cubicBezTo>
                  <a:cubicBezTo>
                    <a:pt x="40" y="33"/>
                    <a:pt x="40" y="32"/>
                    <a:pt x="39" y="31"/>
                  </a:cubicBezTo>
                  <a:cubicBezTo>
                    <a:pt x="39" y="29"/>
                    <a:pt x="39" y="28"/>
                    <a:pt x="39" y="27"/>
                  </a:cubicBezTo>
                  <a:cubicBezTo>
                    <a:pt x="40" y="26"/>
                    <a:pt x="40" y="25"/>
                    <a:pt x="40" y="25"/>
                  </a:cubicBezTo>
                  <a:cubicBezTo>
                    <a:pt x="40" y="24"/>
                    <a:pt x="41" y="23"/>
                    <a:pt x="41" y="23"/>
                  </a:cubicBezTo>
                  <a:cubicBezTo>
                    <a:pt x="42" y="22"/>
                    <a:pt x="43" y="21"/>
                    <a:pt x="45" y="20"/>
                  </a:cubicBezTo>
                  <a:cubicBezTo>
                    <a:pt x="46" y="23"/>
                    <a:pt x="46" y="25"/>
                    <a:pt x="45" y="28"/>
                  </a:cubicBezTo>
                  <a:cubicBezTo>
                    <a:pt x="45" y="29"/>
                    <a:pt x="45" y="30"/>
                    <a:pt x="44" y="31"/>
                  </a:cubicBezTo>
                  <a:cubicBezTo>
                    <a:pt x="45" y="30"/>
                    <a:pt x="46" y="29"/>
                    <a:pt x="47" y="29"/>
                  </a:cubicBezTo>
                  <a:cubicBezTo>
                    <a:pt x="47" y="28"/>
                    <a:pt x="47" y="28"/>
                    <a:pt x="48" y="27"/>
                  </a:cubicBezTo>
                  <a:cubicBezTo>
                    <a:pt x="48" y="26"/>
                    <a:pt x="49" y="25"/>
                    <a:pt x="50" y="24"/>
                  </a:cubicBezTo>
                  <a:cubicBezTo>
                    <a:pt x="51" y="24"/>
                    <a:pt x="52" y="23"/>
                    <a:pt x="52" y="23"/>
                  </a:cubicBezTo>
                  <a:cubicBezTo>
                    <a:pt x="53" y="23"/>
                    <a:pt x="54" y="23"/>
                    <a:pt x="54" y="23"/>
                  </a:cubicBezTo>
                  <a:cubicBezTo>
                    <a:pt x="56" y="22"/>
                    <a:pt x="57" y="23"/>
                    <a:pt x="58" y="23"/>
                  </a:cubicBezTo>
                  <a:cubicBezTo>
                    <a:pt x="58" y="25"/>
                    <a:pt x="56" y="28"/>
                    <a:pt x="54" y="29"/>
                  </a:cubicBezTo>
                  <a:cubicBezTo>
                    <a:pt x="53" y="30"/>
                    <a:pt x="52" y="30"/>
                    <a:pt x="50" y="30"/>
                  </a:cubicBezTo>
                  <a:cubicBezTo>
                    <a:pt x="50" y="31"/>
                    <a:pt x="49" y="31"/>
                    <a:pt x="48" y="31"/>
                  </a:cubicBezTo>
                  <a:cubicBezTo>
                    <a:pt x="48" y="31"/>
                    <a:pt x="48" y="31"/>
                    <a:pt x="47" y="31"/>
                  </a:cubicBezTo>
                  <a:cubicBezTo>
                    <a:pt x="46" y="31"/>
                    <a:pt x="45" y="32"/>
                    <a:pt x="43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5" y="33"/>
                    <a:pt x="45" y="32"/>
                    <a:pt x="46" y="32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50" y="32"/>
                    <a:pt x="52" y="34"/>
                    <a:pt x="53" y="36"/>
                  </a:cubicBezTo>
                  <a:cubicBezTo>
                    <a:pt x="53" y="36"/>
                    <a:pt x="52" y="37"/>
                    <a:pt x="51" y="37"/>
                  </a:cubicBezTo>
                  <a:cubicBezTo>
                    <a:pt x="50" y="37"/>
                    <a:pt x="49" y="38"/>
                    <a:pt x="48" y="38"/>
                  </a:cubicBezTo>
                  <a:cubicBezTo>
                    <a:pt x="47" y="37"/>
                    <a:pt x="47" y="37"/>
                    <a:pt x="46" y="37"/>
                  </a:cubicBezTo>
                  <a:cubicBezTo>
                    <a:pt x="45" y="37"/>
                    <a:pt x="45" y="37"/>
                    <a:pt x="44" y="37"/>
                  </a:cubicBezTo>
                  <a:cubicBezTo>
                    <a:pt x="43" y="36"/>
                    <a:pt x="42" y="36"/>
                    <a:pt x="42" y="35"/>
                  </a:cubicBezTo>
                  <a:cubicBezTo>
                    <a:pt x="40" y="37"/>
                    <a:pt x="38" y="38"/>
                    <a:pt x="36" y="41"/>
                  </a:cubicBezTo>
                  <a:cubicBezTo>
                    <a:pt x="36" y="40"/>
                    <a:pt x="36" y="40"/>
                    <a:pt x="37" y="40"/>
                  </a:cubicBezTo>
                  <a:cubicBezTo>
                    <a:pt x="38" y="39"/>
                    <a:pt x="39" y="39"/>
                    <a:pt x="40" y="39"/>
                  </a:cubicBezTo>
                  <a:cubicBezTo>
                    <a:pt x="41" y="39"/>
                    <a:pt x="41" y="39"/>
                    <a:pt x="42" y="39"/>
                  </a:cubicBezTo>
                  <a:cubicBezTo>
                    <a:pt x="42" y="39"/>
                    <a:pt x="43" y="39"/>
                    <a:pt x="43" y="39"/>
                  </a:cubicBezTo>
                  <a:cubicBezTo>
                    <a:pt x="45" y="40"/>
                    <a:pt x="45" y="40"/>
                    <a:pt x="46" y="41"/>
                  </a:cubicBezTo>
                  <a:cubicBezTo>
                    <a:pt x="46" y="41"/>
                    <a:pt x="46" y="42"/>
                    <a:pt x="45" y="42"/>
                  </a:cubicBezTo>
                  <a:cubicBezTo>
                    <a:pt x="45" y="42"/>
                    <a:pt x="44" y="43"/>
                    <a:pt x="44" y="43"/>
                  </a:cubicBezTo>
                  <a:cubicBezTo>
                    <a:pt x="43" y="43"/>
                    <a:pt x="42" y="44"/>
                    <a:pt x="41" y="44"/>
                  </a:cubicBezTo>
                  <a:cubicBezTo>
                    <a:pt x="39" y="44"/>
                    <a:pt x="36" y="43"/>
                    <a:pt x="34" y="42"/>
                  </a:cubicBezTo>
                  <a:cubicBezTo>
                    <a:pt x="33" y="44"/>
                    <a:pt x="31" y="46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7"/>
                    <a:pt x="31" y="47"/>
                    <a:pt x="32" y="47"/>
                  </a:cubicBezTo>
                  <a:cubicBezTo>
                    <a:pt x="32" y="46"/>
                    <a:pt x="33" y="46"/>
                    <a:pt x="34" y="46"/>
                  </a:cubicBezTo>
                  <a:cubicBezTo>
                    <a:pt x="36" y="46"/>
                    <a:pt x="38" y="46"/>
                    <a:pt x="40" y="48"/>
                  </a:cubicBezTo>
                  <a:cubicBezTo>
                    <a:pt x="39" y="48"/>
                    <a:pt x="39" y="49"/>
                    <a:pt x="38" y="50"/>
                  </a:cubicBezTo>
                  <a:cubicBezTo>
                    <a:pt x="38" y="50"/>
                    <a:pt x="37" y="50"/>
                    <a:pt x="37" y="51"/>
                  </a:cubicBezTo>
                  <a:cubicBezTo>
                    <a:pt x="36" y="51"/>
                    <a:pt x="36" y="51"/>
                    <a:pt x="35" y="51"/>
                  </a:cubicBezTo>
                  <a:cubicBezTo>
                    <a:pt x="34" y="51"/>
                    <a:pt x="33" y="51"/>
                    <a:pt x="32" y="51"/>
                  </a:cubicBezTo>
                  <a:cubicBezTo>
                    <a:pt x="30" y="51"/>
                    <a:pt x="29" y="51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2"/>
                    <a:pt x="26" y="55"/>
                    <a:pt x="24" y="57"/>
                  </a:cubicBezTo>
                  <a:cubicBezTo>
                    <a:pt x="25" y="56"/>
                    <a:pt x="27" y="55"/>
                    <a:pt x="28" y="54"/>
                  </a:cubicBezTo>
                  <a:cubicBezTo>
                    <a:pt x="30" y="54"/>
                    <a:pt x="33" y="54"/>
                    <a:pt x="35" y="55"/>
                  </a:cubicBezTo>
                  <a:cubicBezTo>
                    <a:pt x="34" y="56"/>
                    <a:pt x="34" y="57"/>
                    <a:pt x="33" y="57"/>
                  </a:cubicBezTo>
                  <a:cubicBezTo>
                    <a:pt x="32" y="58"/>
                    <a:pt x="31" y="59"/>
                    <a:pt x="30" y="59"/>
                  </a:cubicBezTo>
                  <a:cubicBezTo>
                    <a:pt x="29" y="60"/>
                    <a:pt x="28" y="60"/>
                    <a:pt x="27" y="60"/>
                  </a:cubicBezTo>
                  <a:cubicBezTo>
                    <a:pt x="26" y="60"/>
                    <a:pt x="25" y="60"/>
                    <a:pt x="24" y="59"/>
                  </a:cubicBezTo>
                  <a:cubicBezTo>
                    <a:pt x="23" y="62"/>
                    <a:pt x="22" y="64"/>
                    <a:pt x="21" y="67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26" y="62"/>
                    <a:pt x="28" y="62"/>
                    <a:pt x="30" y="63"/>
                  </a:cubicBezTo>
                  <a:cubicBezTo>
                    <a:pt x="30" y="63"/>
                    <a:pt x="30" y="64"/>
                    <a:pt x="30" y="64"/>
                  </a:cubicBezTo>
                  <a:cubicBezTo>
                    <a:pt x="30" y="65"/>
                    <a:pt x="29" y="65"/>
                    <a:pt x="29" y="66"/>
                  </a:cubicBezTo>
                  <a:cubicBezTo>
                    <a:pt x="29" y="66"/>
                    <a:pt x="29" y="66"/>
                    <a:pt x="28" y="67"/>
                  </a:cubicBezTo>
                  <a:cubicBezTo>
                    <a:pt x="28" y="67"/>
                    <a:pt x="27" y="67"/>
                    <a:pt x="27" y="68"/>
                  </a:cubicBezTo>
                  <a:cubicBezTo>
                    <a:pt x="25" y="69"/>
                    <a:pt x="22" y="69"/>
                    <a:pt x="20" y="69"/>
                  </a:cubicBezTo>
                  <a:cubicBezTo>
                    <a:pt x="19" y="71"/>
                    <a:pt x="19" y="74"/>
                    <a:pt x="19" y="77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5"/>
                    <a:pt x="19" y="75"/>
                    <a:pt x="20" y="74"/>
                  </a:cubicBezTo>
                  <a:cubicBezTo>
                    <a:pt x="20" y="74"/>
                    <a:pt x="21" y="73"/>
                    <a:pt x="21" y="73"/>
                  </a:cubicBezTo>
                  <a:cubicBezTo>
                    <a:pt x="23" y="71"/>
                    <a:pt x="25" y="71"/>
                    <a:pt x="27" y="72"/>
                  </a:cubicBezTo>
                  <a:cubicBezTo>
                    <a:pt x="27" y="74"/>
                    <a:pt x="26" y="75"/>
                    <a:pt x="25" y="77"/>
                  </a:cubicBezTo>
                  <a:cubicBezTo>
                    <a:pt x="23" y="78"/>
                    <a:pt x="20" y="79"/>
                    <a:pt x="18" y="79"/>
                  </a:cubicBezTo>
                  <a:cubicBezTo>
                    <a:pt x="18" y="81"/>
                    <a:pt x="18" y="84"/>
                    <a:pt x="18" y="87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8" y="85"/>
                    <a:pt x="19" y="84"/>
                    <a:pt x="20" y="83"/>
                  </a:cubicBezTo>
                  <a:cubicBezTo>
                    <a:pt x="21" y="81"/>
                    <a:pt x="24" y="80"/>
                    <a:pt x="26" y="80"/>
                  </a:cubicBezTo>
                  <a:cubicBezTo>
                    <a:pt x="26" y="81"/>
                    <a:pt x="26" y="82"/>
                    <a:pt x="25" y="83"/>
                  </a:cubicBezTo>
                  <a:cubicBezTo>
                    <a:pt x="25" y="84"/>
                    <a:pt x="24" y="85"/>
                    <a:pt x="24" y="86"/>
                  </a:cubicBezTo>
                  <a:cubicBezTo>
                    <a:pt x="22" y="88"/>
                    <a:pt x="20" y="89"/>
                    <a:pt x="18" y="89"/>
                  </a:cubicBezTo>
                  <a:cubicBezTo>
                    <a:pt x="18" y="92"/>
                    <a:pt x="18" y="94"/>
                    <a:pt x="18" y="97"/>
                  </a:cubicBezTo>
                  <a:cubicBezTo>
                    <a:pt x="18" y="97"/>
                    <a:pt x="18" y="96"/>
                    <a:pt x="18" y="96"/>
                  </a:cubicBezTo>
                  <a:cubicBezTo>
                    <a:pt x="18" y="95"/>
                    <a:pt x="19" y="95"/>
                    <a:pt x="19" y="94"/>
                  </a:cubicBezTo>
                  <a:cubicBezTo>
                    <a:pt x="19" y="94"/>
                    <a:pt x="19" y="93"/>
                    <a:pt x="20" y="93"/>
                  </a:cubicBezTo>
                  <a:cubicBezTo>
                    <a:pt x="20" y="92"/>
                    <a:pt x="21" y="91"/>
                    <a:pt x="22" y="90"/>
                  </a:cubicBezTo>
                  <a:cubicBezTo>
                    <a:pt x="23" y="90"/>
                    <a:pt x="24" y="90"/>
                    <a:pt x="25" y="89"/>
                  </a:cubicBezTo>
                  <a:cubicBezTo>
                    <a:pt x="26" y="90"/>
                    <a:pt x="26" y="91"/>
                    <a:pt x="25" y="92"/>
                  </a:cubicBezTo>
                  <a:cubicBezTo>
                    <a:pt x="25" y="93"/>
                    <a:pt x="25" y="94"/>
                    <a:pt x="24" y="95"/>
                  </a:cubicBezTo>
                  <a:cubicBezTo>
                    <a:pt x="23" y="97"/>
                    <a:pt x="21" y="99"/>
                    <a:pt x="19" y="99"/>
                  </a:cubicBezTo>
                  <a:cubicBezTo>
                    <a:pt x="19" y="102"/>
                    <a:pt x="20" y="104"/>
                    <a:pt x="20" y="107"/>
                  </a:cubicBezTo>
                  <a:cubicBezTo>
                    <a:pt x="20" y="107"/>
                    <a:pt x="20" y="106"/>
                    <a:pt x="20" y="106"/>
                  </a:cubicBezTo>
                  <a:cubicBezTo>
                    <a:pt x="20" y="105"/>
                    <a:pt x="20" y="105"/>
                    <a:pt x="20" y="104"/>
                  </a:cubicBezTo>
                  <a:cubicBezTo>
                    <a:pt x="21" y="104"/>
                    <a:pt x="21" y="103"/>
                    <a:pt x="21" y="102"/>
                  </a:cubicBezTo>
                  <a:cubicBezTo>
                    <a:pt x="22" y="101"/>
                    <a:pt x="22" y="101"/>
                    <a:pt x="23" y="100"/>
                  </a:cubicBezTo>
                  <a:cubicBezTo>
                    <a:pt x="24" y="99"/>
                    <a:pt x="25" y="99"/>
                    <a:pt x="26" y="98"/>
                  </a:cubicBezTo>
                  <a:cubicBezTo>
                    <a:pt x="27" y="99"/>
                    <a:pt x="27" y="100"/>
                    <a:pt x="27" y="101"/>
                  </a:cubicBezTo>
                  <a:cubicBezTo>
                    <a:pt x="27" y="102"/>
                    <a:pt x="26" y="103"/>
                    <a:pt x="26" y="105"/>
                  </a:cubicBezTo>
                  <a:cubicBezTo>
                    <a:pt x="26" y="105"/>
                    <a:pt x="25" y="106"/>
                    <a:pt x="25" y="106"/>
                  </a:cubicBezTo>
                  <a:cubicBezTo>
                    <a:pt x="25" y="106"/>
                    <a:pt x="24" y="107"/>
                    <a:pt x="24" y="107"/>
                  </a:cubicBezTo>
                  <a:cubicBezTo>
                    <a:pt x="23" y="108"/>
                    <a:pt x="22" y="109"/>
                    <a:pt x="21" y="109"/>
                  </a:cubicBezTo>
                  <a:cubicBezTo>
                    <a:pt x="21" y="109"/>
                    <a:pt x="21" y="109"/>
                    <a:pt x="21" y="108"/>
                  </a:cubicBezTo>
                  <a:cubicBezTo>
                    <a:pt x="22" y="111"/>
                    <a:pt x="23" y="114"/>
                    <a:pt x="24" y="117"/>
                  </a:cubicBezTo>
                  <a:cubicBezTo>
                    <a:pt x="24" y="116"/>
                    <a:pt x="24" y="116"/>
                    <a:pt x="24" y="115"/>
                  </a:cubicBezTo>
                  <a:cubicBezTo>
                    <a:pt x="24" y="114"/>
                    <a:pt x="24" y="113"/>
                    <a:pt x="24" y="112"/>
                  </a:cubicBezTo>
                  <a:cubicBezTo>
                    <a:pt x="24" y="111"/>
                    <a:pt x="25" y="110"/>
                    <a:pt x="26" y="109"/>
                  </a:cubicBezTo>
                  <a:cubicBezTo>
                    <a:pt x="27" y="108"/>
                    <a:pt x="28" y="108"/>
                    <a:pt x="29" y="107"/>
                  </a:cubicBezTo>
                  <a:cubicBezTo>
                    <a:pt x="30" y="109"/>
                    <a:pt x="30" y="111"/>
                    <a:pt x="29" y="113"/>
                  </a:cubicBezTo>
                  <a:cubicBezTo>
                    <a:pt x="29" y="114"/>
                    <a:pt x="28" y="115"/>
                    <a:pt x="27" y="116"/>
                  </a:cubicBezTo>
                  <a:cubicBezTo>
                    <a:pt x="27" y="117"/>
                    <a:pt x="26" y="118"/>
                    <a:pt x="25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6" y="121"/>
                    <a:pt x="27" y="123"/>
                    <a:pt x="29" y="126"/>
                  </a:cubicBezTo>
                  <a:cubicBezTo>
                    <a:pt x="29" y="125"/>
                    <a:pt x="29" y="125"/>
                    <a:pt x="28" y="124"/>
                  </a:cubicBezTo>
                  <a:cubicBezTo>
                    <a:pt x="28" y="123"/>
                    <a:pt x="28" y="122"/>
                    <a:pt x="28" y="121"/>
                  </a:cubicBezTo>
                  <a:cubicBezTo>
                    <a:pt x="29" y="119"/>
                    <a:pt x="30" y="117"/>
                    <a:pt x="32" y="116"/>
                  </a:cubicBezTo>
                  <a:cubicBezTo>
                    <a:pt x="33" y="116"/>
                    <a:pt x="33" y="117"/>
                    <a:pt x="33" y="118"/>
                  </a:cubicBezTo>
                  <a:cubicBezTo>
                    <a:pt x="34" y="119"/>
                    <a:pt x="34" y="120"/>
                    <a:pt x="33" y="122"/>
                  </a:cubicBezTo>
                  <a:cubicBezTo>
                    <a:pt x="33" y="124"/>
                    <a:pt x="32" y="126"/>
                    <a:pt x="30" y="127"/>
                  </a:cubicBezTo>
                  <a:cubicBezTo>
                    <a:pt x="32" y="129"/>
                    <a:pt x="33" y="132"/>
                    <a:pt x="35" y="134"/>
                  </a:cubicBezTo>
                  <a:cubicBezTo>
                    <a:pt x="35" y="133"/>
                    <a:pt x="35" y="133"/>
                    <a:pt x="34" y="133"/>
                  </a:cubicBezTo>
                  <a:cubicBezTo>
                    <a:pt x="34" y="132"/>
                    <a:pt x="34" y="130"/>
                    <a:pt x="34" y="129"/>
                  </a:cubicBezTo>
                  <a:cubicBezTo>
                    <a:pt x="34" y="127"/>
                    <a:pt x="35" y="125"/>
                    <a:pt x="37" y="123"/>
                  </a:cubicBezTo>
                  <a:cubicBezTo>
                    <a:pt x="38" y="124"/>
                    <a:pt x="38" y="125"/>
                    <a:pt x="38" y="126"/>
                  </a:cubicBezTo>
                  <a:cubicBezTo>
                    <a:pt x="39" y="127"/>
                    <a:pt x="39" y="128"/>
                    <a:pt x="39" y="129"/>
                  </a:cubicBezTo>
                  <a:cubicBezTo>
                    <a:pt x="39" y="131"/>
                    <a:pt x="38" y="133"/>
                    <a:pt x="37" y="135"/>
                  </a:cubicBezTo>
                  <a:cubicBezTo>
                    <a:pt x="38" y="136"/>
                    <a:pt x="39" y="137"/>
                    <a:pt x="40" y="138"/>
                  </a:cubicBezTo>
                  <a:cubicBezTo>
                    <a:pt x="40" y="139"/>
                    <a:pt x="40" y="139"/>
                    <a:pt x="40" y="139"/>
                  </a:cubicBezTo>
                  <a:moveTo>
                    <a:pt x="45" y="147"/>
                  </a:moveTo>
                  <a:cubicBezTo>
                    <a:pt x="45" y="146"/>
                    <a:pt x="45" y="146"/>
                    <a:pt x="45" y="146"/>
                  </a:cubicBezTo>
                  <a:cubicBezTo>
                    <a:pt x="46" y="146"/>
                    <a:pt x="46" y="145"/>
                    <a:pt x="46" y="144"/>
                  </a:cubicBezTo>
                  <a:cubicBezTo>
                    <a:pt x="46" y="143"/>
                    <a:pt x="46" y="142"/>
                    <a:pt x="45" y="141"/>
                  </a:cubicBezTo>
                  <a:cubicBezTo>
                    <a:pt x="46" y="140"/>
                    <a:pt x="46" y="139"/>
                    <a:pt x="46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48" y="137"/>
                    <a:pt x="48" y="137"/>
                    <a:pt x="48" y="137"/>
                  </a:cubicBezTo>
                  <a:cubicBezTo>
                    <a:pt x="48" y="139"/>
                    <a:pt x="47" y="140"/>
                    <a:pt x="47" y="141"/>
                  </a:cubicBezTo>
                  <a:cubicBezTo>
                    <a:pt x="47" y="142"/>
                    <a:pt x="48" y="143"/>
                    <a:pt x="48" y="144"/>
                  </a:cubicBezTo>
                  <a:cubicBezTo>
                    <a:pt x="48" y="146"/>
                    <a:pt x="47" y="147"/>
                    <a:pt x="45" y="147"/>
                  </a:cubicBezTo>
                  <a:moveTo>
                    <a:pt x="49" y="149"/>
                  </a:moveTo>
                  <a:cubicBezTo>
                    <a:pt x="49" y="140"/>
                    <a:pt x="49" y="140"/>
                    <a:pt x="49" y="140"/>
                  </a:cubicBezTo>
                  <a:cubicBezTo>
                    <a:pt x="49" y="141"/>
                    <a:pt x="48" y="141"/>
                    <a:pt x="48" y="142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49" y="139"/>
                    <a:pt x="50" y="138"/>
                    <a:pt x="50" y="136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51" y="137"/>
                    <a:pt x="51" y="138"/>
                    <a:pt x="50" y="138"/>
                  </a:cubicBezTo>
                  <a:cubicBezTo>
                    <a:pt x="50" y="149"/>
                    <a:pt x="50" y="149"/>
                    <a:pt x="50" y="149"/>
                  </a:cubicBezTo>
                  <a:lnTo>
                    <a:pt x="49" y="149"/>
                  </a:lnTo>
                  <a:close/>
                  <a:moveTo>
                    <a:pt x="51" y="141"/>
                  </a:moveTo>
                  <a:cubicBezTo>
                    <a:pt x="53" y="141"/>
                    <a:pt x="53" y="141"/>
                    <a:pt x="53" y="141"/>
                  </a:cubicBezTo>
                  <a:cubicBezTo>
                    <a:pt x="53" y="142"/>
                    <a:pt x="53" y="143"/>
                    <a:pt x="53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3"/>
                    <a:pt x="51" y="142"/>
                    <a:pt x="51" y="141"/>
                  </a:cubicBezTo>
                  <a:moveTo>
                    <a:pt x="57" y="139"/>
                  </a:moveTo>
                  <a:cubicBezTo>
                    <a:pt x="56" y="139"/>
                    <a:pt x="56" y="139"/>
                    <a:pt x="56" y="139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6" y="149"/>
                    <a:pt x="55" y="149"/>
                    <a:pt x="54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3" y="148"/>
                    <a:pt x="53" y="148"/>
                    <a:pt x="53" y="148"/>
                  </a:cubicBezTo>
                  <a:cubicBezTo>
                    <a:pt x="54" y="148"/>
                    <a:pt x="54" y="148"/>
                    <a:pt x="54" y="147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38"/>
                    <a:pt x="51" y="138"/>
                    <a:pt x="51" y="138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57" y="138"/>
                    <a:pt x="57" y="138"/>
                    <a:pt x="57" y="138"/>
                  </a:cubicBezTo>
                  <a:lnTo>
                    <a:pt x="57" y="139"/>
                  </a:lnTo>
                  <a:close/>
                  <a:moveTo>
                    <a:pt x="61" y="144"/>
                  </a:moveTo>
                  <a:cubicBezTo>
                    <a:pt x="61" y="146"/>
                    <a:pt x="60" y="148"/>
                    <a:pt x="58" y="149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59" y="146"/>
                    <a:pt x="59" y="146"/>
                    <a:pt x="59" y="144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71" y="136"/>
                    <a:pt x="71" y="136"/>
                    <a:pt x="71" y="136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8"/>
                    <a:pt x="71" y="139"/>
                    <a:pt x="69" y="139"/>
                  </a:cubicBezTo>
                  <a:cubicBezTo>
                    <a:pt x="61" y="139"/>
                    <a:pt x="61" y="139"/>
                    <a:pt x="61" y="139"/>
                  </a:cubicBezTo>
                  <a:lnTo>
                    <a:pt x="61" y="144"/>
                  </a:lnTo>
                  <a:close/>
                  <a:moveTo>
                    <a:pt x="70" y="149"/>
                  </a:moveTo>
                  <a:cubicBezTo>
                    <a:pt x="68" y="149"/>
                    <a:pt x="68" y="149"/>
                    <a:pt x="68" y="149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70" y="148"/>
                    <a:pt x="70" y="148"/>
                    <a:pt x="70" y="147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67" y="145"/>
                    <a:pt x="67" y="145"/>
                    <a:pt x="67" y="145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7" y="146"/>
                    <a:pt x="68" y="146"/>
                    <a:pt x="68" y="146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7"/>
                    <a:pt x="69" y="148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7" y="147"/>
                    <a:pt x="66" y="148"/>
                    <a:pt x="64" y="14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64" y="147"/>
                    <a:pt x="64" y="147"/>
                    <a:pt x="65" y="147"/>
                  </a:cubicBezTo>
                  <a:cubicBezTo>
                    <a:pt x="65" y="145"/>
                    <a:pt x="65" y="145"/>
                    <a:pt x="65" y="145"/>
                  </a:cubicBezTo>
                  <a:cubicBezTo>
                    <a:pt x="63" y="145"/>
                    <a:pt x="63" y="145"/>
                    <a:pt x="63" y="145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62" y="141"/>
                    <a:pt x="62" y="141"/>
                    <a:pt x="62" y="141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1" y="141"/>
                    <a:pt x="61" y="141"/>
                    <a:pt x="61" y="141"/>
                  </a:cubicBezTo>
                  <a:cubicBezTo>
                    <a:pt x="61" y="140"/>
                    <a:pt x="61" y="140"/>
                    <a:pt x="61" y="140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8" y="140"/>
                    <a:pt x="70" y="140"/>
                    <a:pt x="71" y="139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0" y="140"/>
                    <a:pt x="68" y="141"/>
                    <a:pt x="67" y="141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3"/>
                    <a:pt x="70" y="144"/>
                    <a:pt x="69" y="144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71" y="144"/>
                    <a:pt x="71" y="144"/>
                    <a:pt x="71" y="144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8"/>
                    <a:pt x="71" y="149"/>
                    <a:pt x="70" y="149"/>
                  </a:cubicBezTo>
                  <a:moveTo>
                    <a:pt x="76" y="164"/>
                  </a:moveTo>
                  <a:cubicBezTo>
                    <a:pt x="74" y="164"/>
                    <a:pt x="74" y="164"/>
                    <a:pt x="74" y="164"/>
                  </a:cubicBezTo>
                  <a:cubicBezTo>
                    <a:pt x="74" y="157"/>
                    <a:pt x="74" y="157"/>
                    <a:pt x="74" y="157"/>
                  </a:cubicBezTo>
                  <a:cubicBezTo>
                    <a:pt x="73" y="158"/>
                    <a:pt x="72" y="158"/>
                    <a:pt x="71" y="159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3" y="156"/>
                    <a:pt x="74" y="155"/>
                    <a:pt x="74" y="154"/>
                  </a:cubicBezTo>
                  <a:cubicBezTo>
                    <a:pt x="76" y="154"/>
                    <a:pt x="76" y="154"/>
                    <a:pt x="76" y="154"/>
                  </a:cubicBezTo>
                  <a:lnTo>
                    <a:pt x="76" y="164"/>
                  </a:lnTo>
                  <a:close/>
                  <a:moveTo>
                    <a:pt x="78" y="148"/>
                  </a:moveTo>
                  <a:cubicBezTo>
                    <a:pt x="78" y="149"/>
                    <a:pt x="78" y="149"/>
                    <a:pt x="76" y="149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7" y="148"/>
                    <a:pt x="77" y="148"/>
                    <a:pt x="77" y="147"/>
                  </a:cubicBezTo>
                  <a:cubicBezTo>
                    <a:pt x="77" y="145"/>
                    <a:pt x="77" y="145"/>
                    <a:pt x="77" y="145"/>
                  </a:cubicBezTo>
                  <a:cubicBezTo>
                    <a:pt x="75" y="145"/>
                    <a:pt x="75" y="145"/>
                    <a:pt x="75" y="145"/>
                  </a:cubicBezTo>
                  <a:cubicBezTo>
                    <a:pt x="75" y="147"/>
                    <a:pt x="75" y="148"/>
                    <a:pt x="73" y="149"/>
                  </a:cubicBezTo>
                  <a:cubicBezTo>
                    <a:pt x="73" y="147"/>
                    <a:pt x="73" y="147"/>
                    <a:pt x="73" y="147"/>
                  </a:cubicBezTo>
                  <a:cubicBezTo>
                    <a:pt x="74" y="146"/>
                    <a:pt x="74" y="145"/>
                    <a:pt x="74" y="143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8" y="136"/>
                    <a:pt x="78" y="136"/>
                    <a:pt x="78" y="136"/>
                  </a:cubicBezTo>
                  <a:lnTo>
                    <a:pt x="78" y="148"/>
                  </a:lnTo>
                  <a:close/>
                  <a:moveTo>
                    <a:pt x="82" y="164"/>
                  </a:moveTo>
                  <a:cubicBezTo>
                    <a:pt x="80" y="164"/>
                    <a:pt x="79" y="164"/>
                    <a:pt x="79" y="162"/>
                  </a:cubicBezTo>
                  <a:cubicBezTo>
                    <a:pt x="81" y="162"/>
                    <a:pt x="81" y="162"/>
                    <a:pt x="81" y="162"/>
                  </a:cubicBezTo>
                  <a:cubicBezTo>
                    <a:pt x="81" y="163"/>
                    <a:pt x="81" y="163"/>
                    <a:pt x="82" y="163"/>
                  </a:cubicBezTo>
                  <a:cubicBezTo>
                    <a:pt x="83" y="163"/>
                    <a:pt x="84" y="162"/>
                    <a:pt x="84" y="160"/>
                  </a:cubicBezTo>
                  <a:cubicBezTo>
                    <a:pt x="83" y="160"/>
                    <a:pt x="83" y="161"/>
                    <a:pt x="82" y="161"/>
                  </a:cubicBezTo>
                  <a:cubicBezTo>
                    <a:pt x="80" y="161"/>
                    <a:pt x="79" y="160"/>
                    <a:pt x="79" y="158"/>
                  </a:cubicBezTo>
                  <a:cubicBezTo>
                    <a:pt x="79" y="155"/>
                    <a:pt x="80" y="154"/>
                    <a:pt x="82" y="154"/>
                  </a:cubicBezTo>
                  <a:cubicBezTo>
                    <a:pt x="84" y="154"/>
                    <a:pt x="86" y="156"/>
                    <a:pt x="86" y="159"/>
                  </a:cubicBezTo>
                  <a:cubicBezTo>
                    <a:pt x="86" y="163"/>
                    <a:pt x="84" y="164"/>
                    <a:pt x="82" y="164"/>
                  </a:cubicBezTo>
                  <a:moveTo>
                    <a:pt x="87" y="143"/>
                  </a:moveTo>
                  <a:cubicBezTo>
                    <a:pt x="87" y="145"/>
                    <a:pt x="86" y="145"/>
                    <a:pt x="85" y="145"/>
                  </a:cubicBezTo>
                  <a:cubicBezTo>
                    <a:pt x="84" y="145"/>
                    <a:pt x="84" y="145"/>
                    <a:pt x="84" y="145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79" y="145"/>
                    <a:pt x="79" y="145"/>
                    <a:pt x="79" y="145"/>
                  </a:cubicBezTo>
                  <a:cubicBezTo>
                    <a:pt x="79" y="138"/>
                    <a:pt x="79" y="138"/>
                    <a:pt x="79" y="138"/>
                  </a:cubicBezTo>
                  <a:cubicBezTo>
                    <a:pt x="82" y="138"/>
                    <a:pt x="82" y="138"/>
                    <a:pt x="82" y="138"/>
                  </a:cubicBezTo>
                  <a:cubicBezTo>
                    <a:pt x="82" y="135"/>
                    <a:pt x="82" y="135"/>
                    <a:pt x="82" y="135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4" y="138"/>
                    <a:pt x="84" y="138"/>
                    <a:pt x="84" y="138"/>
                  </a:cubicBezTo>
                  <a:cubicBezTo>
                    <a:pt x="87" y="138"/>
                    <a:pt x="87" y="138"/>
                    <a:pt x="87" y="138"/>
                  </a:cubicBezTo>
                  <a:lnTo>
                    <a:pt x="87" y="143"/>
                  </a:lnTo>
                  <a:close/>
                  <a:moveTo>
                    <a:pt x="91" y="164"/>
                  </a:moveTo>
                  <a:cubicBezTo>
                    <a:pt x="89" y="164"/>
                    <a:pt x="88" y="163"/>
                    <a:pt x="88" y="159"/>
                  </a:cubicBezTo>
                  <a:cubicBezTo>
                    <a:pt x="88" y="156"/>
                    <a:pt x="89" y="154"/>
                    <a:pt x="91" y="154"/>
                  </a:cubicBezTo>
                  <a:cubicBezTo>
                    <a:pt x="93" y="154"/>
                    <a:pt x="94" y="155"/>
                    <a:pt x="94" y="157"/>
                  </a:cubicBezTo>
                  <a:cubicBezTo>
                    <a:pt x="93" y="157"/>
                    <a:pt x="93" y="157"/>
                    <a:pt x="93" y="157"/>
                  </a:cubicBezTo>
                  <a:cubicBezTo>
                    <a:pt x="92" y="156"/>
                    <a:pt x="92" y="156"/>
                    <a:pt x="91" y="156"/>
                  </a:cubicBezTo>
                  <a:cubicBezTo>
                    <a:pt x="90" y="156"/>
                    <a:pt x="90" y="157"/>
                    <a:pt x="90" y="159"/>
                  </a:cubicBezTo>
                  <a:cubicBezTo>
                    <a:pt x="90" y="158"/>
                    <a:pt x="91" y="158"/>
                    <a:pt x="92" y="158"/>
                  </a:cubicBezTo>
                  <a:cubicBezTo>
                    <a:pt x="93" y="158"/>
                    <a:pt x="94" y="159"/>
                    <a:pt x="95" y="161"/>
                  </a:cubicBezTo>
                  <a:cubicBezTo>
                    <a:pt x="94" y="163"/>
                    <a:pt x="93" y="164"/>
                    <a:pt x="91" y="164"/>
                  </a:cubicBezTo>
                  <a:moveTo>
                    <a:pt x="88" y="140"/>
                  </a:moveTo>
                  <a:cubicBezTo>
                    <a:pt x="88" y="138"/>
                    <a:pt x="88" y="138"/>
                    <a:pt x="88" y="138"/>
                  </a:cubicBezTo>
                  <a:cubicBezTo>
                    <a:pt x="89" y="139"/>
                    <a:pt x="89" y="139"/>
                    <a:pt x="90" y="139"/>
                  </a:cubicBezTo>
                  <a:cubicBezTo>
                    <a:pt x="90" y="137"/>
                    <a:pt x="90" y="137"/>
                    <a:pt x="90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5" y="136"/>
                    <a:pt x="95" y="136"/>
                    <a:pt x="95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92" y="144"/>
                    <a:pt x="92" y="144"/>
                    <a:pt x="92" y="144"/>
                  </a:cubicBezTo>
                  <a:cubicBezTo>
                    <a:pt x="92" y="146"/>
                    <a:pt x="91" y="148"/>
                    <a:pt x="89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89" y="147"/>
                    <a:pt x="90" y="146"/>
                    <a:pt x="90" y="144"/>
                  </a:cubicBezTo>
                  <a:cubicBezTo>
                    <a:pt x="90" y="144"/>
                    <a:pt x="90" y="144"/>
                    <a:pt x="90" y="144"/>
                  </a:cubicBezTo>
                  <a:cubicBezTo>
                    <a:pt x="89" y="144"/>
                    <a:pt x="89" y="144"/>
                    <a:pt x="88" y="145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9" y="143"/>
                    <a:pt x="89" y="143"/>
                    <a:pt x="90" y="143"/>
                  </a:cubicBezTo>
                  <a:cubicBezTo>
                    <a:pt x="90" y="140"/>
                    <a:pt x="90" y="140"/>
                    <a:pt x="90" y="140"/>
                  </a:cubicBezTo>
                  <a:cubicBezTo>
                    <a:pt x="89" y="140"/>
                    <a:pt x="89" y="140"/>
                    <a:pt x="88" y="140"/>
                  </a:cubicBezTo>
                  <a:moveTo>
                    <a:pt x="100" y="143"/>
                  </a:moveTo>
                  <a:cubicBezTo>
                    <a:pt x="99" y="143"/>
                    <a:pt x="99" y="143"/>
                    <a:pt x="99" y="143"/>
                  </a:cubicBezTo>
                  <a:cubicBezTo>
                    <a:pt x="99" y="142"/>
                    <a:pt x="99" y="142"/>
                    <a:pt x="99" y="142"/>
                  </a:cubicBezTo>
                  <a:cubicBezTo>
                    <a:pt x="99" y="142"/>
                    <a:pt x="99" y="142"/>
                    <a:pt x="99" y="142"/>
                  </a:cubicBezTo>
                  <a:cubicBezTo>
                    <a:pt x="100" y="142"/>
                    <a:pt x="100" y="142"/>
                    <a:pt x="100" y="141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99" y="140"/>
                    <a:pt x="99" y="140"/>
                    <a:pt x="99" y="140"/>
                  </a:cubicBezTo>
                  <a:cubicBezTo>
                    <a:pt x="99" y="141"/>
                    <a:pt x="98" y="143"/>
                    <a:pt x="97" y="143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95" y="143"/>
                    <a:pt x="95" y="143"/>
                    <a:pt x="95" y="143"/>
                  </a:cubicBezTo>
                  <a:cubicBezTo>
                    <a:pt x="95" y="143"/>
                    <a:pt x="95" y="143"/>
                    <a:pt x="95" y="143"/>
                  </a:cubicBezTo>
                  <a:cubicBezTo>
                    <a:pt x="95" y="142"/>
                    <a:pt x="95" y="142"/>
                    <a:pt x="95" y="142"/>
                  </a:cubicBezTo>
                  <a:cubicBezTo>
                    <a:pt x="95" y="142"/>
                    <a:pt x="93" y="143"/>
                    <a:pt x="92" y="143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5" y="139"/>
                    <a:pt x="96" y="138"/>
                    <a:pt x="96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96" y="139"/>
                    <a:pt x="95" y="140"/>
                    <a:pt x="94" y="140"/>
                  </a:cubicBezTo>
                  <a:cubicBezTo>
                    <a:pt x="94" y="140"/>
                    <a:pt x="94" y="140"/>
                    <a:pt x="94" y="140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95" y="141"/>
                    <a:pt x="95" y="141"/>
                  </a:cubicBezTo>
                  <a:cubicBezTo>
                    <a:pt x="95" y="141"/>
                    <a:pt x="95" y="140"/>
                    <a:pt x="95" y="140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96" y="141"/>
                    <a:pt x="96" y="141"/>
                    <a:pt x="97" y="142"/>
                  </a:cubicBezTo>
                  <a:cubicBezTo>
                    <a:pt x="97" y="142"/>
                    <a:pt x="97" y="141"/>
                    <a:pt x="97" y="140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1" y="141"/>
                    <a:pt x="101" y="141"/>
                    <a:pt x="101" y="141"/>
                  </a:cubicBezTo>
                  <a:cubicBezTo>
                    <a:pt x="101" y="143"/>
                    <a:pt x="101" y="143"/>
                    <a:pt x="100" y="143"/>
                  </a:cubicBezTo>
                  <a:moveTo>
                    <a:pt x="101" y="143"/>
                  </a:moveTo>
                  <a:cubicBezTo>
                    <a:pt x="101" y="147"/>
                    <a:pt x="101" y="147"/>
                    <a:pt x="101" y="147"/>
                  </a:cubicBezTo>
                  <a:cubicBezTo>
                    <a:pt x="101" y="148"/>
                    <a:pt x="100" y="149"/>
                    <a:pt x="99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2" y="143"/>
                    <a:pt x="92" y="143"/>
                    <a:pt x="92" y="143"/>
                  </a:cubicBezTo>
                  <a:lnTo>
                    <a:pt x="101" y="143"/>
                  </a:lnTo>
                  <a:close/>
                  <a:moveTo>
                    <a:pt x="100" y="164"/>
                  </a:moveTo>
                  <a:cubicBezTo>
                    <a:pt x="98" y="164"/>
                    <a:pt x="97" y="164"/>
                    <a:pt x="97" y="162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9" y="162"/>
                    <a:pt x="99" y="163"/>
                    <a:pt x="100" y="163"/>
                  </a:cubicBezTo>
                  <a:cubicBezTo>
                    <a:pt x="101" y="163"/>
                    <a:pt x="101" y="162"/>
                    <a:pt x="101" y="161"/>
                  </a:cubicBezTo>
                  <a:cubicBezTo>
                    <a:pt x="101" y="160"/>
                    <a:pt x="101" y="160"/>
                    <a:pt x="99" y="160"/>
                  </a:cubicBezTo>
                  <a:cubicBezTo>
                    <a:pt x="99" y="160"/>
                    <a:pt x="99" y="160"/>
                    <a:pt x="99" y="160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101" y="158"/>
                    <a:pt x="101" y="158"/>
                    <a:pt x="101" y="157"/>
                  </a:cubicBezTo>
                  <a:cubicBezTo>
                    <a:pt x="101" y="156"/>
                    <a:pt x="101" y="156"/>
                    <a:pt x="100" y="156"/>
                  </a:cubicBezTo>
                  <a:cubicBezTo>
                    <a:pt x="99" y="156"/>
                    <a:pt x="99" y="156"/>
                    <a:pt x="98" y="157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5"/>
                    <a:pt x="98" y="154"/>
                    <a:pt x="100" y="154"/>
                  </a:cubicBezTo>
                  <a:cubicBezTo>
                    <a:pt x="102" y="154"/>
                    <a:pt x="103" y="155"/>
                    <a:pt x="103" y="157"/>
                  </a:cubicBezTo>
                  <a:cubicBezTo>
                    <a:pt x="103" y="158"/>
                    <a:pt x="103" y="159"/>
                    <a:pt x="101" y="159"/>
                  </a:cubicBezTo>
                  <a:cubicBezTo>
                    <a:pt x="103" y="159"/>
                    <a:pt x="103" y="160"/>
                    <a:pt x="103" y="162"/>
                  </a:cubicBezTo>
                  <a:cubicBezTo>
                    <a:pt x="103" y="163"/>
                    <a:pt x="102" y="164"/>
                    <a:pt x="100" y="164"/>
                  </a:cubicBezTo>
                  <a:moveTo>
                    <a:pt x="117" y="149"/>
                  </a:moveTo>
                  <a:cubicBezTo>
                    <a:pt x="106" y="149"/>
                    <a:pt x="106" y="149"/>
                    <a:pt x="106" y="149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04" y="148"/>
                    <a:pt x="104" y="147"/>
                    <a:pt x="104" y="14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6"/>
                    <a:pt x="106" y="147"/>
                    <a:pt x="106" y="147"/>
                  </a:cubicBezTo>
                  <a:cubicBezTo>
                    <a:pt x="106" y="147"/>
                    <a:pt x="107" y="148"/>
                    <a:pt x="107" y="148"/>
                  </a:cubicBezTo>
                  <a:cubicBezTo>
                    <a:pt x="117" y="148"/>
                    <a:pt x="117" y="148"/>
                    <a:pt x="117" y="148"/>
                  </a:cubicBezTo>
                  <a:lnTo>
                    <a:pt x="117" y="149"/>
                  </a:lnTo>
                  <a:close/>
                  <a:moveTo>
                    <a:pt x="106" y="143"/>
                  </a:moveTo>
                  <a:cubicBezTo>
                    <a:pt x="106" y="142"/>
                    <a:pt x="106" y="142"/>
                    <a:pt x="106" y="142"/>
                  </a:cubicBezTo>
                  <a:cubicBezTo>
                    <a:pt x="111" y="142"/>
                    <a:pt x="111" y="142"/>
                    <a:pt x="111" y="142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8" y="141"/>
                    <a:pt x="107" y="141"/>
                    <a:pt x="106" y="141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7" y="139"/>
                    <a:pt x="108" y="139"/>
                    <a:pt x="108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9"/>
                    <a:pt x="109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42"/>
                    <a:pt x="112" y="142"/>
                    <a:pt x="112" y="142"/>
                  </a:cubicBezTo>
                  <a:cubicBezTo>
                    <a:pt x="116" y="142"/>
                    <a:pt x="116" y="142"/>
                    <a:pt x="116" y="142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2" y="143"/>
                    <a:pt x="112" y="143"/>
                    <a:pt x="112" y="143"/>
                  </a:cubicBezTo>
                  <a:cubicBezTo>
                    <a:pt x="113" y="144"/>
                    <a:pt x="115" y="145"/>
                    <a:pt x="116" y="145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4" y="147"/>
                    <a:pt x="112" y="146"/>
                    <a:pt x="111" y="145"/>
                  </a:cubicBezTo>
                  <a:cubicBezTo>
                    <a:pt x="111" y="146"/>
                    <a:pt x="109" y="147"/>
                    <a:pt x="106" y="147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8" y="145"/>
                    <a:pt x="110" y="144"/>
                    <a:pt x="110" y="143"/>
                  </a:cubicBezTo>
                  <a:lnTo>
                    <a:pt x="106" y="143"/>
                  </a:lnTo>
                  <a:close/>
                  <a:moveTo>
                    <a:pt x="104" y="115"/>
                  </a:moveTo>
                  <a:cubicBezTo>
                    <a:pt x="99" y="119"/>
                    <a:pt x="94" y="123"/>
                    <a:pt x="87" y="125"/>
                  </a:cubicBezTo>
                  <a:cubicBezTo>
                    <a:pt x="81" y="123"/>
                    <a:pt x="76" y="119"/>
                    <a:pt x="71" y="115"/>
                  </a:cubicBezTo>
                  <a:cubicBezTo>
                    <a:pt x="65" y="109"/>
                    <a:pt x="60" y="102"/>
                    <a:pt x="58" y="94"/>
                  </a:cubicBezTo>
                  <a:cubicBezTo>
                    <a:pt x="61" y="95"/>
                    <a:pt x="65" y="95"/>
                    <a:pt x="68" y="96"/>
                  </a:cubicBezTo>
                  <a:cubicBezTo>
                    <a:pt x="72" y="104"/>
                    <a:pt x="79" y="110"/>
                    <a:pt x="87" y="113"/>
                  </a:cubicBezTo>
                  <a:cubicBezTo>
                    <a:pt x="87" y="113"/>
                    <a:pt x="87" y="113"/>
                    <a:pt x="87" y="113"/>
                  </a:cubicBezTo>
                  <a:cubicBezTo>
                    <a:pt x="96" y="110"/>
                    <a:pt x="103" y="104"/>
                    <a:pt x="107" y="96"/>
                  </a:cubicBezTo>
                  <a:cubicBezTo>
                    <a:pt x="110" y="95"/>
                    <a:pt x="114" y="95"/>
                    <a:pt x="117" y="94"/>
                  </a:cubicBezTo>
                  <a:cubicBezTo>
                    <a:pt x="114" y="102"/>
                    <a:pt x="110" y="109"/>
                    <a:pt x="104" y="115"/>
                  </a:cubicBezTo>
                  <a:moveTo>
                    <a:pt x="101" y="85"/>
                  </a:moveTo>
                  <a:cubicBezTo>
                    <a:pt x="101" y="95"/>
                    <a:pt x="101" y="95"/>
                    <a:pt x="101" y="95"/>
                  </a:cubicBezTo>
                  <a:cubicBezTo>
                    <a:pt x="99" y="95"/>
                    <a:pt x="96" y="95"/>
                    <a:pt x="93" y="95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1" y="104"/>
                    <a:pt x="89" y="104"/>
                    <a:pt x="87" y="104"/>
                  </a:cubicBezTo>
                  <a:cubicBezTo>
                    <a:pt x="85" y="104"/>
                    <a:pt x="83" y="104"/>
                    <a:pt x="82" y="104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79" y="95"/>
                    <a:pt x="76" y="95"/>
                    <a:pt x="73" y="95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76" y="85"/>
                    <a:pt x="79" y="85"/>
                    <a:pt x="82" y="85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3" y="78"/>
                    <a:pt x="85" y="78"/>
                    <a:pt x="87" y="78"/>
                  </a:cubicBezTo>
                  <a:cubicBezTo>
                    <a:pt x="89" y="78"/>
                    <a:pt x="91" y="78"/>
                    <a:pt x="93" y="77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96" y="85"/>
                    <a:pt x="98" y="85"/>
                    <a:pt x="101" y="85"/>
                  </a:cubicBezTo>
                  <a:moveTo>
                    <a:pt x="120" y="147"/>
                  </a:moveTo>
                  <a:cubicBezTo>
                    <a:pt x="120" y="146"/>
                    <a:pt x="120" y="146"/>
                    <a:pt x="120" y="146"/>
                  </a:cubicBezTo>
                  <a:cubicBezTo>
                    <a:pt x="121" y="146"/>
                    <a:pt x="122" y="145"/>
                    <a:pt x="122" y="144"/>
                  </a:cubicBezTo>
                  <a:cubicBezTo>
                    <a:pt x="122" y="143"/>
                    <a:pt x="121" y="142"/>
                    <a:pt x="121" y="141"/>
                  </a:cubicBezTo>
                  <a:cubicBezTo>
                    <a:pt x="121" y="140"/>
                    <a:pt x="121" y="139"/>
                    <a:pt x="121" y="137"/>
                  </a:cubicBezTo>
                  <a:cubicBezTo>
                    <a:pt x="120" y="137"/>
                    <a:pt x="120" y="137"/>
                    <a:pt x="120" y="137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23" y="136"/>
                    <a:pt x="123" y="136"/>
                    <a:pt x="123" y="136"/>
                  </a:cubicBezTo>
                  <a:cubicBezTo>
                    <a:pt x="123" y="138"/>
                    <a:pt x="123" y="138"/>
                    <a:pt x="123" y="138"/>
                  </a:cubicBezTo>
                  <a:cubicBezTo>
                    <a:pt x="123" y="139"/>
                    <a:pt x="122" y="140"/>
                    <a:pt x="122" y="141"/>
                  </a:cubicBezTo>
                  <a:cubicBezTo>
                    <a:pt x="123" y="142"/>
                    <a:pt x="123" y="143"/>
                    <a:pt x="123" y="144"/>
                  </a:cubicBezTo>
                  <a:cubicBezTo>
                    <a:pt x="123" y="146"/>
                    <a:pt x="122" y="147"/>
                    <a:pt x="120" y="147"/>
                  </a:cubicBezTo>
                  <a:moveTo>
                    <a:pt x="131" y="147"/>
                  </a:moveTo>
                  <a:cubicBezTo>
                    <a:pt x="131" y="148"/>
                    <a:pt x="131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28" y="149"/>
                    <a:pt x="127" y="148"/>
                    <a:pt x="128" y="147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6" y="148"/>
                    <a:pt x="125" y="148"/>
                    <a:pt x="123" y="149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7"/>
                    <a:pt x="125" y="146"/>
                    <a:pt x="125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3" y="142"/>
                    <a:pt x="123" y="142"/>
                    <a:pt x="123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29" y="144"/>
                    <a:pt x="129" y="144"/>
                    <a:pt x="129" y="144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8"/>
                    <a:pt x="129" y="148"/>
                    <a:pt x="130" y="148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30" y="148"/>
                    <a:pt x="130" y="147"/>
                    <a:pt x="130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31" y="147"/>
                    <a:pt x="131" y="147"/>
                    <a:pt x="131" y="147"/>
                  </a:cubicBezTo>
                  <a:close/>
                  <a:moveTo>
                    <a:pt x="131" y="137"/>
                  </a:moveTo>
                  <a:cubicBezTo>
                    <a:pt x="131" y="139"/>
                    <a:pt x="131" y="139"/>
                    <a:pt x="131" y="139"/>
                  </a:cubicBezTo>
                  <a:cubicBezTo>
                    <a:pt x="130" y="139"/>
                    <a:pt x="130" y="139"/>
                    <a:pt x="130" y="139"/>
                  </a:cubicBezTo>
                  <a:cubicBezTo>
                    <a:pt x="130" y="138"/>
                    <a:pt x="130" y="138"/>
                    <a:pt x="130" y="138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3" y="139"/>
                    <a:pt x="123" y="139"/>
                    <a:pt x="123" y="139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7"/>
                    <a:pt x="128" y="137"/>
                    <a:pt x="128" y="137"/>
                  </a:cubicBezTo>
                  <a:lnTo>
                    <a:pt x="131" y="137"/>
                  </a:lnTo>
                  <a:close/>
                  <a:moveTo>
                    <a:pt x="130" y="141"/>
                  </a:moveTo>
                  <a:cubicBezTo>
                    <a:pt x="124" y="141"/>
                    <a:pt x="124" y="141"/>
                    <a:pt x="124" y="141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30" y="140"/>
                    <a:pt x="130" y="140"/>
                    <a:pt x="130" y="140"/>
                  </a:cubicBezTo>
                  <a:lnTo>
                    <a:pt x="130" y="141"/>
                  </a:lnTo>
                  <a:close/>
                  <a:moveTo>
                    <a:pt x="135" y="81"/>
                  </a:moveTo>
                  <a:cubicBezTo>
                    <a:pt x="133" y="85"/>
                    <a:pt x="127" y="89"/>
                    <a:pt x="117" y="92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4" y="93"/>
                    <a:pt x="111" y="93"/>
                    <a:pt x="108" y="94"/>
                  </a:cubicBezTo>
                  <a:cubicBezTo>
                    <a:pt x="108" y="94"/>
                    <a:pt x="108" y="94"/>
                    <a:pt x="108" y="94"/>
                  </a:cubicBezTo>
                  <a:cubicBezTo>
                    <a:pt x="107" y="94"/>
                    <a:pt x="106" y="94"/>
                    <a:pt x="105" y="9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6" y="84"/>
                    <a:pt x="107" y="84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1" y="64"/>
                    <a:pt x="94" y="64"/>
                    <a:pt x="87" y="64"/>
                  </a:cubicBezTo>
                  <a:cubicBezTo>
                    <a:pt x="81" y="64"/>
                    <a:pt x="74" y="64"/>
                    <a:pt x="69" y="65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5" y="63"/>
                    <a:pt x="62" y="64"/>
                    <a:pt x="59" y="64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61" y="67"/>
                    <a:pt x="64" y="66"/>
                    <a:pt x="67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9" y="84"/>
                    <a:pt x="70" y="84"/>
                    <a:pt x="71" y="8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69" y="94"/>
                    <a:pt x="68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4" y="93"/>
                    <a:pt x="60" y="93"/>
                    <a:pt x="57" y="92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48" y="89"/>
                    <a:pt x="42" y="85"/>
                    <a:pt x="40" y="81"/>
                  </a:cubicBezTo>
                  <a:cubicBezTo>
                    <a:pt x="40" y="80"/>
                    <a:pt x="39" y="79"/>
                    <a:pt x="39" y="78"/>
                  </a:cubicBezTo>
                  <a:cubicBezTo>
                    <a:pt x="39" y="77"/>
                    <a:pt x="40" y="76"/>
                    <a:pt x="40" y="75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3" y="71"/>
                    <a:pt x="49" y="67"/>
                    <a:pt x="58" y="65"/>
                  </a:cubicBezTo>
                  <a:cubicBezTo>
                    <a:pt x="58" y="65"/>
                    <a:pt x="58" y="64"/>
                    <a:pt x="59" y="64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8" y="49"/>
                    <a:pt x="108" y="49"/>
                    <a:pt x="108" y="49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6" y="64"/>
                    <a:pt x="117" y="65"/>
                    <a:pt x="117" y="65"/>
                  </a:cubicBezTo>
                  <a:cubicBezTo>
                    <a:pt x="122" y="66"/>
                    <a:pt x="126" y="68"/>
                    <a:pt x="129" y="70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3" y="70"/>
                    <a:pt x="120" y="69"/>
                    <a:pt x="118" y="68"/>
                  </a:cubicBezTo>
                  <a:cubicBezTo>
                    <a:pt x="117" y="68"/>
                    <a:pt x="117" y="68"/>
                    <a:pt x="116" y="68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8" y="81"/>
                    <a:pt x="118" y="81"/>
                    <a:pt x="119" y="81"/>
                  </a:cubicBezTo>
                  <a:cubicBezTo>
                    <a:pt x="121" y="80"/>
                    <a:pt x="123" y="79"/>
                    <a:pt x="124" y="78"/>
                  </a:cubicBezTo>
                  <a:cubicBezTo>
                    <a:pt x="135" y="81"/>
                    <a:pt x="135" y="81"/>
                    <a:pt x="135" y="81"/>
                  </a:cubicBezTo>
                  <a:close/>
                  <a:moveTo>
                    <a:pt x="167" y="93"/>
                  </a:moveTo>
                  <a:cubicBezTo>
                    <a:pt x="166" y="94"/>
                    <a:pt x="166" y="95"/>
                    <a:pt x="166" y="95"/>
                  </a:cubicBezTo>
                  <a:cubicBezTo>
                    <a:pt x="165" y="96"/>
                    <a:pt x="165" y="96"/>
                    <a:pt x="164" y="97"/>
                  </a:cubicBezTo>
                  <a:cubicBezTo>
                    <a:pt x="163" y="99"/>
                    <a:pt x="160" y="99"/>
                    <a:pt x="158" y="99"/>
                  </a:cubicBezTo>
                  <a:cubicBezTo>
                    <a:pt x="157" y="101"/>
                    <a:pt x="157" y="103"/>
                    <a:pt x="157" y="105"/>
                  </a:cubicBezTo>
                  <a:cubicBezTo>
                    <a:pt x="157" y="104"/>
                    <a:pt x="158" y="104"/>
                    <a:pt x="159" y="103"/>
                  </a:cubicBezTo>
                  <a:cubicBezTo>
                    <a:pt x="159" y="102"/>
                    <a:pt x="160" y="102"/>
                    <a:pt x="160" y="102"/>
                  </a:cubicBezTo>
                  <a:cubicBezTo>
                    <a:pt x="161" y="101"/>
                    <a:pt x="162" y="101"/>
                    <a:pt x="162" y="101"/>
                  </a:cubicBezTo>
                  <a:cubicBezTo>
                    <a:pt x="163" y="101"/>
                    <a:pt x="165" y="101"/>
                    <a:pt x="166" y="101"/>
                  </a:cubicBezTo>
                  <a:cubicBezTo>
                    <a:pt x="166" y="101"/>
                    <a:pt x="166" y="102"/>
                    <a:pt x="166" y="103"/>
                  </a:cubicBezTo>
                  <a:cubicBezTo>
                    <a:pt x="165" y="103"/>
                    <a:pt x="165" y="104"/>
                    <a:pt x="165" y="105"/>
                  </a:cubicBezTo>
                  <a:cubicBezTo>
                    <a:pt x="165" y="105"/>
                    <a:pt x="164" y="106"/>
                    <a:pt x="164" y="106"/>
                  </a:cubicBezTo>
                  <a:cubicBezTo>
                    <a:pt x="163" y="107"/>
                    <a:pt x="163" y="107"/>
                    <a:pt x="162" y="108"/>
                  </a:cubicBezTo>
                  <a:cubicBezTo>
                    <a:pt x="162" y="108"/>
                    <a:pt x="161" y="109"/>
                    <a:pt x="160" y="109"/>
                  </a:cubicBezTo>
                  <a:cubicBezTo>
                    <a:pt x="160" y="109"/>
                    <a:pt x="159" y="109"/>
                    <a:pt x="159" y="109"/>
                  </a:cubicBezTo>
                  <a:cubicBezTo>
                    <a:pt x="157" y="110"/>
                    <a:pt x="156" y="110"/>
                    <a:pt x="155" y="109"/>
                  </a:cubicBezTo>
                  <a:cubicBezTo>
                    <a:pt x="155" y="111"/>
                    <a:pt x="154" y="113"/>
                    <a:pt x="153" y="115"/>
                  </a:cubicBezTo>
                  <a:cubicBezTo>
                    <a:pt x="154" y="115"/>
                    <a:pt x="154" y="115"/>
                    <a:pt x="154" y="114"/>
                  </a:cubicBezTo>
                  <a:cubicBezTo>
                    <a:pt x="155" y="114"/>
                    <a:pt x="155" y="113"/>
                    <a:pt x="156" y="113"/>
                  </a:cubicBezTo>
                  <a:cubicBezTo>
                    <a:pt x="158" y="112"/>
                    <a:pt x="161" y="111"/>
                    <a:pt x="163" y="112"/>
                  </a:cubicBezTo>
                  <a:cubicBezTo>
                    <a:pt x="163" y="113"/>
                    <a:pt x="163" y="113"/>
                    <a:pt x="163" y="114"/>
                  </a:cubicBezTo>
                  <a:cubicBezTo>
                    <a:pt x="162" y="115"/>
                    <a:pt x="162" y="115"/>
                    <a:pt x="162" y="116"/>
                  </a:cubicBezTo>
                  <a:cubicBezTo>
                    <a:pt x="161" y="117"/>
                    <a:pt x="160" y="118"/>
                    <a:pt x="158" y="119"/>
                  </a:cubicBezTo>
                  <a:cubicBezTo>
                    <a:pt x="157" y="119"/>
                    <a:pt x="156" y="120"/>
                    <a:pt x="155" y="120"/>
                  </a:cubicBezTo>
                  <a:cubicBezTo>
                    <a:pt x="154" y="120"/>
                    <a:pt x="152" y="119"/>
                    <a:pt x="151" y="119"/>
                  </a:cubicBezTo>
                  <a:cubicBezTo>
                    <a:pt x="151" y="121"/>
                    <a:pt x="150" y="123"/>
                    <a:pt x="148" y="124"/>
                  </a:cubicBezTo>
                  <a:cubicBezTo>
                    <a:pt x="149" y="124"/>
                    <a:pt x="150" y="123"/>
                    <a:pt x="151" y="123"/>
                  </a:cubicBezTo>
                  <a:cubicBezTo>
                    <a:pt x="153" y="122"/>
                    <a:pt x="154" y="122"/>
                    <a:pt x="155" y="122"/>
                  </a:cubicBezTo>
                  <a:cubicBezTo>
                    <a:pt x="156" y="122"/>
                    <a:pt x="158" y="122"/>
                    <a:pt x="159" y="123"/>
                  </a:cubicBezTo>
                  <a:cubicBezTo>
                    <a:pt x="158" y="125"/>
                    <a:pt x="156" y="128"/>
                    <a:pt x="153" y="129"/>
                  </a:cubicBezTo>
                  <a:cubicBezTo>
                    <a:pt x="153" y="129"/>
                    <a:pt x="152" y="129"/>
                    <a:pt x="151" y="129"/>
                  </a:cubicBezTo>
                  <a:cubicBezTo>
                    <a:pt x="151" y="129"/>
                    <a:pt x="150" y="129"/>
                    <a:pt x="149" y="129"/>
                  </a:cubicBezTo>
                  <a:cubicBezTo>
                    <a:pt x="148" y="129"/>
                    <a:pt x="147" y="128"/>
                    <a:pt x="146" y="128"/>
                  </a:cubicBezTo>
                  <a:cubicBezTo>
                    <a:pt x="145" y="130"/>
                    <a:pt x="144" y="131"/>
                    <a:pt x="142" y="133"/>
                  </a:cubicBezTo>
                  <a:cubicBezTo>
                    <a:pt x="143" y="133"/>
                    <a:pt x="143" y="132"/>
                    <a:pt x="144" y="132"/>
                  </a:cubicBezTo>
                  <a:cubicBezTo>
                    <a:pt x="144" y="132"/>
                    <a:pt x="145" y="132"/>
                    <a:pt x="146" y="132"/>
                  </a:cubicBezTo>
                  <a:cubicBezTo>
                    <a:pt x="147" y="131"/>
                    <a:pt x="148" y="131"/>
                    <a:pt x="149" y="131"/>
                  </a:cubicBezTo>
                  <a:cubicBezTo>
                    <a:pt x="151" y="132"/>
                    <a:pt x="152" y="132"/>
                    <a:pt x="153" y="133"/>
                  </a:cubicBezTo>
                  <a:cubicBezTo>
                    <a:pt x="153" y="133"/>
                    <a:pt x="152" y="134"/>
                    <a:pt x="152" y="134"/>
                  </a:cubicBezTo>
                  <a:cubicBezTo>
                    <a:pt x="151" y="135"/>
                    <a:pt x="151" y="135"/>
                    <a:pt x="150" y="136"/>
                  </a:cubicBezTo>
                  <a:cubicBezTo>
                    <a:pt x="149" y="137"/>
                    <a:pt x="148" y="137"/>
                    <a:pt x="146" y="138"/>
                  </a:cubicBezTo>
                  <a:cubicBezTo>
                    <a:pt x="144" y="138"/>
                    <a:pt x="142" y="137"/>
                    <a:pt x="140" y="136"/>
                  </a:cubicBezTo>
                  <a:cubicBezTo>
                    <a:pt x="139" y="137"/>
                    <a:pt x="137" y="138"/>
                    <a:pt x="136" y="13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40"/>
                    <a:pt x="135" y="140"/>
                    <a:pt x="135" y="139"/>
                  </a:cubicBezTo>
                  <a:cubicBezTo>
                    <a:pt x="135" y="139"/>
                    <a:pt x="135" y="139"/>
                    <a:pt x="135" y="138"/>
                  </a:cubicBezTo>
                  <a:cubicBezTo>
                    <a:pt x="136" y="137"/>
                    <a:pt x="137" y="136"/>
                    <a:pt x="138" y="135"/>
                  </a:cubicBezTo>
                  <a:cubicBezTo>
                    <a:pt x="137" y="133"/>
                    <a:pt x="136" y="131"/>
                    <a:pt x="136" y="129"/>
                  </a:cubicBezTo>
                  <a:cubicBezTo>
                    <a:pt x="136" y="128"/>
                    <a:pt x="136" y="127"/>
                    <a:pt x="136" y="126"/>
                  </a:cubicBezTo>
                  <a:cubicBezTo>
                    <a:pt x="137" y="125"/>
                    <a:pt x="137" y="124"/>
                    <a:pt x="138" y="123"/>
                  </a:cubicBezTo>
                  <a:cubicBezTo>
                    <a:pt x="140" y="125"/>
                    <a:pt x="141" y="127"/>
                    <a:pt x="141" y="129"/>
                  </a:cubicBezTo>
                  <a:cubicBezTo>
                    <a:pt x="141" y="130"/>
                    <a:pt x="141" y="131"/>
                    <a:pt x="141" y="132"/>
                  </a:cubicBezTo>
                  <a:cubicBezTo>
                    <a:pt x="140" y="133"/>
                    <a:pt x="140" y="133"/>
                    <a:pt x="140" y="133"/>
                  </a:cubicBezTo>
                  <a:cubicBezTo>
                    <a:pt x="142" y="131"/>
                    <a:pt x="143" y="129"/>
                    <a:pt x="145" y="127"/>
                  </a:cubicBezTo>
                  <a:cubicBezTo>
                    <a:pt x="143" y="126"/>
                    <a:pt x="142" y="124"/>
                    <a:pt x="141" y="121"/>
                  </a:cubicBezTo>
                  <a:cubicBezTo>
                    <a:pt x="141" y="120"/>
                    <a:pt x="141" y="119"/>
                    <a:pt x="142" y="118"/>
                  </a:cubicBezTo>
                  <a:cubicBezTo>
                    <a:pt x="142" y="117"/>
                    <a:pt x="142" y="116"/>
                    <a:pt x="143" y="116"/>
                  </a:cubicBezTo>
                  <a:cubicBezTo>
                    <a:pt x="145" y="117"/>
                    <a:pt x="146" y="119"/>
                    <a:pt x="147" y="121"/>
                  </a:cubicBezTo>
                  <a:cubicBezTo>
                    <a:pt x="147" y="122"/>
                    <a:pt x="147" y="123"/>
                    <a:pt x="147" y="124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8" y="123"/>
                    <a:pt x="149" y="121"/>
                    <a:pt x="150" y="118"/>
                  </a:cubicBezTo>
                  <a:cubicBezTo>
                    <a:pt x="150" y="118"/>
                    <a:pt x="150" y="118"/>
                    <a:pt x="150" y="118"/>
                  </a:cubicBezTo>
                  <a:cubicBezTo>
                    <a:pt x="149" y="118"/>
                    <a:pt x="148" y="117"/>
                    <a:pt x="147" y="116"/>
                  </a:cubicBezTo>
                  <a:cubicBezTo>
                    <a:pt x="147" y="115"/>
                    <a:pt x="146" y="114"/>
                    <a:pt x="146" y="113"/>
                  </a:cubicBezTo>
                  <a:cubicBezTo>
                    <a:pt x="145" y="111"/>
                    <a:pt x="145" y="109"/>
                    <a:pt x="146" y="107"/>
                  </a:cubicBezTo>
                  <a:cubicBezTo>
                    <a:pt x="147" y="108"/>
                    <a:pt x="148" y="108"/>
                    <a:pt x="149" y="109"/>
                  </a:cubicBezTo>
                  <a:cubicBezTo>
                    <a:pt x="150" y="110"/>
                    <a:pt x="151" y="111"/>
                    <a:pt x="151" y="112"/>
                  </a:cubicBezTo>
                  <a:cubicBezTo>
                    <a:pt x="151" y="113"/>
                    <a:pt x="151" y="114"/>
                    <a:pt x="151" y="115"/>
                  </a:cubicBezTo>
                  <a:cubicBezTo>
                    <a:pt x="151" y="116"/>
                    <a:pt x="151" y="116"/>
                    <a:pt x="151" y="116"/>
                  </a:cubicBezTo>
                  <a:cubicBezTo>
                    <a:pt x="152" y="114"/>
                    <a:pt x="153" y="112"/>
                    <a:pt x="154" y="109"/>
                  </a:cubicBezTo>
                  <a:cubicBezTo>
                    <a:pt x="153" y="109"/>
                    <a:pt x="152" y="108"/>
                    <a:pt x="151" y="107"/>
                  </a:cubicBezTo>
                  <a:cubicBezTo>
                    <a:pt x="151" y="107"/>
                    <a:pt x="150" y="106"/>
                    <a:pt x="150" y="106"/>
                  </a:cubicBezTo>
                  <a:cubicBezTo>
                    <a:pt x="150" y="105"/>
                    <a:pt x="149" y="105"/>
                    <a:pt x="149" y="104"/>
                  </a:cubicBezTo>
                  <a:cubicBezTo>
                    <a:pt x="148" y="103"/>
                    <a:pt x="148" y="102"/>
                    <a:pt x="148" y="101"/>
                  </a:cubicBezTo>
                  <a:cubicBezTo>
                    <a:pt x="148" y="100"/>
                    <a:pt x="148" y="99"/>
                    <a:pt x="148" y="98"/>
                  </a:cubicBezTo>
                  <a:cubicBezTo>
                    <a:pt x="150" y="99"/>
                    <a:pt x="151" y="99"/>
                    <a:pt x="152" y="100"/>
                  </a:cubicBezTo>
                  <a:cubicBezTo>
                    <a:pt x="152" y="101"/>
                    <a:pt x="153" y="101"/>
                    <a:pt x="154" y="102"/>
                  </a:cubicBezTo>
                  <a:cubicBezTo>
                    <a:pt x="154" y="103"/>
                    <a:pt x="154" y="103"/>
                    <a:pt x="154" y="104"/>
                  </a:cubicBezTo>
                  <a:cubicBezTo>
                    <a:pt x="155" y="105"/>
                    <a:pt x="155" y="105"/>
                    <a:pt x="155" y="106"/>
                  </a:cubicBezTo>
                  <a:cubicBezTo>
                    <a:pt x="155" y="106"/>
                    <a:pt x="155" y="106"/>
                    <a:pt x="154" y="107"/>
                  </a:cubicBezTo>
                  <a:cubicBezTo>
                    <a:pt x="155" y="104"/>
                    <a:pt x="156" y="102"/>
                    <a:pt x="156" y="99"/>
                  </a:cubicBezTo>
                  <a:cubicBezTo>
                    <a:pt x="154" y="99"/>
                    <a:pt x="152" y="97"/>
                    <a:pt x="151" y="95"/>
                  </a:cubicBezTo>
                  <a:cubicBezTo>
                    <a:pt x="150" y="94"/>
                    <a:pt x="150" y="93"/>
                    <a:pt x="149" y="92"/>
                  </a:cubicBezTo>
                  <a:cubicBezTo>
                    <a:pt x="149" y="91"/>
                    <a:pt x="149" y="90"/>
                    <a:pt x="149" y="89"/>
                  </a:cubicBezTo>
                  <a:cubicBezTo>
                    <a:pt x="151" y="90"/>
                    <a:pt x="152" y="90"/>
                    <a:pt x="153" y="90"/>
                  </a:cubicBezTo>
                  <a:cubicBezTo>
                    <a:pt x="154" y="91"/>
                    <a:pt x="155" y="92"/>
                    <a:pt x="155" y="93"/>
                  </a:cubicBezTo>
                  <a:cubicBezTo>
                    <a:pt x="156" y="93"/>
                    <a:pt x="156" y="94"/>
                    <a:pt x="156" y="94"/>
                  </a:cubicBezTo>
                  <a:cubicBezTo>
                    <a:pt x="156" y="95"/>
                    <a:pt x="156" y="95"/>
                    <a:pt x="157" y="96"/>
                  </a:cubicBezTo>
                  <a:cubicBezTo>
                    <a:pt x="157" y="96"/>
                    <a:pt x="157" y="96"/>
                    <a:pt x="157" y="97"/>
                  </a:cubicBezTo>
                  <a:cubicBezTo>
                    <a:pt x="157" y="94"/>
                    <a:pt x="157" y="92"/>
                    <a:pt x="157" y="89"/>
                  </a:cubicBezTo>
                  <a:cubicBezTo>
                    <a:pt x="155" y="89"/>
                    <a:pt x="153" y="88"/>
                    <a:pt x="151" y="86"/>
                  </a:cubicBezTo>
                  <a:cubicBezTo>
                    <a:pt x="150" y="85"/>
                    <a:pt x="150" y="84"/>
                    <a:pt x="150" y="83"/>
                  </a:cubicBezTo>
                  <a:cubicBezTo>
                    <a:pt x="149" y="82"/>
                    <a:pt x="149" y="81"/>
                    <a:pt x="149" y="80"/>
                  </a:cubicBezTo>
                  <a:cubicBezTo>
                    <a:pt x="151" y="80"/>
                    <a:pt x="154" y="81"/>
                    <a:pt x="155" y="83"/>
                  </a:cubicBezTo>
                  <a:cubicBezTo>
                    <a:pt x="156" y="84"/>
                    <a:pt x="157" y="85"/>
                    <a:pt x="157" y="86"/>
                  </a:cubicBezTo>
                  <a:cubicBezTo>
                    <a:pt x="157" y="86"/>
                    <a:pt x="157" y="86"/>
                    <a:pt x="157" y="87"/>
                  </a:cubicBezTo>
                  <a:cubicBezTo>
                    <a:pt x="157" y="84"/>
                    <a:pt x="157" y="81"/>
                    <a:pt x="157" y="79"/>
                  </a:cubicBezTo>
                  <a:cubicBezTo>
                    <a:pt x="154" y="79"/>
                    <a:pt x="152" y="78"/>
                    <a:pt x="150" y="77"/>
                  </a:cubicBezTo>
                  <a:cubicBezTo>
                    <a:pt x="149" y="75"/>
                    <a:pt x="148" y="74"/>
                    <a:pt x="147" y="72"/>
                  </a:cubicBezTo>
                  <a:cubicBezTo>
                    <a:pt x="150" y="71"/>
                    <a:pt x="152" y="71"/>
                    <a:pt x="154" y="73"/>
                  </a:cubicBezTo>
                  <a:cubicBezTo>
                    <a:pt x="154" y="73"/>
                    <a:pt x="155" y="74"/>
                    <a:pt x="155" y="74"/>
                  </a:cubicBezTo>
                  <a:cubicBezTo>
                    <a:pt x="155" y="75"/>
                    <a:pt x="156" y="75"/>
                    <a:pt x="156" y="76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4"/>
                    <a:pt x="155" y="71"/>
                    <a:pt x="155" y="69"/>
                  </a:cubicBezTo>
                  <a:cubicBezTo>
                    <a:pt x="152" y="69"/>
                    <a:pt x="150" y="69"/>
                    <a:pt x="148" y="68"/>
                  </a:cubicBezTo>
                  <a:cubicBezTo>
                    <a:pt x="148" y="67"/>
                    <a:pt x="147" y="67"/>
                    <a:pt x="147" y="67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145" y="65"/>
                    <a:pt x="145" y="65"/>
                    <a:pt x="145" y="64"/>
                  </a:cubicBezTo>
                  <a:cubicBezTo>
                    <a:pt x="145" y="64"/>
                    <a:pt x="145" y="64"/>
                    <a:pt x="144" y="63"/>
                  </a:cubicBezTo>
                  <a:cubicBezTo>
                    <a:pt x="147" y="62"/>
                    <a:pt x="149" y="62"/>
                    <a:pt x="151" y="63"/>
                  </a:cubicBezTo>
                  <a:cubicBezTo>
                    <a:pt x="152" y="64"/>
                    <a:pt x="153" y="65"/>
                    <a:pt x="154" y="66"/>
                  </a:cubicBezTo>
                  <a:cubicBezTo>
                    <a:pt x="154" y="66"/>
                    <a:pt x="154" y="66"/>
                    <a:pt x="154" y="66"/>
                  </a:cubicBezTo>
                  <a:cubicBezTo>
                    <a:pt x="153" y="64"/>
                    <a:pt x="152" y="62"/>
                    <a:pt x="151" y="59"/>
                  </a:cubicBezTo>
                  <a:cubicBezTo>
                    <a:pt x="150" y="60"/>
                    <a:pt x="149" y="60"/>
                    <a:pt x="148" y="60"/>
                  </a:cubicBezTo>
                  <a:cubicBezTo>
                    <a:pt x="147" y="60"/>
                    <a:pt x="146" y="60"/>
                    <a:pt x="145" y="59"/>
                  </a:cubicBezTo>
                  <a:cubicBezTo>
                    <a:pt x="144" y="59"/>
                    <a:pt x="143" y="58"/>
                    <a:pt x="142" y="57"/>
                  </a:cubicBezTo>
                  <a:cubicBezTo>
                    <a:pt x="141" y="57"/>
                    <a:pt x="141" y="56"/>
                    <a:pt x="140" y="55"/>
                  </a:cubicBezTo>
                  <a:cubicBezTo>
                    <a:pt x="142" y="54"/>
                    <a:pt x="145" y="54"/>
                    <a:pt x="147" y="54"/>
                  </a:cubicBezTo>
                  <a:cubicBezTo>
                    <a:pt x="148" y="55"/>
                    <a:pt x="149" y="56"/>
                    <a:pt x="150" y="57"/>
                  </a:cubicBezTo>
                  <a:cubicBezTo>
                    <a:pt x="149" y="55"/>
                    <a:pt x="148" y="52"/>
                    <a:pt x="146" y="50"/>
                  </a:cubicBezTo>
                  <a:cubicBezTo>
                    <a:pt x="145" y="51"/>
                    <a:pt x="144" y="51"/>
                    <a:pt x="143" y="51"/>
                  </a:cubicBezTo>
                  <a:cubicBezTo>
                    <a:pt x="142" y="51"/>
                    <a:pt x="141" y="51"/>
                    <a:pt x="140" y="51"/>
                  </a:cubicBezTo>
                  <a:cubicBezTo>
                    <a:pt x="139" y="51"/>
                    <a:pt x="139" y="51"/>
                    <a:pt x="138" y="51"/>
                  </a:cubicBezTo>
                  <a:cubicBezTo>
                    <a:pt x="138" y="50"/>
                    <a:pt x="137" y="50"/>
                    <a:pt x="137" y="50"/>
                  </a:cubicBezTo>
                  <a:cubicBezTo>
                    <a:pt x="136" y="49"/>
                    <a:pt x="136" y="49"/>
                    <a:pt x="135" y="48"/>
                  </a:cubicBezTo>
                  <a:cubicBezTo>
                    <a:pt x="137" y="46"/>
                    <a:pt x="139" y="46"/>
                    <a:pt x="141" y="46"/>
                  </a:cubicBezTo>
                  <a:cubicBezTo>
                    <a:pt x="142" y="46"/>
                    <a:pt x="143" y="46"/>
                    <a:pt x="143" y="47"/>
                  </a:cubicBezTo>
                  <a:cubicBezTo>
                    <a:pt x="144" y="47"/>
                    <a:pt x="144" y="47"/>
                    <a:pt x="144" y="48"/>
                  </a:cubicBezTo>
                  <a:cubicBezTo>
                    <a:pt x="145" y="48"/>
                    <a:pt x="145" y="48"/>
                    <a:pt x="145" y="48"/>
                  </a:cubicBezTo>
                  <a:cubicBezTo>
                    <a:pt x="144" y="46"/>
                    <a:pt x="142" y="44"/>
                    <a:pt x="140" y="42"/>
                  </a:cubicBezTo>
                  <a:cubicBezTo>
                    <a:pt x="139" y="43"/>
                    <a:pt x="136" y="44"/>
                    <a:pt x="134" y="44"/>
                  </a:cubicBezTo>
                  <a:cubicBezTo>
                    <a:pt x="133" y="44"/>
                    <a:pt x="132" y="44"/>
                    <a:pt x="131" y="43"/>
                  </a:cubicBezTo>
                  <a:cubicBezTo>
                    <a:pt x="131" y="43"/>
                    <a:pt x="130" y="43"/>
                    <a:pt x="130" y="42"/>
                  </a:cubicBezTo>
                  <a:cubicBezTo>
                    <a:pt x="129" y="42"/>
                    <a:pt x="129" y="42"/>
                    <a:pt x="129" y="41"/>
                  </a:cubicBezTo>
                  <a:cubicBezTo>
                    <a:pt x="130" y="40"/>
                    <a:pt x="130" y="40"/>
                    <a:pt x="131" y="39"/>
                  </a:cubicBezTo>
                  <a:cubicBezTo>
                    <a:pt x="132" y="39"/>
                    <a:pt x="133" y="39"/>
                    <a:pt x="133" y="39"/>
                  </a:cubicBezTo>
                  <a:cubicBezTo>
                    <a:pt x="134" y="39"/>
                    <a:pt x="134" y="39"/>
                    <a:pt x="135" y="39"/>
                  </a:cubicBezTo>
                  <a:cubicBezTo>
                    <a:pt x="136" y="39"/>
                    <a:pt x="137" y="39"/>
                    <a:pt x="138" y="40"/>
                  </a:cubicBezTo>
                  <a:cubicBezTo>
                    <a:pt x="138" y="40"/>
                    <a:pt x="138" y="40"/>
                    <a:pt x="139" y="40"/>
                  </a:cubicBezTo>
                  <a:cubicBezTo>
                    <a:pt x="137" y="38"/>
                    <a:pt x="135" y="37"/>
                    <a:pt x="133" y="35"/>
                  </a:cubicBezTo>
                  <a:cubicBezTo>
                    <a:pt x="132" y="36"/>
                    <a:pt x="132" y="36"/>
                    <a:pt x="131" y="37"/>
                  </a:cubicBezTo>
                  <a:cubicBezTo>
                    <a:pt x="130" y="37"/>
                    <a:pt x="130" y="37"/>
                    <a:pt x="129" y="37"/>
                  </a:cubicBezTo>
                  <a:cubicBezTo>
                    <a:pt x="128" y="37"/>
                    <a:pt x="128" y="38"/>
                    <a:pt x="127" y="38"/>
                  </a:cubicBezTo>
                  <a:cubicBezTo>
                    <a:pt x="126" y="38"/>
                    <a:pt x="125" y="38"/>
                    <a:pt x="124" y="37"/>
                  </a:cubicBezTo>
                  <a:cubicBezTo>
                    <a:pt x="123" y="37"/>
                    <a:pt x="122" y="36"/>
                    <a:pt x="122" y="36"/>
                  </a:cubicBezTo>
                  <a:cubicBezTo>
                    <a:pt x="123" y="34"/>
                    <a:pt x="125" y="33"/>
                    <a:pt x="127" y="32"/>
                  </a:cubicBezTo>
                  <a:cubicBezTo>
                    <a:pt x="128" y="32"/>
                    <a:pt x="128" y="32"/>
                    <a:pt x="129" y="32"/>
                  </a:cubicBezTo>
                  <a:cubicBezTo>
                    <a:pt x="130" y="33"/>
                    <a:pt x="130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0" y="32"/>
                    <a:pt x="129" y="31"/>
                    <a:pt x="128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26" y="31"/>
                    <a:pt x="125" y="31"/>
                    <a:pt x="125" y="30"/>
                  </a:cubicBezTo>
                  <a:cubicBezTo>
                    <a:pt x="123" y="30"/>
                    <a:pt x="122" y="30"/>
                    <a:pt x="121" y="29"/>
                  </a:cubicBezTo>
                  <a:cubicBezTo>
                    <a:pt x="119" y="28"/>
                    <a:pt x="117" y="25"/>
                    <a:pt x="117" y="23"/>
                  </a:cubicBezTo>
                  <a:cubicBezTo>
                    <a:pt x="118" y="23"/>
                    <a:pt x="119" y="22"/>
                    <a:pt x="121" y="23"/>
                  </a:cubicBezTo>
                  <a:cubicBezTo>
                    <a:pt x="121" y="23"/>
                    <a:pt x="122" y="23"/>
                    <a:pt x="123" y="23"/>
                  </a:cubicBezTo>
                  <a:cubicBezTo>
                    <a:pt x="123" y="23"/>
                    <a:pt x="124" y="24"/>
                    <a:pt x="125" y="24"/>
                  </a:cubicBezTo>
                  <a:cubicBezTo>
                    <a:pt x="126" y="25"/>
                    <a:pt x="127" y="26"/>
                    <a:pt x="127" y="27"/>
                  </a:cubicBezTo>
                  <a:cubicBezTo>
                    <a:pt x="128" y="28"/>
                    <a:pt x="128" y="28"/>
                    <a:pt x="128" y="29"/>
                  </a:cubicBezTo>
                  <a:cubicBezTo>
                    <a:pt x="129" y="30"/>
                    <a:pt x="130" y="30"/>
                    <a:pt x="131" y="31"/>
                  </a:cubicBezTo>
                  <a:cubicBezTo>
                    <a:pt x="130" y="30"/>
                    <a:pt x="130" y="29"/>
                    <a:pt x="130" y="28"/>
                  </a:cubicBezTo>
                  <a:cubicBezTo>
                    <a:pt x="129" y="25"/>
                    <a:pt x="129" y="23"/>
                    <a:pt x="131" y="20"/>
                  </a:cubicBezTo>
                  <a:cubicBezTo>
                    <a:pt x="132" y="21"/>
                    <a:pt x="133" y="22"/>
                    <a:pt x="134" y="23"/>
                  </a:cubicBezTo>
                  <a:cubicBezTo>
                    <a:pt x="134" y="24"/>
                    <a:pt x="135" y="24"/>
                    <a:pt x="135" y="25"/>
                  </a:cubicBezTo>
                  <a:cubicBezTo>
                    <a:pt x="135" y="25"/>
                    <a:pt x="135" y="26"/>
                    <a:pt x="136" y="27"/>
                  </a:cubicBezTo>
                  <a:cubicBezTo>
                    <a:pt x="136" y="28"/>
                    <a:pt x="136" y="29"/>
                    <a:pt x="136" y="31"/>
                  </a:cubicBezTo>
                  <a:cubicBezTo>
                    <a:pt x="135" y="32"/>
                    <a:pt x="135" y="33"/>
                    <a:pt x="134" y="34"/>
                  </a:cubicBezTo>
                  <a:cubicBezTo>
                    <a:pt x="136" y="35"/>
                    <a:pt x="137" y="37"/>
                    <a:pt x="139" y="38"/>
                  </a:cubicBezTo>
                  <a:cubicBezTo>
                    <a:pt x="138" y="37"/>
                    <a:pt x="138" y="36"/>
                    <a:pt x="138" y="35"/>
                  </a:cubicBezTo>
                  <a:cubicBezTo>
                    <a:pt x="138" y="34"/>
                    <a:pt x="138" y="33"/>
                    <a:pt x="138" y="33"/>
                  </a:cubicBezTo>
                  <a:cubicBezTo>
                    <a:pt x="138" y="32"/>
                    <a:pt x="138" y="31"/>
                    <a:pt x="138" y="31"/>
                  </a:cubicBezTo>
                  <a:cubicBezTo>
                    <a:pt x="138" y="30"/>
                    <a:pt x="139" y="28"/>
                    <a:pt x="140" y="27"/>
                  </a:cubicBezTo>
                  <a:cubicBezTo>
                    <a:pt x="140" y="28"/>
                    <a:pt x="141" y="28"/>
                    <a:pt x="141" y="29"/>
                  </a:cubicBezTo>
                  <a:cubicBezTo>
                    <a:pt x="142" y="29"/>
                    <a:pt x="142" y="29"/>
                    <a:pt x="142" y="30"/>
                  </a:cubicBezTo>
                  <a:cubicBezTo>
                    <a:pt x="142" y="30"/>
                    <a:pt x="142" y="30"/>
                    <a:pt x="143" y="31"/>
                  </a:cubicBezTo>
                  <a:cubicBezTo>
                    <a:pt x="143" y="32"/>
                    <a:pt x="144" y="33"/>
                    <a:pt x="144" y="34"/>
                  </a:cubicBezTo>
                  <a:cubicBezTo>
                    <a:pt x="144" y="37"/>
                    <a:pt x="143" y="39"/>
                    <a:pt x="142" y="41"/>
                  </a:cubicBezTo>
                  <a:cubicBezTo>
                    <a:pt x="143" y="43"/>
                    <a:pt x="144" y="44"/>
                    <a:pt x="145" y="46"/>
                  </a:cubicBezTo>
                  <a:cubicBezTo>
                    <a:pt x="145" y="45"/>
                    <a:pt x="145" y="44"/>
                    <a:pt x="145" y="43"/>
                  </a:cubicBezTo>
                  <a:cubicBezTo>
                    <a:pt x="145" y="41"/>
                    <a:pt x="145" y="40"/>
                    <a:pt x="146" y="39"/>
                  </a:cubicBezTo>
                  <a:cubicBezTo>
                    <a:pt x="146" y="38"/>
                    <a:pt x="147" y="37"/>
                    <a:pt x="148" y="36"/>
                  </a:cubicBezTo>
                  <a:cubicBezTo>
                    <a:pt x="148" y="36"/>
                    <a:pt x="148" y="36"/>
                    <a:pt x="149" y="36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50" y="38"/>
                    <a:pt x="150" y="38"/>
                    <a:pt x="150" y="39"/>
                  </a:cubicBezTo>
                  <a:cubicBezTo>
                    <a:pt x="151" y="40"/>
                    <a:pt x="151" y="40"/>
                    <a:pt x="151" y="41"/>
                  </a:cubicBezTo>
                  <a:cubicBezTo>
                    <a:pt x="151" y="42"/>
                    <a:pt x="151" y="43"/>
                    <a:pt x="151" y="43"/>
                  </a:cubicBezTo>
                  <a:cubicBezTo>
                    <a:pt x="151" y="45"/>
                    <a:pt x="151" y="46"/>
                    <a:pt x="150" y="47"/>
                  </a:cubicBezTo>
                  <a:cubicBezTo>
                    <a:pt x="149" y="48"/>
                    <a:pt x="149" y="49"/>
                    <a:pt x="148" y="49"/>
                  </a:cubicBezTo>
                  <a:cubicBezTo>
                    <a:pt x="149" y="51"/>
                    <a:pt x="150" y="53"/>
                    <a:pt x="151" y="55"/>
                  </a:cubicBezTo>
                  <a:cubicBezTo>
                    <a:pt x="151" y="54"/>
                    <a:pt x="151" y="54"/>
                    <a:pt x="151" y="53"/>
                  </a:cubicBezTo>
                  <a:cubicBezTo>
                    <a:pt x="151" y="53"/>
                    <a:pt x="151" y="52"/>
                    <a:pt x="151" y="51"/>
                  </a:cubicBezTo>
                  <a:cubicBezTo>
                    <a:pt x="151" y="49"/>
                    <a:pt x="153" y="46"/>
                    <a:pt x="155" y="45"/>
                  </a:cubicBezTo>
                  <a:cubicBezTo>
                    <a:pt x="156" y="46"/>
                    <a:pt x="156" y="47"/>
                    <a:pt x="157" y="49"/>
                  </a:cubicBezTo>
                  <a:cubicBezTo>
                    <a:pt x="157" y="50"/>
                    <a:pt x="157" y="52"/>
                    <a:pt x="157" y="53"/>
                  </a:cubicBezTo>
                  <a:cubicBezTo>
                    <a:pt x="157" y="54"/>
                    <a:pt x="156" y="54"/>
                    <a:pt x="156" y="55"/>
                  </a:cubicBezTo>
                  <a:cubicBezTo>
                    <a:pt x="156" y="55"/>
                    <a:pt x="156" y="56"/>
                    <a:pt x="155" y="57"/>
                  </a:cubicBezTo>
                  <a:cubicBezTo>
                    <a:pt x="154" y="57"/>
                    <a:pt x="154" y="58"/>
                    <a:pt x="153" y="59"/>
                  </a:cubicBezTo>
                  <a:cubicBezTo>
                    <a:pt x="153" y="61"/>
                    <a:pt x="154" y="63"/>
                    <a:pt x="155" y="65"/>
                  </a:cubicBezTo>
                  <a:cubicBezTo>
                    <a:pt x="155" y="63"/>
                    <a:pt x="155" y="62"/>
                    <a:pt x="155" y="61"/>
                  </a:cubicBezTo>
                  <a:cubicBezTo>
                    <a:pt x="156" y="60"/>
                    <a:pt x="157" y="59"/>
                    <a:pt x="157" y="58"/>
                  </a:cubicBezTo>
                  <a:cubicBezTo>
                    <a:pt x="158" y="57"/>
                    <a:pt x="159" y="56"/>
                    <a:pt x="160" y="55"/>
                  </a:cubicBezTo>
                  <a:cubicBezTo>
                    <a:pt x="161" y="56"/>
                    <a:pt x="161" y="57"/>
                    <a:pt x="161" y="57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61" y="59"/>
                    <a:pt x="162" y="59"/>
                    <a:pt x="162" y="59"/>
                  </a:cubicBezTo>
                  <a:cubicBezTo>
                    <a:pt x="162" y="61"/>
                    <a:pt x="162" y="62"/>
                    <a:pt x="161" y="63"/>
                  </a:cubicBezTo>
                  <a:cubicBezTo>
                    <a:pt x="160" y="66"/>
                    <a:pt x="158" y="68"/>
                    <a:pt x="156" y="68"/>
                  </a:cubicBezTo>
                  <a:cubicBezTo>
                    <a:pt x="157" y="70"/>
                    <a:pt x="157" y="72"/>
                    <a:pt x="158" y="75"/>
                  </a:cubicBezTo>
                  <a:cubicBezTo>
                    <a:pt x="158" y="73"/>
                    <a:pt x="158" y="72"/>
                    <a:pt x="159" y="71"/>
                  </a:cubicBezTo>
                  <a:cubicBezTo>
                    <a:pt x="159" y="70"/>
                    <a:pt x="160" y="69"/>
                    <a:pt x="161" y="68"/>
                  </a:cubicBezTo>
                  <a:cubicBezTo>
                    <a:pt x="162" y="67"/>
                    <a:pt x="163" y="67"/>
                    <a:pt x="164" y="66"/>
                  </a:cubicBezTo>
                  <a:cubicBezTo>
                    <a:pt x="164" y="67"/>
                    <a:pt x="164" y="67"/>
                    <a:pt x="165" y="67"/>
                  </a:cubicBezTo>
                  <a:cubicBezTo>
                    <a:pt x="165" y="68"/>
                    <a:pt x="165" y="68"/>
                    <a:pt x="165" y="68"/>
                  </a:cubicBezTo>
                  <a:cubicBezTo>
                    <a:pt x="165" y="69"/>
                    <a:pt x="165" y="70"/>
                    <a:pt x="165" y="70"/>
                  </a:cubicBezTo>
                  <a:cubicBezTo>
                    <a:pt x="165" y="71"/>
                    <a:pt x="165" y="72"/>
                    <a:pt x="165" y="72"/>
                  </a:cubicBezTo>
                  <a:cubicBezTo>
                    <a:pt x="164" y="73"/>
                    <a:pt x="164" y="74"/>
                    <a:pt x="164" y="74"/>
                  </a:cubicBezTo>
                  <a:cubicBezTo>
                    <a:pt x="163" y="77"/>
                    <a:pt x="160" y="78"/>
                    <a:pt x="158" y="79"/>
                  </a:cubicBezTo>
                  <a:cubicBezTo>
                    <a:pt x="158" y="81"/>
                    <a:pt x="159" y="83"/>
                    <a:pt x="159" y="85"/>
                  </a:cubicBezTo>
                  <a:cubicBezTo>
                    <a:pt x="159" y="84"/>
                    <a:pt x="160" y="83"/>
                    <a:pt x="160" y="82"/>
                  </a:cubicBezTo>
                  <a:cubicBezTo>
                    <a:pt x="162" y="80"/>
                    <a:pt x="164" y="78"/>
                    <a:pt x="166" y="78"/>
                  </a:cubicBezTo>
                  <a:cubicBezTo>
                    <a:pt x="167" y="79"/>
                    <a:pt x="167" y="80"/>
                    <a:pt x="167" y="82"/>
                  </a:cubicBezTo>
                  <a:cubicBezTo>
                    <a:pt x="166" y="82"/>
                    <a:pt x="166" y="83"/>
                    <a:pt x="166" y="84"/>
                  </a:cubicBezTo>
                  <a:cubicBezTo>
                    <a:pt x="166" y="84"/>
                    <a:pt x="165" y="85"/>
                    <a:pt x="165" y="86"/>
                  </a:cubicBezTo>
                  <a:cubicBezTo>
                    <a:pt x="163" y="88"/>
                    <a:pt x="161" y="89"/>
                    <a:pt x="159" y="89"/>
                  </a:cubicBezTo>
                  <a:cubicBezTo>
                    <a:pt x="159" y="91"/>
                    <a:pt x="159" y="93"/>
                    <a:pt x="158" y="95"/>
                  </a:cubicBezTo>
                  <a:cubicBezTo>
                    <a:pt x="159" y="94"/>
                    <a:pt x="159" y="93"/>
                    <a:pt x="160" y="92"/>
                  </a:cubicBezTo>
                  <a:cubicBezTo>
                    <a:pt x="161" y="92"/>
                    <a:pt x="161" y="91"/>
                    <a:pt x="162" y="91"/>
                  </a:cubicBezTo>
                  <a:cubicBezTo>
                    <a:pt x="162" y="91"/>
                    <a:pt x="163" y="90"/>
                    <a:pt x="163" y="90"/>
                  </a:cubicBezTo>
                  <a:cubicBezTo>
                    <a:pt x="165" y="89"/>
                    <a:pt x="166" y="89"/>
                    <a:pt x="167" y="89"/>
                  </a:cubicBezTo>
                  <a:cubicBezTo>
                    <a:pt x="167" y="90"/>
                    <a:pt x="167" y="91"/>
                    <a:pt x="167" y="91"/>
                  </a:cubicBezTo>
                  <a:cubicBezTo>
                    <a:pt x="167" y="92"/>
                    <a:pt x="167" y="93"/>
                    <a:pt x="167" y="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8" name="Freeform 178"/>
            <p:cNvSpPr/>
            <p:nvPr/>
          </p:nvSpPr>
          <p:spPr bwMode="auto">
            <a:xfrm>
              <a:off x="6403181" y="1123156"/>
              <a:ext cx="33338" cy="19050"/>
            </a:xfrm>
            <a:custGeom>
              <a:avLst/>
              <a:gdLst>
                <a:gd name="T0" fmla="*/ 0 w 9"/>
                <a:gd name="T1" fmla="*/ 3 h 5"/>
                <a:gd name="T2" fmla="*/ 0 w 9"/>
                <a:gd name="T3" fmla="*/ 1 h 5"/>
                <a:gd name="T4" fmla="*/ 1 w 9"/>
                <a:gd name="T5" fmla="*/ 0 h 5"/>
                <a:gd name="T6" fmla="*/ 2 w 9"/>
                <a:gd name="T7" fmla="*/ 0 h 5"/>
                <a:gd name="T8" fmla="*/ 4 w 9"/>
                <a:gd name="T9" fmla="*/ 0 h 5"/>
                <a:gd name="T10" fmla="*/ 6 w 9"/>
                <a:gd name="T11" fmla="*/ 0 h 5"/>
                <a:gd name="T12" fmla="*/ 7 w 9"/>
                <a:gd name="T13" fmla="*/ 0 h 5"/>
                <a:gd name="T14" fmla="*/ 8 w 9"/>
                <a:gd name="T15" fmla="*/ 1 h 5"/>
                <a:gd name="T16" fmla="*/ 9 w 9"/>
                <a:gd name="T17" fmla="*/ 3 h 5"/>
                <a:gd name="T18" fmla="*/ 8 w 9"/>
                <a:gd name="T19" fmla="*/ 3 h 5"/>
                <a:gd name="T20" fmla="*/ 8 w 9"/>
                <a:gd name="T21" fmla="*/ 4 h 5"/>
                <a:gd name="T22" fmla="*/ 8 w 9"/>
                <a:gd name="T23" fmla="*/ 4 h 5"/>
                <a:gd name="T24" fmla="*/ 8 w 9"/>
                <a:gd name="T25" fmla="*/ 5 h 5"/>
                <a:gd name="T26" fmla="*/ 5 w 9"/>
                <a:gd name="T27" fmla="*/ 5 h 5"/>
                <a:gd name="T28" fmla="*/ 5 w 9"/>
                <a:gd name="T29" fmla="*/ 4 h 5"/>
                <a:gd name="T30" fmla="*/ 7 w 9"/>
                <a:gd name="T31" fmla="*/ 4 h 5"/>
                <a:gd name="T32" fmla="*/ 8 w 9"/>
                <a:gd name="T33" fmla="*/ 3 h 5"/>
                <a:gd name="T34" fmla="*/ 7 w 9"/>
                <a:gd name="T35" fmla="*/ 2 h 5"/>
                <a:gd name="T36" fmla="*/ 4 w 9"/>
                <a:gd name="T37" fmla="*/ 1 h 5"/>
                <a:gd name="T38" fmla="*/ 3 w 9"/>
                <a:gd name="T39" fmla="*/ 1 h 5"/>
                <a:gd name="T40" fmla="*/ 2 w 9"/>
                <a:gd name="T41" fmla="*/ 2 h 5"/>
                <a:gd name="T42" fmla="*/ 1 w 9"/>
                <a:gd name="T43" fmla="*/ 2 h 5"/>
                <a:gd name="T44" fmla="*/ 1 w 9"/>
                <a:gd name="T45" fmla="*/ 3 h 5"/>
                <a:gd name="T46" fmla="*/ 1 w 9"/>
                <a:gd name="T47" fmla="*/ 4 h 5"/>
                <a:gd name="T48" fmla="*/ 3 w 9"/>
                <a:gd name="T49" fmla="*/ 5 h 5"/>
                <a:gd name="T50" fmla="*/ 2 w 9"/>
                <a:gd name="T51" fmla="*/ 5 h 5"/>
                <a:gd name="T52" fmla="*/ 1 w 9"/>
                <a:gd name="T53" fmla="*/ 5 h 5"/>
                <a:gd name="T54" fmla="*/ 1 w 9"/>
                <a:gd name="T55" fmla="*/ 4 h 5"/>
                <a:gd name="T56" fmla="*/ 0 w 9"/>
                <a:gd name="T57" fmla="*/ 4 h 5"/>
                <a:gd name="T58" fmla="*/ 0 w 9"/>
                <a:gd name="T5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9" name="Freeform 179"/>
            <p:cNvSpPr>
              <a:spLocks noEditPoints="1"/>
            </p:cNvSpPr>
            <p:nvPr/>
          </p:nvSpPr>
          <p:spPr bwMode="auto">
            <a:xfrm>
              <a:off x="6403181" y="1142206"/>
              <a:ext cx="33338" cy="26988"/>
            </a:xfrm>
            <a:custGeom>
              <a:avLst/>
              <a:gdLst>
                <a:gd name="T0" fmla="*/ 1 w 9"/>
                <a:gd name="T1" fmla="*/ 7 h 7"/>
                <a:gd name="T2" fmla="*/ 0 w 9"/>
                <a:gd name="T3" fmla="*/ 4 h 7"/>
                <a:gd name="T4" fmla="*/ 1 w 9"/>
                <a:gd name="T5" fmla="*/ 4 h 7"/>
                <a:gd name="T6" fmla="*/ 1 w 9"/>
                <a:gd name="T7" fmla="*/ 4 h 7"/>
                <a:gd name="T8" fmla="*/ 1 w 9"/>
                <a:gd name="T9" fmla="*/ 5 h 7"/>
                <a:gd name="T10" fmla="*/ 1 w 9"/>
                <a:gd name="T11" fmla="*/ 5 h 7"/>
                <a:gd name="T12" fmla="*/ 2 w 9"/>
                <a:gd name="T13" fmla="*/ 5 h 7"/>
                <a:gd name="T14" fmla="*/ 3 w 9"/>
                <a:gd name="T15" fmla="*/ 4 h 7"/>
                <a:gd name="T16" fmla="*/ 3 w 9"/>
                <a:gd name="T17" fmla="*/ 2 h 7"/>
                <a:gd name="T18" fmla="*/ 2 w 9"/>
                <a:gd name="T19" fmla="*/ 2 h 7"/>
                <a:gd name="T20" fmla="*/ 2 w 9"/>
                <a:gd name="T21" fmla="*/ 2 h 7"/>
                <a:gd name="T22" fmla="*/ 1 w 9"/>
                <a:gd name="T23" fmla="*/ 2 h 7"/>
                <a:gd name="T24" fmla="*/ 1 w 9"/>
                <a:gd name="T25" fmla="*/ 2 h 7"/>
                <a:gd name="T26" fmla="*/ 1 w 9"/>
                <a:gd name="T27" fmla="*/ 2 h 7"/>
                <a:gd name="T28" fmla="*/ 1 w 9"/>
                <a:gd name="T29" fmla="*/ 3 h 7"/>
                <a:gd name="T30" fmla="*/ 0 w 9"/>
                <a:gd name="T31" fmla="*/ 3 h 7"/>
                <a:gd name="T32" fmla="*/ 0 w 9"/>
                <a:gd name="T33" fmla="*/ 0 h 7"/>
                <a:gd name="T34" fmla="*/ 1 w 9"/>
                <a:gd name="T35" fmla="*/ 0 h 7"/>
                <a:gd name="T36" fmla="*/ 1 w 9"/>
                <a:gd name="T37" fmla="*/ 1 h 7"/>
                <a:gd name="T38" fmla="*/ 1 w 9"/>
                <a:gd name="T39" fmla="*/ 1 h 7"/>
                <a:gd name="T40" fmla="*/ 1 w 9"/>
                <a:gd name="T41" fmla="*/ 1 h 7"/>
                <a:gd name="T42" fmla="*/ 2 w 9"/>
                <a:gd name="T43" fmla="*/ 1 h 7"/>
                <a:gd name="T44" fmla="*/ 5 w 9"/>
                <a:gd name="T45" fmla="*/ 2 h 7"/>
                <a:gd name="T46" fmla="*/ 9 w 9"/>
                <a:gd name="T47" fmla="*/ 3 h 7"/>
                <a:gd name="T48" fmla="*/ 9 w 9"/>
                <a:gd name="T49" fmla="*/ 4 h 7"/>
                <a:gd name="T50" fmla="*/ 4 w 9"/>
                <a:gd name="T51" fmla="*/ 5 h 7"/>
                <a:gd name="T52" fmla="*/ 2 w 9"/>
                <a:gd name="T53" fmla="*/ 6 h 7"/>
                <a:gd name="T54" fmla="*/ 2 w 9"/>
                <a:gd name="T55" fmla="*/ 6 h 7"/>
                <a:gd name="T56" fmla="*/ 1 w 9"/>
                <a:gd name="T57" fmla="*/ 7 h 7"/>
                <a:gd name="T58" fmla="*/ 1 w 9"/>
                <a:gd name="T59" fmla="*/ 7 h 7"/>
                <a:gd name="T60" fmla="*/ 1 w 9"/>
                <a:gd name="T61" fmla="*/ 7 h 7"/>
                <a:gd name="T62" fmla="*/ 4 w 9"/>
                <a:gd name="T63" fmla="*/ 4 h 7"/>
                <a:gd name="T64" fmla="*/ 7 w 9"/>
                <a:gd name="T65" fmla="*/ 3 h 7"/>
                <a:gd name="T66" fmla="*/ 4 w 9"/>
                <a:gd name="T67" fmla="*/ 2 h 7"/>
                <a:gd name="T68" fmla="*/ 4 w 9"/>
                <a:gd name="T6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7">
                  <a:moveTo>
                    <a:pt x="1" y="7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6" y="2"/>
                    <a:pt x="7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4"/>
                    <a:pt x="5" y="5"/>
                    <a:pt x="4" y="5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  <a:moveTo>
                    <a:pt x="4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0" name="Freeform 180"/>
            <p:cNvSpPr/>
            <p:nvPr/>
          </p:nvSpPr>
          <p:spPr bwMode="auto">
            <a:xfrm>
              <a:off x="6406356" y="1164431"/>
              <a:ext cx="33338" cy="26988"/>
            </a:xfrm>
            <a:custGeom>
              <a:avLst/>
              <a:gdLst>
                <a:gd name="T0" fmla="*/ 8 w 9"/>
                <a:gd name="T1" fmla="*/ 7 h 7"/>
                <a:gd name="T2" fmla="*/ 8 w 9"/>
                <a:gd name="T3" fmla="*/ 7 h 7"/>
                <a:gd name="T4" fmla="*/ 8 w 9"/>
                <a:gd name="T5" fmla="*/ 7 h 7"/>
                <a:gd name="T6" fmla="*/ 7 w 9"/>
                <a:gd name="T7" fmla="*/ 6 h 7"/>
                <a:gd name="T8" fmla="*/ 6 w 9"/>
                <a:gd name="T9" fmla="*/ 6 h 7"/>
                <a:gd name="T10" fmla="*/ 0 w 9"/>
                <a:gd name="T11" fmla="*/ 7 h 7"/>
                <a:gd name="T12" fmla="*/ 0 w 9"/>
                <a:gd name="T13" fmla="*/ 7 h 7"/>
                <a:gd name="T14" fmla="*/ 6 w 9"/>
                <a:gd name="T15" fmla="*/ 2 h 7"/>
                <a:gd name="T16" fmla="*/ 2 w 9"/>
                <a:gd name="T17" fmla="*/ 3 h 7"/>
                <a:gd name="T18" fmla="*/ 1 w 9"/>
                <a:gd name="T19" fmla="*/ 3 h 7"/>
                <a:gd name="T20" fmla="*/ 1 w 9"/>
                <a:gd name="T21" fmla="*/ 3 h 7"/>
                <a:gd name="T22" fmla="*/ 1 w 9"/>
                <a:gd name="T23" fmla="*/ 3 h 7"/>
                <a:gd name="T24" fmla="*/ 0 w 9"/>
                <a:gd name="T25" fmla="*/ 4 h 7"/>
                <a:gd name="T26" fmla="*/ 0 w 9"/>
                <a:gd name="T27" fmla="*/ 4 h 7"/>
                <a:gd name="T28" fmla="*/ 0 w 9"/>
                <a:gd name="T29" fmla="*/ 1 h 7"/>
                <a:gd name="T30" fmla="*/ 0 w 9"/>
                <a:gd name="T31" fmla="*/ 1 h 7"/>
                <a:gd name="T32" fmla="*/ 0 w 9"/>
                <a:gd name="T33" fmla="*/ 2 h 7"/>
                <a:gd name="T34" fmla="*/ 1 w 9"/>
                <a:gd name="T35" fmla="*/ 2 h 7"/>
                <a:gd name="T36" fmla="*/ 1 w 9"/>
                <a:gd name="T37" fmla="*/ 2 h 7"/>
                <a:gd name="T38" fmla="*/ 2 w 9"/>
                <a:gd name="T39" fmla="*/ 2 h 7"/>
                <a:gd name="T40" fmla="*/ 6 w 9"/>
                <a:gd name="T41" fmla="*/ 2 h 7"/>
                <a:gd name="T42" fmla="*/ 7 w 9"/>
                <a:gd name="T43" fmla="*/ 2 h 7"/>
                <a:gd name="T44" fmla="*/ 7 w 9"/>
                <a:gd name="T45" fmla="*/ 1 h 7"/>
                <a:gd name="T46" fmla="*/ 7 w 9"/>
                <a:gd name="T47" fmla="*/ 1 h 7"/>
                <a:gd name="T48" fmla="*/ 7 w 9"/>
                <a:gd name="T49" fmla="*/ 0 h 7"/>
                <a:gd name="T50" fmla="*/ 8 w 9"/>
                <a:gd name="T51" fmla="*/ 0 h 7"/>
                <a:gd name="T52" fmla="*/ 8 w 9"/>
                <a:gd name="T53" fmla="*/ 3 h 7"/>
                <a:gd name="T54" fmla="*/ 3 w 9"/>
                <a:gd name="T55" fmla="*/ 6 h 7"/>
                <a:gd name="T56" fmla="*/ 6 w 9"/>
                <a:gd name="T57" fmla="*/ 6 h 7"/>
                <a:gd name="T58" fmla="*/ 7 w 9"/>
                <a:gd name="T59" fmla="*/ 6 h 7"/>
                <a:gd name="T60" fmla="*/ 8 w 9"/>
                <a:gd name="T61" fmla="*/ 6 h 7"/>
                <a:gd name="T62" fmla="*/ 8 w 9"/>
                <a:gd name="T63" fmla="*/ 5 h 7"/>
                <a:gd name="T64" fmla="*/ 8 w 9"/>
                <a:gd name="T65" fmla="*/ 5 h 7"/>
                <a:gd name="T66" fmla="*/ 8 w 9"/>
                <a:gd name="T67" fmla="*/ 5 h 7"/>
                <a:gd name="T68" fmla="*/ 9 w 9"/>
                <a:gd name="T69" fmla="*/ 7 h 7"/>
                <a:gd name="T70" fmla="*/ 8 w 9"/>
                <a:gd name="T7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7"/>
                    <a:pt x="9" y="7"/>
                    <a:pt x="9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1" name="Freeform 181"/>
            <p:cNvSpPr/>
            <p:nvPr/>
          </p:nvSpPr>
          <p:spPr bwMode="auto">
            <a:xfrm>
              <a:off x="6411118" y="1194593"/>
              <a:ext cx="33338" cy="22225"/>
            </a:xfrm>
            <a:custGeom>
              <a:avLst/>
              <a:gdLst>
                <a:gd name="T0" fmla="*/ 0 w 9"/>
                <a:gd name="T1" fmla="*/ 4 h 6"/>
                <a:gd name="T2" fmla="*/ 0 w 9"/>
                <a:gd name="T3" fmla="*/ 3 h 6"/>
                <a:gd name="T4" fmla="*/ 1 w 9"/>
                <a:gd name="T5" fmla="*/ 2 h 6"/>
                <a:gd name="T6" fmla="*/ 2 w 9"/>
                <a:gd name="T7" fmla="*/ 1 h 6"/>
                <a:gd name="T8" fmla="*/ 4 w 9"/>
                <a:gd name="T9" fmla="*/ 0 h 6"/>
                <a:gd name="T10" fmla="*/ 5 w 9"/>
                <a:gd name="T11" fmla="*/ 0 h 6"/>
                <a:gd name="T12" fmla="*/ 7 w 9"/>
                <a:gd name="T13" fmla="*/ 0 h 6"/>
                <a:gd name="T14" fmla="*/ 8 w 9"/>
                <a:gd name="T15" fmla="*/ 1 h 6"/>
                <a:gd name="T16" fmla="*/ 9 w 9"/>
                <a:gd name="T17" fmla="*/ 2 h 6"/>
                <a:gd name="T18" fmla="*/ 9 w 9"/>
                <a:gd name="T19" fmla="*/ 3 h 6"/>
                <a:gd name="T20" fmla="*/ 8 w 9"/>
                <a:gd name="T21" fmla="*/ 4 h 6"/>
                <a:gd name="T22" fmla="*/ 9 w 9"/>
                <a:gd name="T23" fmla="*/ 4 h 6"/>
                <a:gd name="T24" fmla="*/ 9 w 9"/>
                <a:gd name="T25" fmla="*/ 5 h 6"/>
                <a:gd name="T26" fmla="*/ 6 w 9"/>
                <a:gd name="T27" fmla="*/ 5 h 6"/>
                <a:gd name="T28" fmla="*/ 6 w 9"/>
                <a:gd name="T29" fmla="*/ 5 h 6"/>
                <a:gd name="T30" fmla="*/ 8 w 9"/>
                <a:gd name="T31" fmla="*/ 4 h 6"/>
                <a:gd name="T32" fmla="*/ 8 w 9"/>
                <a:gd name="T33" fmla="*/ 3 h 6"/>
                <a:gd name="T34" fmla="*/ 7 w 9"/>
                <a:gd name="T35" fmla="*/ 2 h 6"/>
                <a:gd name="T36" fmla="*/ 4 w 9"/>
                <a:gd name="T37" fmla="*/ 2 h 6"/>
                <a:gd name="T38" fmla="*/ 3 w 9"/>
                <a:gd name="T39" fmla="*/ 2 h 6"/>
                <a:gd name="T40" fmla="*/ 1 w 9"/>
                <a:gd name="T41" fmla="*/ 3 h 6"/>
                <a:gd name="T42" fmla="*/ 1 w 9"/>
                <a:gd name="T43" fmla="*/ 3 h 6"/>
                <a:gd name="T44" fmla="*/ 1 w 9"/>
                <a:gd name="T45" fmla="*/ 4 h 6"/>
                <a:gd name="T46" fmla="*/ 2 w 9"/>
                <a:gd name="T47" fmla="*/ 5 h 6"/>
                <a:gd name="T48" fmla="*/ 3 w 9"/>
                <a:gd name="T49" fmla="*/ 6 h 6"/>
                <a:gd name="T50" fmla="*/ 3 w 9"/>
                <a:gd name="T51" fmla="*/ 6 h 6"/>
                <a:gd name="T52" fmla="*/ 2 w 9"/>
                <a:gd name="T53" fmla="*/ 6 h 6"/>
                <a:gd name="T54" fmla="*/ 1 w 9"/>
                <a:gd name="T55" fmla="*/ 5 h 6"/>
                <a:gd name="T56" fmla="*/ 0 w 9"/>
                <a:gd name="T57" fmla="*/ 5 h 6"/>
                <a:gd name="T58" fmla="*/ 0 w 9"/>
                <a:gd name="T5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" h="6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2" name="Freeform 182"/>
            <p:cNvSpPr/>
            <p:nvPr/>
          </p:nvSpPr>
          <p:spPr bwMode="auto">
            <a:xfrm>
              <a:off x="6414293" y="1213643"/>
              <a:ext cx="33338" cy="26988"/>
            </a:xfrm>
            <a:custGeom>
              <a:avLst/>
              <a:gdLst>
                <a:gd name="T0" fmla="*/ 7 w 9"/>
                <a:gd name="T1" fmla="*/ 6 h 7"/>
                <a:gd name="T2" fmla="*/ 7 w 9"/>
                <a:gd name="T3" fmla="*/ 5 h 7"/>
                <a:gd name="T4" fmla="*/ 8 w 9"/>
                <a:gd name="T5" fmla="*/ 5 h 7"/>
                <a:gd name="T6" fmla="*/ 8 w 9"/>
                <a:gd name="T7" fmla="*/ 4 h 7"/>
                <a:gd name="T8" fmla="*/ 8 w 9"/>
                <a:gd name="T9" fmla="*/ 4 h 7"/>
                <a:gd name="T10" fmla="*/ 8 w 9"/>
                <a:gd name="T11" fmla="*/ 3 h 7"/>
                <a:gd name="T12" fmla="*/ 8 w 9"/>
                <a:gd name="T13" fmla="*/ 3 h 7"/>
                <a:gd name="T14" fmla="*/ 5 w 9"/>
                <a:gd name="T15" fmla="*/ 3 h 7"/>
                <a:gd name="T16" fmla="*/ 5 w 9"/>
                <a:gd name="T17" fmla="*/ 4 h 7"/>
                <a:gd name="T18" fmla="*/ 5 w 9"/>
                <a:gd name="T19" fmla="*/ 4 h 7"/>
                <a:gd name="T20" fmla="*/ 5 w 9"/>
                <a:gd name="T21" fmla="*/ 5 h 7"/>
                <a:gd name="T22" fmla="*/ 6 w 9"/>
                <a:gd name="T23" fmla="*/ 5 h 7"/>
                <a:gd name="T24" fmla="*/ 7 w 9"/>
                <a:gd name="T25" fmla="*/ 5 h 7"/>
                <a:gd name="T26" fmla="*/ 7 w 9"/>
                <a:gd name="T27" fmla="*/ 5 h 7"/>
                <a:gd name="T28" fmla="*/ 3 w 9"/>
                <a:gd name="T29" fmla="*/ 6 h 7"/>
                <a:gd name="T30" fmla="*/ 3 w 9"/>
                <a:gd name="T31" fmla="*/ 5 h 7"/>
                <a:gd name="T32" fmla="*/ 4 w 9"/>
                <a:gd name="T33" fmla="*/ 5 h 7"/>
                <a:gd name="T34" fmla="*/ 4 w 9"/>
                <a:gd name="T35" fmla="*/ 5 h 7"/>
                <a:gd name="T36" fmla="*/ 4 w 9"/>
                <a:gd name="T37" fmla="*/ 4 h 7"/>
                <a:gd name="T38" fmla="*/ 4 w 9"/>
                <a:gd name="T39" fmla="*/ 4 h 7"/>
                <a:gd name="T40" fmla="*/ 4 w 9"/>
                <a:gd name="T41" fmla="*/ 3 h 7"/>
                <a:gd name="T42" fmla="*/ 2 w 9"/>
                <a:gd name="T43" fmla="*/ 4 h 7"/>
                <a:gd name="T44" fmla="*/ 1 w 9"/>
                <a:gd name="T45" fmla="*/ 4 h 7"/>
                <a:gd name="T46" fmla="*/ 1 w 9"/>
                <a:gd name="T47" fmla="*/ 4 h 7"/>
                <a:gd name="T48" fmla="*/ 1 w 9"/>
                <a:gd name="T49" fmla="*/ 5 h 7"/>
                <a:gd name="T50" fmla="*/ 1 w 9"/>
                <a:gd name="T51" fmla="*/ 5 h 7"/>
                <a:gd name="T52" fmla="*/ 1 w 9"/>
                <a:gd name="T53" fmla="*/ 5 h 7"/>
                <a:gd name="T54" fmla="*/ 1 w 9"/>
                <a:gd name="T55" fmla="*/ 6 h 7"/>
                <a:gd name="T56" fmla="*/ 2 w 9"/>
                <a:gd name="T57" fmla="*/ 6 h 7"/>
                <a:gd name="T58" fmla="*/ 2 w 9"/>
                <a:gd name="T59" fmla="*/ 6 h 7"/>
                <a:gd name="T60" fmla="*/ 3 w 9"/>
                <a:gd name="T61" fmla="*/ 7 h 7"/>
                <a:gd name="T62" fmla="*/ 4 w 9"/>
                <a:gd name="T63" fmla="*/ 7 h 7"/>
                <a:gd name="T64" fmla="*/ 4 w 9"/>
                <a:gd name="T65" fmla="*/ 7 h 7"/>
                <a:gd name="T66" fmla="*/ 1 w 9"/>
                <a:gd name="T67" fmla="*/ 7 h 7"/>
                <a:gd name="T68" fmla="*/ 0 w 9"/>
                <a:gd name="T69" fmla="*/ 2 h 7"/>
                <a:gd name="T70" fmla="*/ 0 w 9"/>
                <a:gd name="T71" fmla="*/ 2 h 7"/>
                <a:gd name="T72" fmla="*/ 0 w 9"/>
                <a:gd name="T73" fmla="*/ 2 h 7"/>
                <a:gd name="T74" fmla="*/ 1 w 9"/>
                <a:gd name="T75" fmla="*/ 3 h 7"/>
                <a:gd name="T76" fmla="*/ 1 w 9"/>
                <a:gd name="T77" fmla="*/ 3 h 7"/>
                <a:gd name="T78" fmla="*/ 1 w 9"/>
                <a:gd name="T79" fmla="*/ 3 h 7"/>
                <a:gd name="T80" fmla="*/ 7 w 9"/>
                <a:gd name="T81" fmla="*/ 1 h 7"/>
                <a:gd name="T82" fmla="*/ 7 w 9"/>
                <a:gd name="T83" fmla="*/ 1 h 7"/>
                <a:gd name="T84" fmla="*/ 7 w 9"/>
                <a:gd name="T85" fmla="*/ 1 h 7"/>
                <a:gd name="T86" fmla="*/ 7 w 9"/>
                <a:gd name="T87" fmla="*/ 1 h 7"/>
                <a:gd name="T88" fmla="*/ 7 w 9"/>
                <a:gd name="T89" fmla="*/ 0 h 7"/>
                <a:gd name="T90" fmla="*/ 8 w 9"/>
                <a:gd name="T91" fmla="*/ 0 h 7"/>
                <a:gd name="T92" fmla="*/ 9 w 9"/>
                <a:gd name="T93" fmla="*/ 5 h 7"/>
                <a:gd name="T94" fmla="*/ 7 w 9"/>
                <a:gd name="T9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7">
                  <a:moveTo>
                    <a:pt x="7" y="6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5"/>
                    <a:pt x="9" y="5"/>
                    <a:pt x="9" y="5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3" name="Freeform 183"/>
            <p:cNvSpPr>
              <a:spLocks noEditPoints="1"/>
            </p:cNvSpPr>
            <p:nvPr/>
          </p:nvSpPr>
          <p:spPr bwMode="auto">
            <a:xfrm>
              <a:off x="6417468" y="1235868"/>
              <a:ext cx="33338" cy="34925"/>
            </a:xfrm>
            <a:custGeom>
              <a:avLst/>
              <a:gdLst>
                <a:gd name="T0" fmla="*/ 2 w 9"/>
                <a:gd name="T1" fmla="*/ 9 h 9"/>
                <a:gd name="T2" fmla="*/ 2 w 9"/>
                <a:gd name="T3" fmla="*/ 7 h 9"/>
                <a:gd name="T4" fmla="*/ 3 w 9"/>
                <a:gd name="T5" fmla="*/ 5 h 9"/>
                <a:gd name="T6" fmla="*/ 5 w 9"/>
                <a:gd name="T7" fmla="*/ 4 h 9"/>
                <a:gd name="T8" fmla="*/ 5 w 9"/>
                <a:gd name="T9" fmla="*/ 3 h 9"/>
                <a:gd name="T10" fmla="*/ 2 w 9"/>
                <a:gd name="T11" fmla="*/ 4 h 9"/>
                <a:gd name="T12" fmla="*/ 2 w 9"/>
                <a:gd name="T13" fmla="*/ 4 h 9"/>
                <a:gd name="T14" fmla="*/ 2 w 9"/>
                <a:gd name="T15" fmla="*/ 5 h 9"/>
                <a:gd name="T16" fmla="*/ 2 w 9"/>
                <a:gd name="T17" fmla="*/ 5 h 9"/>
                <a:gd name="T18" fmla="*/ 2 w 9"/>
                <a:gd name="T19" fmla="*/ 5 h 9"/>
                <a:gd name="T20" fmla="*/ 1 w 9"/>
                <a:gd name="T21" fmla="*/ 5 h 9"/>
                <a:gd name="T22" fmla="*/ 0 w 9"/>
                <a:gd name="T23" fmla="*/ 2 h 9"/>
                <a:gd name="T24" fmla="*/ 1 w 9"/>
                <a:gd name="T25" fmla="*/ 2 h 9"/>
                <a:gd name="T26" fmla="*/ 1 w 9"/>
                <a:gd name="T27" fmla="*/ 3 h 9"/>
                <a:gd name="T28" fmla="*/ 1 w 9"/>
                <a:gd name="T29" fmla="*/ 3 h 9"/>
                <a:gd name="T30" fmla="*/ 1 w 9"/>
                <a:gd name="T31" fmla="*/ 3 h 9"/>
                <a:gd name="T32" fmla="*/ 2 w 9"/>
                <a:gd name="T33" fmla="*/ 3 h 9"/>
                <a:gd name="T34" fmla="*/ 7 w 9"/>
                <a:gd name="T35" fmla="*/ 1 h 9"/>
                <a:gd name="T36" fmla="*/ 8 w 9"/>
                <a:gd name="T37" fmla="*/ 1 h 9"/>
                <a:gd name="T38" fmla="*/ 8 w 9"/>
                <a:gd name="T39" fmla="*/ 1 h 9"/>
                <a:gd name="T40" fmla="*/ 8 w 9"/>
                <a:gd name="T41" fmla="*/ 0 h 9"/>
                <a:gd name="T42" fmla="*/ 8 w 9"/>
                <a:gd name="T43" fmla="*/ 0 h 9"/>
                <a:gd name="T44" fmla="*/ 8 w 9"/>
                <a:gd name="T45" fmla="*/ 0 h 9"/>
                <a:gd name="T46" fmla="*/ 9 w 9"/>
                <a:gd name="T47" fmla="*/ 3 h 9"/>
                <a:gd name="T48" fmla="*/ 9 w 9"/>
                <a:gd name="T49" fmla="*/ 5 h 9"/>
                <a:gd name="T50" fmla="*/ 8 w 9"/>
                <a:gd name="T51" fmla="*/ 6 h 9"/>
                <a:gd name="T52" fmla="*/ 7 w 9"/>
                <a:gd name="T53" fmla="*/ 6 h 9"/>
                <a:gd name="T54" fmla="*/ 5 w 9"/>
                <a:gd name="T55" fmla="*/ 5 h 9"/>
                <a:gd name="T56" fmla="*/ 5 w 9"/>
                <a:gd name="T57" fmla="*/ 6 h 9"/>
                <a:gd name="T58" fmla="*/ 3 w 9"/>
                <a:gd name="T59" fmla="*/ 7 h 9"/>
                <a:gd name="T60" fmla="*/ 3 w 9"/>
                <a:gd name="T61" fmla="*/ 8 h 9"/>
                <a:gd name="T62" fmla="*/ 3 w 9"/>
                <a:gd name="T63" fmla="*/ 8 h 9"/>
                <a:gd name="T64" fmla="*/ 3 w 9"/>
                <a:gd name="T65" fmla="*/ 8 h 9"/>
                <a:gd name="T66" fmla="*/ 3 w 9"/>
                <a:gd name="T67" fmla="*/ 9 h 9"/>
                <a:gd name="T68" fmla="*/ 2 w 9"/>
                <a:gd name="T69" fmla="*/ 9 h 9"/>
                <a:gd name="T70" fmla="*/ 7 w 9"/>
                <a:gd name="T71" fmla="*/ 4 h 9"/>
                <a:gd name="T72" fmla="*/ 8 w 9"/>
                <a:gd name="T73" fmla="*/ 4 h 9"/>
                <a:gd name="T74" fmla="*/ 9 w 9"/>
                <a:gd name="T75" fmla="*/ 3 h 9"/>
                <a:gd name="T76" fmla="*/ 8 w 9"/>
                <a:gd name="T77" fmla="*/ 2 h 9"/>
                <a:gd name="T78" fmla="*/ 5 w 9"/>
                <a:gd name="T79" fmla="*/ 3 h 9"/>
                <a:gd name="T80" fmla="*/ 5 w 9"/>
                <a:gd name="T81" fmla="*/ 4 h 9"/>
                <a:gd name="T82" fmla="*/ 6 w 9"/>
                <a:gd name="T83" fmla="*/ 4 h 9"/>
                <a:gd name="T84" fmla="*/ 7 w 9"/>
                <a:gd name="T8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" h="9">
                  <a:moveTo>
                    <a:pt x="2" y="9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5"/>
                    <a:pt x="9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lnTo>
                    <a:pt x="2" y="9"/>
                  </a:lnTo>
                  <a:close/>
                  <a:moveTo>
                    <a:pt x="7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5"/>
                    <a:pt x="7" y="4"/>
                    <a:pt x="7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4" name="Freeform 184"/>
            <p:cNvSpPr/>
            <p:nvPr/>
          </p:nvSpPr>
          <p:spPr bwMode="auto">
            <a:xfrm>
              <a:off x="6428581" y="1266031"/>
              <a:ext cx="41275" cy="38100"/>
            </a:xfrm>
            <a:custGeom>
              <a:avLst/>
              <a:gdLst>
                <a:gd name="T0" fmla="*/ 3 w 11"/>
                <a:gd name="T1" fmla="*/ 10 h 10"/>
                <a:gd name="T2" fmla="*/ 2 w 11"/>
                <a:gd name="T3" fmla="*/ 7 h 10"/>
                <a:gd name="T4" fmla="*/ 2 w 11"/>
                <a:gd name="T5" fmla="*/ 7 h 10"/>
                <a:gd name="T6" fmla="*/ 2 w 11"/>
                <a:gd name="T7" fmla="*/ 7 h 10"/>
                <a:gd name="T8" fmla="*/ 3 w 11"/>
                <a:gd name="T9" fmla="*/ 7 h 10"/>
                <a:gd name="T10" fmla="*/ 3 w 11"/>
                <a:gd name="T11" fmla="*/ 7 h 10"/>
                <a:gd name="T12" fmla="*/ 3 w 11"/>
                <a:gd name="T13" fmla="*/ 7 h 10"/>
                <a:gd name="T14" fmla="*/ 6 w 11"/>
                <a:gd name="T15" fmla="*/ 6 h 10"/>
                <a:gd name="T16" fmla="*/ 5 w 11"/>
                <a:gd name="T17" fmla="*/ 4 h 10"/>
                <a:gd name="T18" fmla="*/ 2 w 11"/>
                <a:gd name="T19" fmla="*/ 5 h 10"/>
                <a:gd name="T20" fmla="*/ 2 w 11"/>
                <a:gd name="T21" fmla="*/ 5 h 10"/>
                <a:gd name="T22" fmla="*/ 2 w 11"/>
                <a:gd name="T23" fmla="*/ 5 h 10"/>
                <a:gd name="T24" fmla="*/ 2 w 11"/>
                <a:gd name="T25" fmla="*/ 6 h 10"/>
                <a:gd name="T26" fmla="*/ 2 w 11"/>
                <a:gd name="T27" fmla="*/ 6 h 10"/>
                <a:gd name="T28" fmla="*/ 1 w 11"/>
                <a:gd name="T29" fmla="*/ 6 h 10"/>
                <a:gd name="T30" fmla="*/ 0 w 11"/>
                <a:gd name="T31" fmla="*/ 3 h 10"/>
                <a:gd name="T32" fmla="*/ 1 w 11"/>
                <a:gd name="T33" fmla="*/ 3 h 10"/>
                <a:gd name="T34" fmla="*/ 1 w 11"/>
                <a:gd name="T35" fmla="*/ 3 h 10"/>
                <a:gd name="T36" fmla="*/ 1 w 11"/>
                <a:gd name="T37" fmla="*/ 4 h 10"/>
                <a:gd name="T38" fmla="*/ 1 w 11"/>
                <a:gd name="T39" fmla="*/ 4 h 10"/>
                <a:gd name="T40" fmla="*/ 2 w 11"/>
                <a:gd name="T41" fmla="*/ 4 h 10"/>
                <a:gd name="T42" fmla="*/ 7 w 11"/>
                <a:gd name="T43" fmla="*/ 2 h 10"/>
                <a:gd name="T44" fmla="*/ 7 w 11"/>
                <a:gd name="T45" fmla="*/ 1 h 10"/>
                <a:gd name="T46" fmla="*/ 7 w 11"/>
                <a:gd name="T47" fmla="*/ 1 h 10"/>
                <a:gd name="T48" fmla="*/ 8 w 11"/>
                <a:gd name="T49" fmla="*/ 1 h 10"/>
                <a:gd name="T50" fmla="*/ 7 w 11"/>
                <a:gd name="T51" fmla="*/ 0 h 10"/>
                <a:gd name="T52" fmla="*/ 8 w 11"/>
                <a:gd name="T53" fmla="*/ 0 h 10"/>
                <a:gd name="T54" fmla="*/ 9 w 11"/>
                <a:gd name="T55" fmla="*/ 3 h 10"/>
                <a:gd name="T56" fmla="*/ 9 w 11"/>
                <a:gd name="T57" fmla="*/ 3 h 10"/>
                <a:gd name="T58" fmla="*/ 8 w 11"/>
                <a:gd name="T59" fmla="*/ 3 h 10"/>
                <a:gd name="T60" fmla="*/ 8 w 11"/>
                <a:gd name="T61" fmla="*/ 3 h 10"/>
                <a:gd name="T62" fmla="*/ 8 w 11"/>
                <a:gd name="T63" fmla="*/ 3 h 10"/>
                <a:gd name="T64" fmla="*/ 8 w 11"/>
                <a:gd name="T65" fmla="*/ 3 h 10"/>
                <a:gd name="T66" fmla="*/ 5 w 11"/>
                <a:gd name="T67" fmla="*/ 4 h 10"/>
                <a:gd name="T68" fmla="*/ 6 w 11"/>
                <a:gd name="T69" fmla="*/ 6 h 10"/>
                <a:gd name="T70" fmla="*/ 9 w 11"/>
                <a:gd name="T71" fmla="*/ 5 h 10"/>
                <a:gd name="T72" fmla="*/ 9 w 11"/>
                <a:gd name="T73" fmla="*/ 5 h 10"/>
                <a:gd name="T74" fmla="*/ 9 w 11"/>
                <a:gd name="T75" fmla="*/ 5 h 10"/>
                <a:gd name="T76" fmla="*/ 9 w 11"/>
                <a:gd name="T77" fmla="*/ 4 h 10"/>
                <a:gd name="T78" fmla="*/ 9 w 11"/>
                <a:gd name="T79" fmla="*/ 4 h 10"/>
                <a:gd name="T80" fmla="*/ 9 w 11"/>
                <a:gd name="T81" fmla="*/ 4 h 10"/>
                <a:gd name="T82" fmla="*/ 11 w 11"/>
                <a:gd name="T83" fmla="*/ 7 h 10"/>
                <a:gd name="T84" fmla="*/ 10 w 11"/>
                <a:gd name="T85" fmla="*/ 7 h 10"/>
                <a:gd name="T86" fmla="*/ 10 w 11"/>
                <a:gd name="T87" fmla="*/ 7 h 10"/>
                <a:gd name="T88" fmla="*/ 10 w 11"/>
                <a:gd name="T89" fmla="*/ 7 h 10"/>
                <a:gd name="T90" fmla="*/ 9 w 11"/>
                <a:gd name="T91" fmla="*/ 6 h 10"/>
                <a:gd name="T92" fmla="*/ 9 w 11"/>
                <a:gd name="T93" fmla="*/ 6 h 10"/>
                <a:gd name="T94" fmla="*/ 4 w 11"/>
                <a:gd name="T95" fmla="*/ 9 h 10"/>
                <a:gd name="T96" fmla="*/ 3 w 11"/>
                <a:gd name="T97" fmla="*/ 9 h 10"/>
                <a:gd name="T98" fmla="*/ 3 w 11"/>
                <a:gd name="T99" fmla="*/ 9 h 10"/>
                <a:gd name="T100" fmla="*/ 3 w 11"/>
                <a:gd name="T101" fmla="*/ 9 h 10"/>
                <a:gd name="T102" fmla="*/ 3 w 11"/>
                <a:gd name="T10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5" name="Freeform 185"/>
            <p:cNvSpPr>
              <a:spLocks noEditPoints="1"/>
            </p:cNvSpPr>
            <p:nvPr/>
          </p:nvSpPr>
          <p:spPr bwMode="auto">
            <a:xfrm>
              <a:off x="6444456" y="1296193"/>
              <a:ext cx="33338" cy="26988"/>
            </a:xfrm>
            <a:custGeom>
              <a:avLst/>
              <a:gdLst>
                <a:gd name="T0" fmla="*/ 8 w 9"/>
                <a:gd name="T1" fmla="*/ 4 h 7"/>
                <a:gd name="T2" fmla="*/ 7 w 9"/>
                <a:gd name="T3" fmla="*/ 6 h 7"/>
                <a:gd name="T4" fmla="*/ 6 w 9"/>
                <a:gd name="T5" fmla="*/ 7 h 7"/>
                <a:gd name="T6" fmla="*/ 4 w 9"/>
                <a:gd name="T7" fmla="*/ 7 h 7"/>
                <a:gd name="T8" fmla="*/ 3 w 9"/>
                <a:gd name="T9" fmla="*/ 7 h 7"/>
                <a:gd name="T10" fmla="*/ 1 w 9"/>
                <a:gd name="T11" fmla="*/ 7 h 7"/>
                <a:gd name="T12" fmla="*/ 1 w 9"/>
                <a:gd name="T13" fmla="*/ 6 h 7"/>
                <a:gd name="T14" fmla="*/ 0 w 9"/>
                <a:gd name="T15" fmla="*/ 4 h 7"/>
                <a:gd name="T16" fmla="*/ 1 w 9"/>
                <a:gd name="T17" fmla="*/ 3 h 7"/>
                <a:gd name="T18" fmla="*/ 1 w 9"/>
                <a:gd name="T19" fmla="*/ 2 h 7"/>
                <a:gd name="T20" fmla="*/ 3 w 9"/>
                <a:gd name="T21" fmla="*/ 1 h 7"/>
                <a:gd name="T22" fmla="*/ 5 w 9"/>
                <a:gd name="T23" fmla="*/ 0 h 7"/>
                <a:gd name="T24" fmla="*/ 6 w 9"/>
                <a:gd name="T25" fmla="*/ 0 h 7"/>
                <a:gd name="T26" fmla="*/ 7 w 9"/>
                <a:gd name="T27" fmla="*/ 1 h 7"/>
                <a:gd name="T28" fmla="*/ 8 w 9"/>
                <a:gd name="T29" fmla="*/ 2 h 7"/>
                <a:gd name="T30" fmla="*/ 9 w 9"/>
                <a:gd name="T31" fmla="*/ 3 h 7"/>
                <a:gd name="T32" fmla="*/ 8 w 9"/>
                <a:gd name="T33" fmla="*/ 4 h 7"/>
                <a:gd name="T34" fmla="*/ 2 w 9"/>
                <a:gd name="T35" fmla="*/ 6 h 7"/>
                <a:gd name="T36" fmla="*/ 4 w 9"/>
                <a:gd name="T37" fmla="*/ 6 h 7"/>
                <a:gd name="T38" fmla="*/ 5 w 9"/>
                <a:gd name="T39" fmla="*/ 5 h 7"/>
                <a:gd name="T40" fmla="*/ 6 w 9"/>
                <a:gd name="T41" fmla="*/ 5 h 7"/>
                <a:gd name="T42" fmla="*/ 7 w 9"/>
                <a:gd name="T43" fmla="*/ 4 h 7"/>
                <a:gd name="T44" fmla="*/ 8 w 9"/>
                <a:gd name="T45" fmla="*/ 3 h 7"/>
                <a:gd name="T46" fmla="*/ 8 w 9"/>
                <a:gd name="T47" fmla="*/ 2 h 7"/>
                <a:gd name="T48" fmla="*/ 6 w 9"/>
                <a:gd name="T49" fmla="*/ 2 h 7"/>
                <a:gd name="T50" fmla="*/ 4 w 9"/>
                <a:gd name="T51" fmla="*/ 2 h 7"/>
                <a:gd name="T52" fmla="*/ 2 w 9"/>
                <a:gd name="T53" fmla="*/ 3 h 7"/>
                <a:gd name="T54" fmla="*/ 1 w 9"/>
                <a:gd name="T55" fmla="*/ 4 h 7"/>
                <a:gd name="T56" fmla="*/ 1 w 9"/>
                <a:gd name="T57" fmla="*/ 5 h 7"/>
                <a:gd name="T58" fmla="*/ 1 w 9"/>
                <a:gd name="T59" fmla="*/ 5 h 7"/>
                <a:gd name="T60" fmla="*/ 2 w 9"/>
                <a:gd name="T61" fmla="*/ 6 h 7"/>
                <a:gd name="T62" fmla="*/ 2 w 9"/>
                <a:gd name="T6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" h="7">
                  <a:moveTo>
                    <a:pt x="8" y="4"/>
                  </a:moveTo>
                  <a:cubicBezTo>
                    <a:pt x="8" y="5"/>
                    <a:pt x="8" y="5"/>
                    <a:pt x="7" y="6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9" y="3"/>
                    <a:pt x="9" y="3"/>
                  </a:cubicBezTo>
                  <a:cubicBezTo>
                    <a:pt x="9" y="4"/>
                    <a:pt x="8" y="4"/>
                    <a:pt x="8" y="4"/>
                  </a:cubicBezTo>
                  <a:moveTo>
                    <a:pt x="2" y="6"/>
                  </a:move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6" name="Freeform 186"/>
            <p:cNvSpPr/>
            <p:nvPr/>
          </p:nvSpPr>
          <p:spPr bwMode="auto">
            <a:xfrm>
              <a:off x="6455568" y="1318418"/>
              <a:ext cx="33338" cy="26988"/>
            </a:xfrm>
            <a:custGeom>
              <a:avLst/>
              <a:gdLst>
                <a:gd name="T0" fmla="*/ 0 w 9"/>
                <a:gd name="T1" fmla="*/ 5 h 7"/>
                <a:gd name="T2" fmla="*/ 0 w 9"/>
                <a:gd name="T3" fmla="*/ 5 h 7"/>
                <a:gd name="T4" fmla="*/ 0 w 9"/>
                <a:gd name="T5" fmla="*/ 4 h 7"/>
                <a:gd name="T6" fmla="*/ 0 w 9"/>
                <a:gd name="T7" fmla="*/ 4 h 7"/>
                <a:gd name="T8" fmla="*/ 0 w 9"/>
                <a:gd name="T9" fmla="*/ 3 h 7"/>
                <a:gd name="T10" fmla="*/ 2 w 9"/>
                <a:gd name="T11" fmla="*/ 2 h 7"/>
                <a:gd name="T12" fmla="*/ 2 w 9"/>
                <a:gd name="T13" fmla="*/ 2 h 7"/>
                <a:gd name="T14" fmla="*/ 2 w 9"/>
                <a:gd name="T15" fmla="*/ 3 h 7"/>
                <a:gd name="T16" fmla="*/ 1 w 9"/>
                <a:gd name="T17" fmla="*/ 4 h 7"/>
                <a:gd name="T18" fmla="*/ 1 w 9"/>
                <a:gd name="T19" fmla="*/ 4 h 7"/>
                <a:gd name="T20" fmla="*/ 1 w 9"/>
                <a:gd name="T21" fmla="*/ 5 h 7"/>
                <a:gd name="T22" fmla="*/ 2 w 9"/>
                <a:gd name="T23" fmla="*/ 6 h 7"/>
                <a:gd name="T24" fmla="*/ 3 w 9"/>
                <a:gd name="T25" fmla="*/ 5 h 7"/>
                <a:gd name="T26" fmla="*/ 3 w 9"/>
                <a:gd name="T27" fmla="*/ 5 h 7"/>
                <a:gd name="T28" fmla="*/ 3 w 9"/>
                <a:gd name="T29" fmla="*/ 4 h 7"/>
                <a:gd name="T30" fmla="*/ 3 w 9"/>
                <a:gd name="T31" fmla="*/ 3 h 7"/>
                <a:gd name="T32" fmla="*/ 3 w 9"/>
                <a:gd name="T33" fmla="*/ 3 h 7"/>
                <a:gd name="T34" fmla="*/ 4 w 9"/>
                <a:gd name="T35" fmla="*/ 1 h 7"/>
                <a:gd name="T36" fmla="*/ 5 w 9"/>
                <a:gd name="T37" fmla="*/ 0 h 7"/>
                <a:gd name="T38" fmla="*/ 6 w 9"/>
                <a:gd name="T39" fmla="*/ 0 h 7"/>
                <a:gd name="T40" fmla="*/ 7 w 9"/>
                <a:gd name="T41" fmla="*/ 0 h 7"/>
                <a:gd name="T42" fmla="*/ 7 w 9"/>
                <a:gd name="T43" fmla="*/ 1 h 7"/>
                <a:gd name="T44" fmla="*/ 8 w 9"/>
                <a:gd name="T45" fmla="*/ 1 h 7"/>
                <a:gd name="T46" fmla="*/ 8 w 9"/>
                <a:gd name="T47" fmla="*/ 2 h 7"/>
                <a:gd name="T48" fmla="*/ 8 w 9"/>
                <a:gd name="T49" fmla="*/ 3 h 7"/>
                <a:gd name="T50" fmla="*/ 9 w 9"/>
                <a:gd name="T51" fmla="*/ 3 h 7"/>
                <a:gd name="T52" fmla="*/ 9 w 9"/>
                <a:gd name="T53" fmla="*/ 3 h 7"/>
                <a:gd name="T54" fmla="*/ 6 w 9"/>
                <a:gd name="T55" fmla="*/ 5 h 7"/>
                <a:gd name="T56" fmla="*/ 6 w 9"/>
                <a:gd name="T57" fmla="*/ 4 h 7"/>
                <a:gd name="T58" fmla="*/ 7 w 9"/>
                <a:gd name="T59" fmla="*/ 4 h 7"/>
                <a:gd name="T60" fmla="*/ 7 w 9"/>
                <a:gd name="T61" fmla="*/ 3 h 7"/>
                <a:gd name="T62" fmla="*/ 8 w 9"/>
                <a:gd name="T63" fmla="*/ 2 h 7"/>
                <a:gd name="T64" fmla="*/ 8 w 9"/>
                <a:gd name="T65" fmla="*/ 2 h 7"/>
                <a:gd name="T66" fmla="*/ 7 w 9"/>
                <a:gd name="T67" fmla="*/ 1 h 7"/>
                <a:gd name="T68" fmla="*/ 6 w 9"/>
                <a:gd name="T69" fmla="*/ 1 h 7"/>
                <a:gd name="T70" fmla="*/ 5 w 9"/>
                <a:gd name="T71" fmla="*/ 2 h 7"/>
                <a:gd name="T72" fmla="*/ 5 w 9"/>
                <a:gd name="T73" fmla="*/ 3 h 7"/>
                <a:gd name="T74" fmla="*/ 5 w 9"/>
                <a:gd name="T75" fmla="*/ 4 h 7"/>
                <a:gd name="T76" fmla="*/ 5 w 9"/>
                <a:gd name="T77" fmla="*/ 4 h 7"/>
                <a:gd name="T78" fmla="*/ 5 w 9"/>
                <a:gd name="T79" fmla="*/ 5 h 7"/>
                <a:gd name="T80" fmla="*/ 4 w 9"/>
                <a:gd name="T81" fmla="*/ 6 h 7"/>
                <a:gd name="T82" fmla="*/ 3 w 9"/>
                <a:gd name="T83" fmla="*/ 7 h 7"/>
                <a:gd name="T84" fmla="*/ 2 w 9"/>
                <a:gd name="T85" fmla="*/ 7 h 7"/>
                <a:gd name="T86" fmla="*/ 1 w 9"/>
                <a:gd name="T87" fmla="*/ 6 h 7"/>
                <a:gd name="T88" fmla="*/ 0 w 9"/>
                <a:gd name="T8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" h="7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2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7" name="Freeform 187"/>
            <p:cNvSpPr>
              <a:spLocks noEditPoints="1"/>
            </p:cNvSpPr>
            <p:nvPr/>
          </p:nvSpPr>
          <p:spPr bwMode="auto">
            <a:xfrm>
              <a:off x="6463506" y="1334293"/>
              <a:ext cx="33338" cy="25400"/>
            </a:xfrm>
            <a:custGeom>
              <a:avLst/>
              <a:gdLst>
                <a:gd name="T0" fmla="*/ 8 w 9"/>
                <a:gd name="T1" fmla="*/ 6 h 7"/>
                <a:gd name="T2" fmla="*/ 7 w 9"/>
                <a:gd name="T3" fmla="*/ 6 h 7"/>
                <a:gd name="T4" fmla="*/ 6 w 9"/>
                <a:gd name="T5" fmla="*/ 6 h 7"/>
                <a:gd name="T6" fmla="*/ 5 w 9"/>
                <a:gd name="T7" fmla="*/ 6 h 7"/>
                <a:gd name="T8" fmla="*/ 5 w 9"/>
                <a:gd name="T9" fmla="*/ 5 h 7"/>
                <a:gd name="T10" fmla="*/ 5 w 9"/>
                <a:gd name="T11" fmla="*/ 4 h 7"/>
                <a:gd name="T12" fmla="*/ 3 w 9"/>
                <a:gd name="T13" fmla="*/ 6 h 7"/>
                <a:gd name="T14" fmla="*/ 2 w 9"/>
                <a:gd name="T15" fmla="*/ 6 h 7"/>
                <a:gd name="T16" fmla="*/ 2 w 9"/>
                <a:gd name="T17" fmla="*/ 6 h 7"/>
                <a:gd name="T18" fmla="*/ 2 w 9"/>
                <a:gd name="T19" fmla="*/ 6 h 7"/>
                <a:gd name="T20" fmla="*/ 2 w 9"/>
                <a:gd name="T21" fmla="*/ 7 h 7"/>
                <a:gd name="T22" fmla="*/ 2 w 9"/>
                <a:gd name="T23" fmla="*/ 7 h 7"/>
                <a:gd name="T24" fmla="*/ 0 w 9"/>
                <a:gd name="T25" fmla="*/ 4 h 7"/>
                <a:gd name="T26" fmla="*/ 1 w 9"/>
                <a:gd name="T27" fmla="*/ 4 h 7"/>
                <a:gd name="T28" fmla="*/ 1 w 9"/>
                <a:gd name="T29" fmla="*/ 4 h 7"/>
                <a:gd name="T30" fmla="*/ 1 w 9"/>
                <a:gd name="T31" fmla="*/ 5 h 7"/>
                <a:gd name="T32" fmla="*/ 1 w 9"/>
                <a:gd name="T33" fmla="*/ 5 h 7"/>
                <a:gd name="T34" fmla="*/ 2 w 9"/>
                <a:gd name="T35" fmla="*/ 4 h 7"/>
                <a:gd name="T36" fmla="*/ 7 w 9"/>
                <a:gd name="T37" fmla="*/ 1 h 7"/>
                <a:gd name="T38" fmla="*/ 7 w 9"/>
                <a:gd name="T39" fmla="*/ 1 h 7"/>
                <a:gd name="T40" fmla="*/ 7 w 9"/>
                <a:gd name="T41" fmla="*/ 1 h 7"/>
                <a:gd name="T42" fmla="*/ 7 w 9"/>
                <a:gd name="T43" fmla="*/ 1 h 7"/>
                <a:gd name="T44" fmla="*/ 7 w 9"/>
                <a:gd name="T45" fmla="*/ 0 h 7"/>
                <a:gd name="T46" fmla="*/ 7 w 9"/>
                <a:gd name="T47" fmla="*/ 0 h 7"/>
                <a:gd name="T48" fmla="*/ 9 w 9"/>
                <a:gd name="T49" fmla="*/ 3 h 7"/>
                <a:gd name="T50" fmla="*/ 9 w 9"/>
                <a:gd name="T51" fmla="*/ 4 h 7"/>
                <a:gd name="T52" fmla="*/ 8 w 9"/>
                <a:gd name="T53" fmla="*/ 6 h 7"/>
                <a:gd name="T54" fmla="*/ 7 w 9"/>
                <a:gd name="T55" fmla="*/ 5 h 7"/>
                <a:gd name="T56" fmla="*/ 8 w 9"/>
                <a:gd name="T57" fmla="*/ 4 h 7"/>
                <a:gd name="T58" fmla="*/ 8 w 9"/>
                <a:gd name="T59" fmla="*/ 3 h 7"/>
                <a:gd name="T60" fmla="*/ 8 w 9"/>
                <a:gd name="T61" fmla="*/ 2 h 7"/>
                <a:gd name="T62" fmla="*/ 5 w 9"/>
                <a:gd name="T63" fmla="*/ 4 h 7"/>
                <a:gd name="T64" fmla="*/ 5 w 9"/>
                <a:gd name="T65" fmla="*/ 4 h 7"/>
                <a:gd name="T66" fmla="*/ 6 w 9"/>
                <a:gd name="T67" fmla="*/ 5 h 7"/>
                <a:gd name="T68" fmla="*/ 7 w 9"/>
                <a:gd name="T6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7">
                  <a:moveTo>
                    <a:pt x="8" y="6"/>
                  </a:move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9" y="5"/>
                    <a:pt x="9" y="5"/>
                    <a:pt x="8" y="6"/>
                  </a:cubicBezTo>
                  <a:moveTo>
                    <a:pt x="7" y="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8" name="Freeform 188"/>
            <p:cNvSpPr/>
            <p:nvPr/>
          </p:nvSpPr>
          <p:spPr bwMode="auto">
            <a:xfrm>
              <a:off x="6477793" y="1353343"/>
              <a:ext cx="30163" cy="25400"/>
            </a:xfrm>
            <a:custGeom>
              <a:avLst/>
              <a:gdLst>
                <a:gd name="T0" fmla="*/ 1 w 8"/>
                <a:gd name="T1" fmla="*/ 7 h 7"/>
                <a:gd name="T2" fmla="*/ 0 w 8"/>
                <a:gd name="T3" fmla="*/ 5 h 7"/>
                <a:gd name="T4" fmla="*/ 0 w 8"/>
                <a:gd name="T5" fmla="*/ 4 h 7"/>
                <a:gd name="T6" fmla="*/ 0 w 8"/>
                <a:gd name="T7" fmla="*/ 4 h 7"/>
                <a:gd name="T8" fmla="*/ 0 w 8"/>
                <a:gd name="T9" fmla="*/ 5 h 7"/>
                <a:gd name="T10" fmla="*/ 1 w 8"/>
                <a:gd name="T11" fmla="*/ 5 h 7"/>
                <a:gd name="T12" fmla="*/ 1 w 8"/>
                <a:gd name="T13" fmla="*/ 5 h 7"/>
                <a:gd name="T14" fmla="*/ 6 w 8"/>
                <a:gd name="T15" fmla="*/ 1 h 7"/>
                <a:gd name="T16" fmla="*/ 6 w 8"/>
                <a:gd name="T17" fmla="*/ 1 h 7"/>
                <a:gd name="T18" fmla="*/ 6 w 8"/>
                <a:gd name="T19" fmla="*/ 1 h 7"/>
                <a:gd name="T20" fmla="*/ 6 w 8"/>
                <a:gd name="T21" fmla="*/ 0 h 7"/>
                <a:gd name="T22" fmla="*/ 6 w 8"/>
                <a:gd name="T23" fmla="*/ 0 h 7"/>
                <a:gd name="T24" fmla="*/ 6 w 8"/>
                <a:gd name="T25" fmla="*/ 0 h 7"/>
                <a:gd name="T26" fmla="*/ 8 w 8"/>
                <a:gd name="T27" fmla="*/ 3 h 7"/>
                <a:gd name="T28" fmla="*/ 8 w 8"/>
                <a:gd name="T29" fmla="*/ 3 h 7"/>
                <a:gd name="T30" fmla="*/ 8 w 8"/>
                <a:gd name="T31" fmla="*/ 3 h 7"/>
                <a:gd name="T32" fmla="*/ 7 w 8"/>
                <a:gd name="T33" fmla="*/ 2 h 7"/>
                <a:gd name="T34" fmla="*/ 7 w 8"/>
                <a:gd name="T35" fmla="*/ 2 h 7"/>
                <a:gd name="T36" fmla="*/ 7 w 8"/>
                <a:gd name="T37" fmla="*/ 3 h 7"/>
                <a:gd name="T38" fmla="*/ 2 w 8"/>
                <a:gd name="T39" fmla="*/ 6 h 7"/>
                <a:gd name="T40" fmla="*/ 2 w 8"/>
                <a:gd name="T41" fmla="*/ 6 h 7"/>
                <a:gd name="T42" fmla="*/ 2 w 8"/>
                <a:gd name="T43" fmla="*/ 6 h 7"/>
                <a:gd name="T44" fmla="*/ 2 w 8"/>
                <a:gd name="T45" fmla="*/ 7 h 7"/>
                <a:gd name="T46" fmla="*/ 2 w 8"/>
                <a:gd name="T47" fmla="*/ 7 h 7"/>
                <a:gd name="T48" fmla="*/ 1 w 8"/>
                <a:gd name="T4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" h="7">
                  <a:moveTo>
                    <a:pt x="1" y="7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9" name="Freeform 189"/>
            <p:cNvSpPr/>
            <p:nvPr/>
          </p:nvSpPr>
          <p:spPr bwMode="auto">
            <a:xfrm>
              <a:off x="6485731" y="1364456"/>
              <a:ext cx="36513" cy="30163"/>
            </a:xfrm>
            <a:custGeom>
              <a:avLst/>
              <a:gdLst>
                <a:gd name="T0" fmla="*/ 8 w 10"/>
                <a:gd name="T1" fmla="*/ 6 h 8"/>
                <a:gd name="T2" fmla="*/ 8 w 10"/>
                <a:gd name="T3" fmla="*/ 5 h 8"/>
                <a:gd name="T4" fmla="*/ 8 w 10"/>
                <a:gd name="T5" fmla="*/ 4 h 8"/>
                <a:gd name="T6" fmla="*/ 8 w 10"/>
                <a:gd name="T7" fmla="*/ 4 h 8"/>
                <a:gd name="T8" fmla="*/ 8 w 10"/>
                <a:gd name="T9" fmla="*/ 3 h 8"/>
                <a:gd name="T10" fmla="*/ 8 w 10"/>
                <a:gd name="T11" fmla="*/ 3 h 8"/>
                <a:gd name="T12" fmla="*/ 8 w 10"/>
                <a:gd name="T13" fmla="*/ 3 h 8"/>
                <a:gd name="T14" fmla="*/ 3 w 10"/>
                <a:gd name="T15" fmla="*/ 7 h 8"/>
                <a:gd name="T16" fmla="*/ 3 w 10"/>
                <a:gd name="T17" fmla="*/ 7 h 8"/>
                <a:gd name="T18" fmla="*/ 2 w 10"/>
                <a:gd name="T19" fmla="*/ 7 h 8"/>
                <a:gd name="T20" fmla="*/ 3 w 10"/>
                <a:gd name="T21" fmla="*/ 8 h 8"/>
                <a:gd name="T22" fmla="*/ 3 w 10"/>
                <a:gd name="T23" fmla="*/ 8 h 8"/>
                <a:gd name="T24" fmla="*/ 2 w 10"/>
                <a:gd name="T25" fmla="*/ 8 h 8"/>
                <a:gd name="T26" fmla="*/ 0 w 10"/>
                <a:gd name="T27" fmla="*/ 6 h 8"/>
                <a:gd name="T28" fmla="*/ 1 w 10"/>
                <a:gd name="T29" fmla="*/ 5 h 8"/>
                <a:gd name="T30" fmla="*/ 1 w 10"/>
                <a:gd name="T31" fmla="*/ 6 h 8"/>
                <a:gd name="T32" fmla="*/ 1 w 10"/>
                <a:gd name="T33" fmla="*/ 6 h 8"/>
                <a:gd name="T34" fmla="*/ 2 w 10"/>
                <a:gd name="T35" fmla="*/ 6 h 8"/>
                <a:gd name="T36" fmla="*/ 2 w 10"/>
                <a:gd name="T37" fmla="*/ 6 h 8"/>
                <a:gd name="T38" fmla="*/ 7 w 10"/>
                <a:gd name="T39" fmla="*/ 2 h 8"/>
                <a:gd name="T40" fmla="*/ 7 w 10"/>
                <a:gd name="T41" fmla="*/ 2 h 8"/>
                <a:gd name="T42" fmla="*/ 7 w 10"/>
                <a:gd name="T43" fmla="*/ 1 h 8"/>
                <a:gd name="T44" fmla="*/ 7 w 10"/>
                <a:gd name="T45" fmla="*/ 1 h 8"/>
                <a:gd name="T46" fmla="*/ 6 w 10"/>
                <a:gd name="T47" fmla="*/ 1 h 8"/>
                <a:gd name="T48" fmla="*/ 5 w 10"/>
                <a:gd name="T49" fmla="*/ 1 h 8"/>
                <a:gd name="T50" fmla="*/ 4 w 10"/>
                <a:gd name="T51" fmla="*/ 1 h 8"/>
                <a:gd name="T52" fmla="*/ 6 w 10"/>
                <a:gd name="T53" fmla="*/ 0 h 8"/>
                <a:gd name="T54" fmla="*/ 10 w 10"/>
                <a:gd name="T55" fmla="*/ 4 h 8"/>
                <a:gd name="T56" fmla="*/ 8 w 10"/>
                <a:gd name="T5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8">
                  <a:moveTo>
                    <a:pt x="8" y="6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0" name="Freeform 190"/>
            <p:cNvSpPr>
              <a:spLocks noEditPoints="1"/>
            </p:cNvSpPr>
            <p:nvPr/>
          </p:nvSpPr>
          <p:spPr bwMode="auto">
            <a:xfrm>
              <a:off x="6496843" y="1386681"/>
              <a:ext cx="33338" cy="33338"/>
            </a:xfrm>
            <a:custGeom>
              <a:avLst/>
              <a:gdLst>
                <a:gd name="T0" fmla="*/ 4 w 9"/>
                <a:gd name="T1" fmla="*/ 9 h 9"/>
                <a:gd name="T2" fmla="*/ 2 w 9"/>
                <a:gd name="T3" fmla="*/ 6 h 9"/>
                <a:gd name="T4" fmla="*/ 3 w 9"/>
                <a:gd name="T5" fmla="*/ 6 h 9"/>
                <a:gd name="T6" fmla="*/ 3 w 9"/>
                <a:gd name="T7" fmla="*/ 6 h 9"/>
                <a:gd name="T8" fmla="*/ 4 w 9"/>
                <a:gd name="T9" fmla="*/ 6 h 9"/>
                <a:gd name="T10" fmla="*/ 4 w 9"/>
                <a:gd name="T11" fmla="*/ 6 h 9"/>
                <a:gd name="T12" fmla="*/ 4 w 9"/>
                <a:gd name="T13" fmla="*/ 6 h 9"/>
                <a:gd name="T14" fmla="*/ 5 w 9"/>
                <a:gd name="T15" fmla="*/ 5 h 9"/>
                <a:gd name="T16" fmla="*/ 3 w 9"/>
                <a:gd name="T17" fmla="*/ 3 h 9"/>
                <a:gd name="T18" fmla="*/ 3 w 9"/>
                <a:gd name="T19" fmla="*/ 3 h 9"/>
                <a:gd name="T20" fmla="*/ 2 w 9"/>
                <a:gd name="T21" fmla="*/ 4 h 9"/>
                <a:gd name="T22" fmla="*/ 2 w 9"/>
                <a:gd name="T23" fmla="*/ 4 h 9"/>
                <a:gd name="T24" fmla="*/ 2 w 9"/>
                <a:gd name="T25" fmla="*/ 4 h 9"/>
                <a:gd name="T26" fmla="*/ 2 w 9"/>
                <a:gd name="T27" fmla="*/ 4 h 9"/>
                <a:gd name="T28" fmla="*/ 2 w 9"/>
                <a:gd name="T29" fmla="*/ 5 h 9"/>
                <a:gd name="T30" fmla="*/ 2 w 9"/>
                <a:gd name="T31" fmla="*/ 5 h 9"/>
                <a:gd name="T32" fmla="*/ 0 w 9"/>
                <a:gd name="T33" fmla="*/ 3 h 9"/>
                <a:gd name="T34" fmla="*/ 0 w 9"/>
                <a:gd name="T35" fmla="*/ 3 h 9"/>
                <a:gd name="T36" fmla="*/ 1 w 9"/>
                <a:gd name="T37" fmla="*/ 3 h 9"/>
                <a:gd name="T38" fmla="*/ 1 w 9"/>
                <a:gd name="T39" fmla="*/ 3 h 9"/>
                <a:gd name="T40" fmla="*/ 1 w 9"/>
                <a:gd name="T41" fmla="*/ 3 h 9"/>
                <a:gd name="T42" fmla="*/ 2 w 9"/>
                <a:gd name="T43" fmla="*/ 3 h 9"/>
                <a:gd name="T44" fmla="*/ 5 w 9"/>
                <a:gd name="T45" fmla="*/ 2 h 9"/>
                <a:gd name="T46" fmla="*/ 8 w 9"/>
                <a:gd name="T47" fmla="*/ 0 h 9"/>
                <a:gd name="T48" fmla="*/ 9 w 9"/>
                <a:gd name="T49" fmla="*/ 1 h 9"/>
                <a:gd name="T50" fmla="*/ 6 w 9"/>
                <a:gd name="T51" fmla="*/ 5 h 9"/>
                <a:gd name="T52" fmla="*/ 5 w 9"/>
                <a:gd name="T53" fmla="*/ 7 h 9"/>
                <a:gd name="T54" fmla="*/ 5 w 9"/>
                <a:gd name="T55" fmla="*/ 7 h 9"/>
                <a:gd name="T56" fmla="*/ 5 w 9"/>
                <a:gd name="T57" fmla="*/ 8 h 9"/>
                <a:gd name="T58" fmla="*/ 5 w 9"/>
                <a:gd name="T59" fmla="*/ 8 h 9"/>
                <a:gd name="T60" fmla="*/ 5 w 9"/>
                <a:gd name="T61" fmla="*/ 8 h 9"/>
                <a:gd name="T62" fmla="*/ 4 w 9"/>
                <a:gd name="T63" fmla="*/ 9 h 9"/>
                <a:gd name="T64" fmla="*/ 5 w 9"/>
                <a:gd name="T65" fmla="*/ 4 h 9"/>
                <a:gd name="T66" fmla="*/ 7 w 9"/>
                <a:gd name="T67" fmla="*/ 2 h 9"/>
                <a:gd name="T68" fmla="*/ 4 w 9"/>
                <a:gd name="T69" fmla="*/ 3 h 9"/>
                <a:gd name="T70" fmla="*/ 5 w 9"/>
                <a:gd name="T7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9">
                  <a:moveTo>
                    <a:pt x="4" y="9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6" y="1"/>
                    <a:pt x="7" y="1"/>
                    <a:pt x="8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3"/>
                    <a:pt x="7" y="4"/>
                    <a:pt x="6" y="5"/>
                  </a:cubicBezTo>
                  <a:cubicBezTo>
                    <a:pt x="6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4" y="9"/>
                  </a:lnTo>
                  <a:close/>
                  <a:moveTo>
                    <a:pt x="5" y="4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1" name="Freeform 191"/>
            <p:cNvSpPr/>
            <p:nvPr/>
          </p:nvSpPr>
          <p:spPr bwMode="auto">
            <a:xfrm>
              <a:off x="6515893" y="1397793"/>
              <a:ext cx="30163" cy="38100"/>
            </a:xfrm>
            <a:custGeom>
              <a:avLst/>
              <a:gdLst>
                <a:gd name="T0" fmla="*/ 5 w 8"/>
                <a:gd name="T1" fmla="*/ 8 h 10"/>
                <a:gd name="T2" fmla="*/ 3 w 8"/>
                <a:gd name="T3" fmla="*/ 10 h 10"/>
                <a:gd name="T4" fmla="*/ 0 w 8"/>
                <a:gd name="T5" fmla="*/ 6 h 10"/>
                <a:gd name="T6" fmla="*/ 0 w 8"/>
                <a:gd name="T7" fmla="*/ 6 h 10"/>
                <a:gd name="T8" fmla="*/ 0 w 8"/>
                <a:gd name="T9" fmla="*/ 6 h 10"/>
                <a:gd name="T10" fmla="*/ 1 w 8"/>
                <a:gd name="T11" fmla="*/ 6 h 10"/>
                <a:gd name="T12" fmla="*/ 1 w 8"/>
                <a:gd name="T13" fmla="*/ 6 h 10"/>
                <a:gd name="T14" fmla="*/ 1 w 8"/>
                <a:gd name="T15" fmla="*/ 6 h 10"/>
                <a:gd name="T16" fmla="*/ 5 w 8"/>
                <a:gd name="T17" fmla="*/ 2 h 10"/>
                <a:gd name="T18" fmla="*/ 6 w 8"/>
                <a:gd name="T19" fmla="*/ 1 h 10"/>
                <a:gd name="T20" fmla="*/ 6 w 8"/>
                <a:gd name="T21" fmla="*/ 1 h 10"/>
                <a:gd name="T22" fmla="*/ 6 w 8"/>
                <a:gd name="T23" fmla="*/ 1 h 10"/>
                <a:gd name="T24" fmla="*/ 5 w 8"/>
                <a:gd name="T25" fmla="*/ 1 h 10"/>
                <a:gd name="T26" fmla="*/ 6 w 8"/>
                <a:gd name="T27" fmla="*/ 0 h 10"/>
                <a:gd name="T28" fmla="*/ 8 w 8"/>
                <a:gd name="T29" fmla="*/ 3 h 10"/>
                <a:gd name="T30" fmla="*/ 8 w 8"/>
                <a:gd name="T31" fmla="*/ 3 h 10"/>
                <a:gd name="T32" fmla="*/ 7 w 8"/>
                <a:gd name="T33" fmla="*/ 3 h 10"/>
                <a:gd name="T34" fmla="*/ 7 w 8"/>
                <a:gd name="T35" fmla="*/ 3 h 10"/>
                <a:gd name="T36" fmla="*/ 7 w 8"/>
                <a:gd name="T37" fmla="*/ 3 h 10"/>
                <a:gd name="T38" fmla="*/ 6 w 8"/>
                <a:gd name="T39" fmla="*/ 3 h 10"/>
                <a:gd name="T40" fmla="*/ 3 w 8"/>
                <a:gd name="T41" fmla="*/ 6 h 10"/>
                <a:gd name="T42" fmla="*/ 2 w 8"/>
                <a:gd name="T43" fmla="*/ 7 h 10"/>
                <a:gd name="T44" fmla="*/ 2 w 8"/>
                <a:gd name="T45" fmla="*/ 7 h 10"/>
                <a:gd name="T46" fmla="*/ 2 w 8"/>
                <a:gd name="T47" fmla="*/ 7 h 10"/>
                <a:gd name="T48" fmla="*/ 2 w 8"/>
                <a:gd name="T49" fmla="*/ 8 h 10"/>
                <a:gd name="T50" fmla="*/ 3 w 8"/>
                <a:gd name="T51" fmla="*/ 8 h 10"/>
                <a:gd name="T52" fmla="*/ 3 w 8"/>
                <a:gd name="T53" fmla="*/ 8 h 10"/>
                <a:gd name="T54" fmla="*/ 4 w 8"/>
                <a:gd name="T55" fmla="*/ 8 h 10"/>
                <a:gd name="T56" fmla="*/ 5 w 8"/>
                <a:gd name="T5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0">
                  <a:moveTo>
                    <a:pt x="5" y="8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2" name="Freeform 192"/>
            <p:cNvSpPr>
              <a:spLocks noEditPoints="1"/>
            </p:cNvSpPr>
            <p:nvPr/>
          </p:nvSpPr>
          <p:spPr bwMode="auto">
            <a:xfrm>
              <a:off x="6541293" y="1423193"/>
              <a:ext cx="26988" cy="30163"/>
            </a:xfrm>
            <a:custGeom>
              <a:avLst/>
              <a:gdLst>
                <a:gd name="T0" fmla="*/ 7 w 7"/>
                <a:gd name="T1" fmla="*/ 3 h 8"/>
                <a:gd name="T2" fmla="*/ 7 w 7"/>
                <a:gd name="T3" fmla="*/ 5 h 8"/>
                <a:gd name="T4" fmla="*/ 6 w 7"/>
                <a:gd name="T5" fmla="*/ 6 h 8"/>
                <a:gd name="T6" fmla="*/ 5 w 7"/>
                <a:gd name="T7" fmla="*/ 7 h 8"/>
                <a:gd name="T8" fmla="*/ 3 w 7"/>
                <a:gd name="T9" fmla="*/ 8 h 8"/>
                <a:gd name="T10" fmla="*/ 2 w 7"/>
                <a:gd name="T11" fmla="*/ 8 h 8"/>
                <a:gd name="T12" fmla="*/ 1 w 7"/>
                <a:gd name="T13" fmla="*/ 7 h 8"/>
                <a:gd name="T14" fmla="*/ 0 w 7"/>
                <a:gd name="T15" fmla="*/ 6 h 8"/>
                <a:gd name="T16" fmla="*/ 0 w 7"/>
                <a:gd name="T17" fmla="*/ 5 h 8"/>
                <a:gd name="T18" fmla="*/ 0 w 7"/>
                <a:gd name="T19" fmla="*/ 4 h 8"/>
                <a:gd name="T20" fmla="*/ 1 w 7"/>
                <a:gd name="T21" fmla="*/ 2 h 8"/>
                <a:gd name="T22" fmla="*/ 3 w 7"/>
                <a:gd name="T23" fmla="*/ 1 h 8"/>
                <a:gd name="T24" fmla="*/ 4 w 7"/>
                <a:gd name="T25" fmla="*/ 0 h 8"/>
                <a:gd name="T26" fmla="*/ 6 w 7"/>
                <a:gd name="T27" fmla="*/ 0 h 8"/>
                <a:gd name="T28" fmla="*/ 7 w 7"/>
                <a:gd name="T29" fmla="*/ 1 h 8"/>
                <a:gd name="T30" fmla="*/ 7 w 7"/>
                <a:gd name="T31" fmla="*/ 2 h 8"/>
                <a:gd name="T32" fmla="*/ 7 w 7"/>
                <a:gd name="T33" fmla="*/ 3 h 8"/>
                <a:gd name="T34" fmla="*/ 3 w 7"/>
                <a:gd name="T35" fmla="*/ 7 h 8"/>
                <a:gd name="T36" fmla="*/ 4 w 7"/>
                <a:gd name="T37" fmla="*/ 6 h 8"/>
                <a:gd name="T38" fmla="*/ 5 w 7"/>
                <a:gd name="T39" fmla="*/ 5 h 8"/>
                <a:gd name="T40" fmla="*/ 6 w 7"/>
                <a:gd name="T41" fmla="*/ 4 h 8"/>
                <a:gd name="T42" fmla="*/ 6 w 7"/>
                <a:gd name="T43" fmla="*/ 3 h 8"/>
                <a:gd name="T44" fmla="*/ 7 w 7"/>
                <a:gd name="T45" fmla="*/ 2 h 8"/>
                <a:gd name="T46" fmla="*/ 6 w 7"/>
                <a:gd name="T47" fmla="*/ 1 h 8"/>
                <a:gd name="T48" fmla="*/ 5 w 7"/>
                <a:gd name="T49" fmla="*/ 1 h 8"/>
                <a:gd name="T50" fmla="*/ 3 w 7"/>
                <a:gd name="T51" fmla="*/ 3 h 8"/>
                <a:gd name="T52" fmla="*/ 2 w 7"/>
                <a:gd name="T53" fmla="*/ 4 h 8"/>
                <a:gd name="T54" fmla="*/ 1 w 7"/>
                <a:gd name="T55" fmla="*/ 5 h 8"/>
                <a:gd name="T56" fmla="*/ 1 w 7"/>
                <a:gd name="T57" fmla="*/ 6 h 8"/>
                <a:gd name="T58" fmla="*/ 1 w 7"/>
                <a:gd name="T59" fmla="*/ 7 h 8"/>
                <a:gd name="T60" fmla="*/ 2 w 7"/>
                <a:gd name="T61" fmla="*/ 7 h 8"/>
                <a:gd name="T62" fmla="*/ 3 w 7"/>
                <a:gd name="T6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8">
                  <a:moveTo>
                    <a:pt x="7" y="3"/>
                  </a:move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moveTo>
                    <a:pt x="3" y="7"/>
                  </a:moveTo>
                  <a:cubicBezTo>
                    <a:pt x="3" y="7"/>
                    <a:pt x="3" y="6"/>
                    <a:pt x="4" y="6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7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3" name="Freeform 193"/>
            <p:cNvSpPr/>
            <p:nvPr/>
          </p:nvSpPr>
          <p:spPr bwMode="auto">
            <a:xfrm>
              <a:off x="6557168" y="1439068"/>
              <a:ext cx="33338" cy="30163"/>
            </a:xfrm>
            <a:custGeom>
              <a:avLst/>
              <a:gdLst>
                <a:gd name="T0" fmla="*/ 8 w 9"/>
                <a:gd name="T1" fmla="*/ 5 h 8"/>
                <a:gd name="T2" fmla="*/ 7 w 9"/>
                <a:gd name="T3" fmla="*/ 4 h 8"/>
                <a:gd name="T4" fmla="*/ 8 w 9"/>
                <a:gd name="T5" fmla="*/ 3 h 8"/>
                <a:gd name="T6" fmla="*/ 8 w 9"/>
                <a:gd name="T7" fmla="*/ 3 h 8"/>
                <a:gd name="T8" fmla="*/ 8 w 9"/>
                <a:gd name="T9" fmla="*/ 2 h 8"/>
                <a:gd name="T10" fmla="*/ 7 w 9"/>
                <a:gd name="T11" fmla="*/ 2 h 8"/>
                <a:gd name="T12" fmla="*/ 7 w 9"/>
                <a:gd name="T13" fmla="*/ 1 h 8"/>
                <a:gd name="T14" fmla="*/ 5 w 9"/>
                <a:gd name="T15" fmla="*/ 4 h 8"/>
                <a:gd name="T16" fmla="*/ 5 w 9"/>
                <a:gd name="T17" fmla="*/ 4 h 8"/>
                <a:gd name="T18" fmla="*/ 5 w 9"/>
                <a:gd name="T19" fmla="*/ 4 h 8"/>
                <a:gd name="T20" fmla="*/ 6 w 9"/>
                <a:gd name="T21" fmla="*/ 4 h 8"/>
                <a:gd name="T22" fmla="*/ 6 w 9"/>
                <a:gd name="T23" fmla="*/ 4 h 8"/>
                <a:gd name="T24" fmla="*/ 7 w 9"/>
                <a:gd name="T25" fmla="*/ 4 h 8"/>
                <a:gd name="T26" fmla="*/ 7 w 9"/>
                <a:gd name="T27" fmla="*/ 4 h 8"/>
                <a:gd name="T28" fmla="*/ 5 w 9"/>
                <a:gd name="T29" fmla="*/ 7 h 8"/>
                <a:gd name="T30" fmla="*/ 4 w 9"/>
                <a:gd name="T31" fmla="*/ 7 h 8"/>
                <a:gd name="T32" fmla="*/ 5 w 9"/>
                <a:gd name="T33" fmla="*/ 6 h 8"/>
                <a:gd name="T34" fmla="*/ 5 w 9"/>
                <a:gd name="T35" fmla="*/ 5 h 8"/>
                <a:gd name="T36" fmla="*/ 5 w 9"/>
                <a:gd name="T37" fmla="*/ 5 h 8"/>
                <a:gd name="T38" fmla="*/ 5 w 9"/>
                <a:gd name="T39" fmla="*/ 5 h 8"/>
                <a:gd name="T40" fmla="*/ 4 w 9"/>
                <a:gd name="T41" fmla="*/ 4 h 8"/>
                <a:gd name="T42" fmla="*/ 2 w 9"/>
                <a:gd name="T43" fmla="*/ 6 h 8"/>
                <a:gd name="T44" fmla="*/ 2 w 9"/>
                <a:gd name="T45" fmla="*/ 7 h 8"/>
                <a:gd name="T46" fmla="*/ 2 w 9"/>
                <a:gd name="T47" fmla="*/ 7 h 8"/>
                <a:gd name="T48" fmla="*/ 2 w 9"/>
                <a:gd name="T49" fmla="*/ 7 h 8"/>
                <a:gd name="T50" fmla="*/ 3 w 9"/>
                <a:gd name="T51" fmla="*/ 8 h 8"/>
                <a:gd name="T52" fmla="*/ 2 w 9"/>
                <a:gd name="T53" fmla="*/ 8 h 8"/>
                <a:gd name="T54" fmla="*/ 0 w 9"/>
                <a:gd name="T55" fmla="*/ 6 h 8"/>
                <a:gd name="T56" fmla="*/ 0 w 9"/>
                <a:gd name="T57" fmla="*/ 6 h 8"/>
                <a:gd name="T58" fmla="*/ 0 w 9"/>
                <a:gd name="T59" fmla="*/ 6 h 8"/>
                <a:gd name="T60" fmla="*/ 1 w 9"/>
                <a:gd name="T61" fmla="*/ 6 h 8"/>
                <a:gd name="T62" fmla="*/ 1 w 9"/>
                <a:gd name="T63" fmla="*/ 6 h 8"/>
                <a:gd name="T64" fmla="*/ 1 w 9"/>
                <a:gd name="T65" fmla="*/ 5 h 8"/>
                <a:gd name="T66" fmla="*/ 5 w 9"/>
                <a:gd name="T67" fmla="*/ 1 h 8"/>
                <a:gd name="T68" fmla="*/ 5 w 9"/>
                <a:gd name="T69" fmla="*/ 1 h 8"/>
                <a:gd name="T70" fmla="*/ 5 w 9"/>
                <a:gd name="T71" fmla="*/ 0 h 8"/>
                <a:gd name="T72" fmla="*/ 5 w 9"/>
                <a:gd name="T73" fmla="*/ 0 h 8"/>
                <a:gd name="T74" fmla="*/ 5 w 9"/>
                <a:gd name="T75" fmla="*/ 0 h 8"/>
                <a:gd name="T76" fmla="*/ 5 w 9"/>
                <a:gd name="T77" fmla="*/ 0 h 8"/>
                <a:gd name="T78" fmla="*/ 9 w 9"/>
                <a:gd name="T79" fmla="*/ 3 h 8"/>
                <a:gd name="T80" fmla="*/ 8 w 9"/>
                <a:gd name="T8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" h="8">
                  <a:moveTo>
                    <a:pt x="8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4" name="Freeform 194"/>
            <p:cNvSpPr/>
            <p:nvPr/>
          </p:nvSpPr>
          <p:spPr bwMode="auto">
            <a:xfrm>
              <a:off x="6582568" y="1453356"/>
              <a:ext cx="30163" cy="38100"/>
            </a:xfrm>
            <a:custGeom>
              <a:avLst/>
              <a:gdLst>
                <a:gd name="T0" fmla="*/ 7 w 8"/>
                <a:gd name="T1" fmla="*/ 5 h 10"/>
                <a:gd name="T2" fmla="*/ 7 w 8"/>
                <a:gd name="T3" fmla="*/ 5 h 10"/>
                <a:gd name="T4" fmla="*/ 7 w 8"/>
                <a:gd name="T5" fmla="*/ 4 h 10"/>
                <a:gd name="T6" fmla="*/ 7 w 8"/>
                <a:gd name="T7" fmla="*/ 3 h 10"/>
                <a:gd name="T8" fmla="*/ 7 w 8"/>
                <a:gd name="T9" fmla="*/ 3 h 10"/>
                <a:gd name="T10" fmla="*/ 7 w 8"/>
                <a:gd name="T11" fmla="*/ 3 h 10"/>
                <a:gd name="T12" fmla="*/ 6 w 8"/>
                <a:gd name="T13" fmla="*/ 3 h 10"/>
                <a:gd name="T14" fmla="*/ 3 w 8"/>
                <a:gd name="T15" fmla="*/ 8 h 10"/>
                <a:gd name="T16" fmla="*/ 3 w 8"/>
                <a:gd name="T17" fmla="*/ 8 h 10"/>
                <a:gd name="T18" fmla="*/ 3 w 8"/>
                <a:gd name="T19" fmla="*/ 9 h 10"/>
                <a:gd name="T20" fmla="*/ 3 w 8"/>
                <a:gd name="T21" fmla="*/ 9 h 10"/>
                <a:gd name="T22" fmla="*/ 3 w 8"/>
                <a:gd name="T23" fmla="*/ 9 h 10"/>
                <a:gd name="T24" fmla="*/ 3 w 8"/>
                <a:gd name="T25" fmla="*/ 10 h 10"/>
                <a:gd name="T26" fmla="*/ 0 w 8"/>
                <a:gd name="T27" fmla="*/ 8 h 10"/>
                <a:gd name="T28" fmla="*/ 0 w 8"/>
                <a:gd name="T29" fmla="*/ 7 h 10"/>
                <a:gd name="T30" fmla="*/ 1 w 8"/>
                <a:gd name="T31" fmla="*/ 7 h 10"/>
                <a:gd name="T32" fmla="*/ 1 w 8"/>
                <a:gd name="T33" fmla="*/ 8 h 10"/>
                <a:gd name="T34" fmla="*/ 1 w 8"/>
                <a:gd name="T35" fmla="*/ 7 h 10"/>
                <a:gd name="T36" fmla="*/ 2 w 8"/>
                <a:gd name="T37" fmla="*/ 7 h 10"/>
                <a:gd name="T38" fmla="*/ 5 w 8"/>
                <a:gd name="T39" fmla="*/ 2 h 10"/>
                <a:gd name="T40" fmla="*/ 5 w 8"/>
                <a:gd name="T41" fmla="*/ 2 h 10"/>
                <a:gd name="T42" fmla="*/ 5 w 8"/>
                <a:gd name="T43" fmla="*/ 2 h 10"/>
                <a:gd name="T44" fmla="*/ 5 w 8"/>
                <a:gd name="T45" fmla="*/ 1 h 10"/>
                <a:gd name="T46" fmla="*/ 4 w 8"/>
                <a:gd name="T47" fmla="*/ 2 h 10"/>
                <a:gd name="T48" fmla="*/ 3 w 8"/>
                <a:gd name="T49" fmla="*/ 2 h 10"/>
                <a:gd name="T50" fmla="*/ 3 w 8"/>
                <a:gd name="T51" fmla="*/ 2 h 10"/>
                <a:gd name="T52" fmla="*/ 4 w 8"/>
                <a:gd name="T53" fmla="*/ 0 h 10"/>
                <a:gd name="T54" fmla="*/ 8 w 8"/>
                <a:gd name="T55" fmla="*/ 4 h 10"/>
                <a:gd name="T56" fmla="*/ 7 w 8"/>
                <a:gd name="T5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0">
                  <a:moveTo>
                    <a:pt x="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4"/>
                    <a:pt x="8" y="4"/>
                    <a:pt x="8" y="4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5" name="Freeform 195"/>
            <p:cNvSpPr/>
            <p:nvPr/>
          </p:nvSpPr>
          <p:spPr bwMode="auto">
            <a:xfrm>
              <a:off x="6598443" y="1469231"/>
              <a:ext cx="41275" cy="36513"/>
            </a:xfrm>
            <a:custGeom>
              <a:avLst/>
              <a:gdLst>
                <a:gd name="T0" fmla="*/ 6 w 11"/>
                <a:gd name="T1" fmla="*/ 10 h 10"/>
                <a:gd name="T2" fmla="*/ 4 w 11"/>
                <a:gd name="T3" fmla="*/ 9 h 10"/>
                <a:gd name="T4" fmla="*/ 4 w 11"/>
                <a:gd name="T5" fmla="*/ 8 h 10"/>
                <a:gd name="T6" fmla="*/ 4 w 11"/>
                <a:gd name="T7" fmla="*/ 8 h 10"/>
                <a:gd name="T8" fmla="*/ 4 w 11"/>
                <a:gd name="T9" fmla="*/ 9 h 10"/>
                <a:gd name="T10" fmla="*/ 5 w 11"/>
                <a:gd name="T11" fmla="*/ 8 h 10"/>
                <a:gd name="T12" fmla="*/ 5 w 11"/>
                <a:gd name="T13" fmla="*/ 8 h 10"/>
                <a:gd name="T14" fmla="*/ 6 w 11"/>
                <a:gd name="T15" fmla="*/ 6 h 10"/>
                <a:gd name="T16" fmla="*/ 4 w 11"/>
                <a:gd name="T17" fmla="*/ 5 h 10"/>
                <a:gd name="T18" fmla="*/ 3 w 11"/>
                <a:gd name="T19" fmla="*/ 7 h 10"/>
                <a:gd name="T20" fmla="*/ 3 w 11"/>
                <a:gd name="T21" fmla="*/ 7 h 10"/>
                <a:gd name="T22" fmla="*/ 3 w 11"/>
                <a:gd name="T23" fmla="*/ 7 h 10"/>
                <a:gd name="T24" fmla="*/ 3 w 11"/>
                <a:gd name="T25" fmla="*/ 8 h 10"/>
                <a:gd name="T26" fmla="*/ 3 w 11"/>
                <a:gd name="T27" fmla="*/ 8 h 10"/>
                <a:gd name="T28" fmla="*/ 3 w 11"/>
                <a:gd name="T29" fmla="*/ 8 h 10"/>
                <a:gd name="T30" fmla="*/ 0 w 11"/>
                <a:gd name="T31" fmla="*/ 7 h 10"/>
                <a:gd name="T32" fmla="*/ 1 w 11"/>
                <a:gd name="T33" fmla="*/ 6 h 10"/>
                <a:gd name="T34" fmla="*/ 1 w 11"/>
                <a:gd name="T35" fmla="*/ 6 h 10"/>
                <a:gd name="T36" fmla="*/ 1 w 11"/>
                <a:gd name="T37" fmla="*/ 6 h 10"/>
                <a:gd name="T38" fmla="*/ 1 w 11"/>
                <a:gd name="T39" fmla="*/ 6 h 10"/>
                <a:gd name="T40" fmla="*/ 2 w 11"/>
                <a:gd name="T41" fmla="*/ 6 h 10"/>
                <a:gd name="T42" fmla="*/ 5 w 11"/>
                <a:gd name="T43" fmla="*/ 1 h 10"/>
                <a:gd name="T44" fmla="*/ 5 w 11"/>
                <a:gd name="T45" fmla="*/ 1 h 10"/>
                <a:gd name="T46" fmla="*/ 5 w 11"/>
                <a:gd name="T47" fmla="*/ 1 h 10"/>
                <a:gd name="T48" fmla="*/ 5 w 11"/>
                <a:gd name="T49" fmla="*/ 0 h 10"/>
                <a:gd name="T50" fmla="*/ 4 w 11"/>
                <a:gd name="T51" fmla="*/ 0 h 10"/>
                <a:gd name="T52" fmla="*/ 5 w 11"/>
                <a:gd name="T53" fmla="*/ 0 h 10"/>
                <a:gd name="T54" fmla="*/ 7 w 11"/>
                <a:gd name="T55" fmla="*/ 1 h 10"/>
                <a:gd name="T56" fmla="*/ 7 w 11"/>
                <a:gd name="T57" fmla="*/ 2 h 10"/>
                <a:gd name="T58" fmla="*/ 7 w 11"/>
                <a:gd name="T59" fmla="*/ 2 h 10"/>
                <a:gd name="T60" fmla="*/ 6 w 11"/>
                <a:gd name="T61" fmla="*/ 2 h 10"/>
                <a:gd name="T62" fmla="*/ 6 w 11"/>
                <a:gd name="T63" fmla="*/ 2 h 10"/>
                <a:gd name="T64" fmla="*/ 6 w 11"/>
                <a:gd name="T65" fmla="*/ 2 h 10"/>
                <a:gd name="T66" fmla="*/ 5 w 11"/>
                <a:gd name="T67" fmla="*/ 4 h 10"/>
                <a:gd name="T68" fmla="*/ 7 w 11"/>
                <a:gd name="T69" fmla="*/ 5 h 10"/>
                <a:gd name="T70" fmla="*/ 8 w 11"/>
                <a:gd name="T71" fmla="*/ 3 h 10"/>
                <a:gd name="T72" fmla="*/ 8 w 11"/>
                <a:gd name="T73" fmla="*/ 3 h 10"/>
                <a:gd name="T74" fmla="*/ 8 w 11"/>
                <a:gd name="T75" fmla="*/ 3 h 10"/>
                <a:gd name="T76" fmla="*/ 8 w 11"/>
                <a:gd name="T77" fmla="*/ 2 h 10"/>
                <a:gd name="T78" fmla="*/ 8 w 11"/>
                <a:gd name="T79" fmla="*/ 2 h 10"/>
                <a:gd name="T80" fmla="*/ 8 w 11"/>
                <a:gd name="T81" fmla="*/ 2 h 10"/>
                <a:gd name="T82" fmla="*/ 11 w 11"/>
                <a:gd name="T83" fmla="*/ 3 h 10"/>
                <a:gd name="T84" fmla="*/ 10 w 11"/>
                <a:gd name="T85" fmla="*/ 4 h 10"/>
                <a:gd name="T86" fmla="*/ 10 w 11"/>
                <a:gd name="T87" fmla="*/ 4 h 10"/>
                <a:gd name="T88" fmla="*/ 10 w 11"/>
                <a:gd name="T89" fmla="*/ 4 h 10"/>
                <a:gd name="T90" fmla="*/ 9 w 11"/>
                <a:gd name="T91" fmla="*/ 4 h 10"/>
                <a:gd name="T92" fmla="*/ 9 w 11"/>
                <a:gd name="T93" fmla="*/ 4 h 10"/>
                <a:gd name="T94" fmla="*/ 6 w 11"/>
                <a:gd name="T95" fmla="*/ 9 h 10"/>
                <a:gd name="T96" fmla="*/ 6 w 11"/>
                <a:gd name="T97" fmla="*/ 9 h 10"/>
                <a:gd name="T98" fmla="*/ 6 w 11"/>
                <a:gd name="T99" fmla="*/ 10 h 10"/>
                <a:gd name="T100" fmla="*/ 6 w 11"/>
                <a:gd name="T101" fmla="*/ 10 h 10"/>
                <a:gd name="T102" fmla="*/ 6 w 11"/>
                <a:gd name="T10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6" name="Freeform 196"/>
            <p:cNvSpPr/>
            <p:nvPr/>
          </p:nvSpPr>
          <p:spPr bwMode="auto">
            <a:xfrm>
              <a:off x="6623843" y="1483518"/>
              <a:ext cx="33338" cy="34925"/>
            </a:xfrm>
            <a:custGeom>
              <a:avLst/>
              <a:gdLst>
                <a:gd name="T0" fmla="*/ 8 w 9"/>
                <a:gd name="T1" fmla="*/ 4 h 9"/>
                <a:gd name="T2" fmla="*/ 7 w 9"/>
                <a:gd name="T3" fmla="*/ 4 h 9"/>
                <a:gd name="T4" fmla="*/ 7 w 9"/>
                <a:gd name="T5" fmla="*/ 3 h 9"/>
                <a:gd name="T6" fmla="*/ 7 w 9"/>
                <a:gd name="T7" fmla="*/ 2 h 9"/>
                <a:gd name="T8" fmla="*/ 7 w 9"/>
                <a:gd name="T9" fmla="*/ 2 h 9"/>
                <a:gd name="T10" fmla="*/ 7 w 9"/>
                <a:gd name="T11" fmla="*/ 2 h 9"/>
                <a:gd name="T12" fmla="*/ 6 w 9"/>
                <a:gd name="T13" fmla="*/ 1 h 9"/>
                <a:gd name="T14" fmla="*/ 4 w 9"/>
                <a:gd name="T15" fmla="*/ 4 h 9"/>
                <a:gd name="T16" fmla="*/ 5 w 9"/>
                <a:gd name="T17" fmla="*/ 4 h 9"/>
                <a:gd name="T18" fmla="*/ 5 w 9"/>
                <a:gd name="T19" fmla="*/ 4 h 9"/>
                <a:gd name="T20" fmla="*/ 6 w 9"/>
                <a:gd name="T21" fmla="*/ 4 h 9"/>
                <a:gd name="T22" fmla="*/ 6 w 9"/>
                <a:gd name="T23" fmla="*/ 4 h 9"/>
                <a:gd name="T24" fmla="*/ 6 w 9"/>
                <a:gd name="T25" fmla="*/ 4 h 9"/>
                <a:gd name="T26" fmla="*/ 7 w 9"/>
                <a:gd name="T27" fmla="*/ 4 h 9"/>
                <a:gd name="T28" fmla="*/ 5 w 9"/>
                <a:gd name="T29" fmla="*/ 7 h 9"/>
                <a:gd name="T30" fmla="*/ 5 w 9"/>
                <a:gd name="T31" fmla="*/ 7 h 9"/>
                <a:gd name="T32" fmla="*/ 5 w 9"/>
                <a:gd name="T33" fmla="*/ 6 h 9"/>
                <a:gd name="T34" fmla="*/ 5 w 9"/>
                <a:gd name="T35" fmla="*/ 5 h 9"/>
                <a:gd name="T36" fmla="*/ 5 w 9"/>
                <a:gd name="T37" fmla="*/ 5 h 9"/>
                <a:gd name="T38" fmla="*/ 5 w 9"/>
                <a:gd name="T39" fmla="*/ 5 h 9"/>
                <a:gd name="T40" fmla="*/ 4 w 9"/>
                <a:gd name="T41" fmla="*/ 4 h 9"/>
                <a:gd name="T42" fmla="*/ 3 w 9"/>
                <a:gd name="T43" fmla="*/ 7 h 9"/>
                <a:gd name="T44" fmla="*/ 3 w 9"/>
                <a:gd name="T45" fmla="*/ 7 h 9"/>
                <a:gd name="T46" fmla="*/ 3 w 9"/>
                <a:gd name="T47" fmla="*/ 7 h 9"/>
                <a:gd name="T48" fmla="*/ 3 w 9"/>
                <a:gd name="T49" fmla="*/ 8 h 9"/>
                <a:gd name="T50" fmla="*/ 3 w 9"/>
                <a:gd name="T51" fmla="*/ 8 h 9"/>
                <a:gd name="T52" fmla="*/ 3 w 9"/>
                <a:gd name="T53" fmla="*/ 8 h 9"/>
                <a:gd name="T54" fmla="*/ 4 w 9"/>
                <a:gd name="T55" fmla="*/ 8 h 9"/>
                <a:gd name="T56" fmla="*/ 4 w 9"/>
                <a:gd name="T57" fmla="*/ 8 h 9"/>
                <a:gd name="T58" fmla="*/ 4 w 9"/>
                <a:gd name="T59" fmla="*/ 8 h 9"/>
                <a:gd name="T60" fmla="*/ 5 w 9"/>
                <a:gd name="T61" fmla="*/ 8 h 9"/>
                <a:gd name="T62" fmla="*/ 6 w 9"/>
                <a:gd name="T63" fmla="*/ 7 h 9"/>
                <a:gd name="T64" fmla="*/ 6 w 9"/>
                <a:gd name="T65" fmla="*/ 7 h 9"/>
                <a:gd name="T66" fmla="*/ 5 w 9"/>
                <a:gd name="T67" fmla="*/ 9 h 9"/>
                <a:gd name="T68" fmla="*/ 0 w 9"/>
                <a:gd name="T69" fmla="*/ 7 h 9"/>
                <a:gd name="T70" fmla="*/ 0 w 9"/>
                <a:gd name="T71" fmla="*/ 6 h 9"/>
                <a:gd name="T72" fmla="*/ 1 w 9"/>
                <a:gd name="T73" fmla="*/ 7 h 9"/>
                <a:gd name="T74" fmla="*/ 1 w 9"/>
                <a:gd name="T75" fmla="*/ 7 h 9"/>
                <a:gd name="T76" fmla="*/ 1 w 9"/>
                <a:gd name="T77" fmla="*/ 7 h 9"/>
                <a:gd name="T78" fmla="*/ 1 w 9"/>
                <a:gd name="T79" fmla="*/ 6 h 9"/>
                <a:gd name="T80" fmla="*/ 4 w 9"/>
                <a:gd name="T81" fmla="*/ 1 h 9"/>
                <a:gd name="T82" fmla="*/ 4 w 9"/>
                <a:gd name="T83" fmla="*/ 1 h 9"/>
                <a:gd name="T84" fmla="*/ 4 w 9"/>
                <a:gd name="T85" fmla="*/ 1 h 9"/>
                <a:gd name="T86" fmla="*/ 4 w 9"/>
                <a:gd name="T87" fmla="*/ 0 h 9"/>
                <a:gd name="T88" fmla="*/ 4 w 9"/>
                <a:gd name="T89" fmla="*/ 0 h 9"/>
                <a:gd name="T90" fmla="*/ 4 w 9"/>
                <a:gd name="T91" fmla="*/ 0 h 9"/>
                <a:gd name="T92" fmla="*/ 9 w 9"/>
                <a:gd name="T93" fmla="*/ 2 h 9"/>
                <a:gd name="T94" fmla="*/ 8 w 9"/>
                <a:gd name="T9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9"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9" y="2"/>
                    <a:pt x="9" y="2"/>
                    <a:pt x="9" y="2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7" name="Freeform 197"/>
            <p:cNvSpPr/>
            <p:nvPr/>
          </p:nvSpPr>
          <p:spPr bwMode="auto">
            <a:xfrm>
              <a:off x="6657181" y="1499393"/>
              <a:ext cx="30163" cy="33338"/>
            </a:xfrm>
            <a:custGeom>
              <a:avLst/>
              <a:gdLst>
                <a:gd name="T0" fmla="*/ 8 w 8"/>
                <a:gd name="T1" fmla="*/ 3 h 9"/>
                <a:gd name="T2" fmla="*/ 8 w 8"/>
                <a:gd name="T3" fmla="*/ 3 h 9"/>
                <a:gd name="T4" fmla="*/ 7 w 8"/>
                <a:gd name="T5" fmla="*/ 3 h 9"/>
                <a:gd name="T6" fmla="*/ 7 w 8"/>
                <a:gd name="T7" fmla="*/ 3 h 9"/>
                <a:gd name="T8" fmla="*/ 6 w 8"/>
                <a:gd name="T9" fmla="*/ 4 h 9"/>
                <a:gd name="T10" fmla="*/ 5 w 8"/>
                <a:gd name="T11" fmla="*/ 7 h 9"/>
                <a:gd name="T12" fmla="*/ 4 w 8"/>
                <a:gd name="T13" fmla="*/ 9 h 9"/>
                <a:gd name="T14" fmla="*/ 2 w 8"/>
                <a:gd name="T15" fmla="*/ 9 h 9"/>
                <a:gd name="T16" fmla="*/ 0 w 8"/>
                <a:gd name="T17" fmla="*/ 7 h 9"/>
                <a:gd name="T18" fmla="*/ 1 w 8"/>
                <a:gd name="T19" fmla="*/ 5 h 9"/>
                <a:gd name="T20" fmla="*/ 2 w 8"/>
                <a:gd name="T21" fmla="*/ 1 h 9"/>
                <a:gd name="T22" fmla="*/ 2 w 8"/>
                <a:gd name="T23" fmla="*/ 1 h 9"/>
                <a:gd name="T24" fmla="*/ 2 w 8"/>
                <a:gd name="T25" fmla="*/ 0 h 9"/>
                <a:gd name="T26" fmla="*/ 2 w 8"/>
                <a:gd name="T27" fmla="*/ 0 h 9"/>
                <a:gd name="T28" fmla="*/ 2 w 8"/>
                <a:gd name="T29" fmla="*/ 0 h 9"/>
                <a:gd name="T30" fmla="*/ 2 w 8"/>
                <a:gd name="T31" fmla="*/ 0 h 9"/>
                <a:gd name="T32" fmla="*/ 5 w 8"/>
                <a:gd name="T33" fmla="*/ 1 h 9"/>
                <a:gd name="T34" fmla="*/ 5 w 8"/>
                <a:gd name="T35" fmla="*/ 1 h 9"/>
                <a:gd name="T36" fmla="*/ 4 w 8"/>
                <a:gd name="T37" fmla="*/ 1 h 9"/>
                <a:gd name="T38" fmla="*/ 4 w 8"/>
                <a:gd name="T39" fmla="*/ 1 h 9"/>
                <a:gd name="T40" fmla="*/ 4 w 8"/>
                <a:gd name="T41" fmla="*/ 1 h 9"/>
                <a:gd name="T42" fmla="*/ 4 w 8"/>
                <a:gd name="T43" fmla="*/ 2 h 9"/>
                <a:gd name="T44" fmla="*/ 2 w 8"/>
                <a:gd name="T45" fmla="*/ 5 h 9"/>
                <a:gd name="T46" fmla="*/ 2 w 8"/>
                <a:gd name="T47" fmla="*/ 7 h 9"/>
                <a:gd name="T48" fmla="*/ 2 w 8"/>
                <a:gd name="T49" fmla="*/ 8 h 9"/>
                <a:gd name="T50" fmla="*/ 4 w 8"/>
                <a:gd name="T51" fmla="*/ 8 h 9"/>
                <a:gd name="T52" fmla="*/ 5 w 8"/>
                <a:gd name="T53" fmla="*/ 6 h 9"/>
                <a:gd name="T54" fmla="*/ 6 w 8"/>
                <a:gd name="T55" fmla="*/ 4 h 9"/>
                <a:gd name="T56" fmla="*/ 6 w 8"/>
                <a:gd name="T57" fmla="*/ 3 h 9"/>
                <a:gd name="T58" fmla="*/ 6 w 8"/>
                <a:gd name="T59" fmla="*/ 2 h 9"/>
                <a:gd name="T60" fmla="*/ 6 w 8"/>
                <a:gd name="T61" fmla="*/ 2 h 9"/>
                <a:gd name="T62" fmla="*/ 6 w 8"/>
                <a:gd name="T63" fmla="*/ 2 h 9"/>
                <a:gd name="T64" fmla="*/ 6 w 8"/>
                <a:gd name="T65" fmla="*/ 1 h 9"/>
                <a:gd name="T66" fmla="*/ 8 w 8"/>
                <a:gd name="T67" fmla="*/ 2 h 9"/>
                <a:gd name="T68" fmla="*/ 8 w 8"/>
                <a:gd name="T6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9"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4"/>
                    <a:pt x="6" y="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6"/>
                    <a:pt x="0" y="6"/>
                    <a:pt x="1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4" y="7"/>
                    <a:pt x="5" y="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8" y="2"/>
                    <a:pt x="8" y="2"/>
                  </a:cubicBezTo>
                  <a:lnTo>
                    <a:pt x="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8" name="Freeform 198"/>
            <p:cNvSpPr/>
            <p:nvPr/>
          </p:nvSpPr>
          <p:spPr bwMode="auto">
            <a:xfrm>
              <a:off x="6676231" y="1505743"/>
              <a:ext cx="38100" cy="38100"/>
            </a:xfrm>
            <a:custGeom>
              <a:avLst/>
              <a:gdLst>
                <a:gd name="T0" fmla="*/ 9 w 10"/>
                <a:gd name="T1" fmla="*/ 3 h 10"/>
                <a:gd name="T2" fmla="*/ 9 w 10"/>
                <a:gd name="T3" fmla="*/ 3 h 10"/>
                <a:gd name="T4" fmla="*/ 9 w 10"/>
                <a:gd name="T5" fmla="*/ 3 h 10"/>
                <a:gd name="T6" fmla="*/ 8 w 10"/>
                <a:gd name="T7" fmla="*/ 4 h 10"/>
                <a:gd name="T8" fmla="*/ 8 w 10"/>
                <a:gd name="T9" fmla="*/ 5 h 10"/>
                <a:gd name="T10" fmla="*/ 6 w 10"/>
                <a:gd name="T11" fmla="*/ 10 h 10"/>
                <a:gd name="T12" fmla="*/ 5 w 10"/>
                <a:gd name="T13" fmla="*/ 10 h 10"/>
                <a:gd name="T14" fmla="*/ 4 w 10"/>
                <a:gd name="T15" fmla="*/ 3 h 10"/>
                <a:gd name="T16" fmla="*/ 3 w 10"/>
                <a:gd name="T17" fmla="*/ 6 h 10"/>
                <a:gd name="T18" fmla="*/ 2 w 10"/>
                <a:gd name="T19" fmla="*/ 7 h 10"/>
                <a:gd name="T20" fmla="*/ 2 w 10"/>
                <a:gd name="T21" fmla="*/ 8 h 10"/>
                <a:gd name="T22" fmla="*/ 3 w 10"/>
                <a:gd name="T23" fmla="*/ 8 h 10"/>
                <a:gd name="T24" fmla="*/ 3 w 10"/>
                <a:gd name="T25" fmla="*/ 8 h 10"/>
                <a:gd name="T26" fmla="*/ 3 w 10"/>
                <a:gd name="T27" fmla="*/ 9 h 10"/>
                <a:gd name="T28" fmla="*/ 0 w 10"/>
                <a:gd name="T29" fmla="*/ 8 h 10"/>
                <a:gd name="T30" fmla="*/ 1 w 10"/>
                <a:gd name="T31" fmla="*/ 8 h 10"/>
                <a:gd name="T32" fmla="*/ 1 w 10"/>
                <a:gd name="T33" fmla="*/ 8 h 10"/>
                <a:gd name="T34" fmla="*/ 1 w 10"/>
                <a:gd name="T35" fmla="*/ 8 h 10"/>
                <a:gd name="T36" fmla="*/ 2 w 10"/>
                <a:gd name="T37" fmla="*/ 7 h 10"/>
                <a:gd name="T38" fmla="*/ 2 w 10"/>
                <a:gd name="T39" fmla="*/ 6 h 10"/>
                <a:gd name="T40" fmla="*/ 4 w 10"/>
                <a:gd name="T41" fmla="*/ 2 h 10"/>
                <a:gd name="T42" fmla="*/ 4 w 10"/>
                <a:gd name="T43" fmla="*/ 2 h 10"/>
                <a:gd name="T44" fmla="*/ 4 w 10"/>
                <a:gd name="T45" fmla="*/ 1 h 10"/>
                <a:gd name="T46" fmla="*/ 3 w 10"/>
                <a:gd name="T47" fmla="*/ 1 h 10"/>
                <a:gd name="T48" fmla="*/ 3 w 10"/>
                <a:gd name="T49" fmla="*/ 1 h 10"/>
                <a:gd name="T50" fmla="*/ 3 w 10"/>
                <a:gd name="T51" fmla="*/ 0 h 10"/>
                <a:gd name="T52" fmla="*/ 5 w 10"/>
                <a:gd name="T53" fmla="*/ 1 h 10"/>
                <a:gd name="T54" fmla="*/ 6 w 10"/>
                <a:gd name="T55" fmla="*/ 7 h 10"/>
                <a:gd name="T56" fmla="*/ 7 w 10"/>
                <a:gd name="T57" fmla="*/ 4 h 10"/>
                <a:gd name="T58" fmla="*/ 8 w 10"/>
                <a:gd name="T59" fmla="*/ 3 h 10"/>
                <a:gd name="T60" fmla="*/ 8 w 10"/>
                <a:gd name="T61" fmla="*/ 3 h 10"/>
                <a:gd name="T62" fmla="*/ 7 w 10"/>
                <a:gd name="T63" fmla="*/ 3 h 10"/>
                <a:gd name="T64" fmla="*/ 7 w 10"/>
                <a:gd name="T65" fmla="*/ 2 h 10"/>
                <a:gd name="T66" fmla="*/ 7 w 10"/>
                <a:gd name="T67" fmla="*/ 2 h 10"/>
                <a:gd name="T68" fmla="*/ 10 w 10"/>
                <a:gd name="T69" fmla="*/ 3 h 10"/>
                <a:gd name="T70" fmla="*/ 9 w 10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0" y="3"/>
                    <a:pt x="10" y="3"/>
                    <a:pt x="10" y="3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9" name="Freeform 199"/>
            <p:cNvSpPr/>
            <p:nvPr/>
          </p:nvSpPr>
          <p:spPr bwMode="auto">
            <a:xfrm>
              <a:off x="6703218" y="1518443"/>
              <a:ext cx="22225" cy="33338"/>
            </a:xfrm>
            <a:custGeom>
              <a:avLst/>
              <a:gdLst>
                <a:gd name="T0" fmla="*/ 3 w 6"/>
                <a:gd name="T1" fmla="*/ 9 h 9"/>
                <a:gd name="T2" fmla="*/ 0 w 6"/>
                <a:gd name="T3" fmla="*/ 8 h 9"/>
                <a:gd name="T4" fmla="*/ 1 w 6"/>
                <a:gd name="T5" fmla="*/ 7 h 9"/>
                <a:gd name="T6" fmla="*/ 1 w 6"/>
                <a:gd name="T7" fmla="*/ 7 h 9"/>
                <a:gd name="T8" fmla="*/ 1 w 6"/>
                <a:gd name="T9" fmla="*/ 7 h 9"/>
                <a:gd name="T10" fmla="*/ 1 w 6"/>
                <a:gd name="T11" fmla="*/ 7 h 9"/>
                <a:gd name="T12" fmla="*/ 2 w 6"/>
                <a:gd name="T13" fmla="*/ 7 h 9"/>
                <a:gd name="T14" fmla="*/ 3 w 6"/>
                <a:gd name="T15" fmla="*/ 1 h 9"/>
                <a:gd name="T16" fmla="*/ 3 w 6"/>
                <a:gd name="T17" fmla="*/ 1 h 9"/>
                <a:gd name="T18" fmla="*/ 3 w 6"/>
                <a:gd name="T19" fmla="*/ 1 h 9"/>
                <a:gd name="T20" fmla="*/ 3 w 6"/>
                <a:gd name="T21" fmla="*/ 0 h 9"/>
                <a:gd name="T22" fmla="*/ 3 w 6"/>
                <a:gd name="T23" fmla="*/ 0 h 9"/>
                <a:gd name="T24" fmla="*/ 3 w 6"/>
                <a:gd name="T25" fmla="*/ 0 h 9"/>
                <a:gd name="T26" fmla="*/ 6 w 6"/>
                <a:gd name="T27" fmla="*/ 1 h 9"/>
                <a:gd name="T28" fmla="*/ 6 w 6"/>
                <a:gd name="T29" fmla="*/ 1 h 9"/>
                <a:gd name="T30" fmla="*/ 6 w 6"/>
                <a:gd name="T31" fmla="*/ 1 h 9"/>
                <a:gd name="T32" fmla="*/ 5 w 6"/>
                <a:gd name="T33" fmla="*/ 1 h 9"/>
                <a:gd name="T34" fmla="*/ 5 w 6"/>
                <a:gd name="T35" fmla="*/ 1 h 9"/>
                <a:gd name="T36" fmla="*/ 5 w 6"/>
                <a:gd name="T37" fmla="*/ 2 h 9"/>
                <a:gd name="T38" fmla="*/ 3 w 6"/>
                <a:gd name="T39" fmla="*/ 7 h 9"/>
                <a:gd name="T40" fmla="*/ 3 w 6"/>
                <a:gd name="T41" fmla="*/ 7 h 9"/>
                <a:gd name="T42" fmla="*/ 3 w 6"/>
                <a:gd name="T43" fmla="*/ 8 h 9"/>
                <a:gd name="T44" fmla="*/ 3 w 6"/>
                <a:gd name="T45" fmla="*/ 8 h 9"/>
                <a:gd name="T46" fmla="*/ 4 w 6"/>
                <a:gd name="T47" fmla="*/ 8 h 9"/>
                <a:gd name="T48" fmla="*/ 3 w 6"/>
                <a:gd name="T4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0" name="Freeform 200"/>
            <p:cNvSpPr/>
            <p:nvPr/>
          </p:nvSpPr>
          <p:spPr bwMode="auto">
            <a:xfrm>
              <a:off x="6725443" y="1521618"/>
              <a:ext cx="22225" cy="33338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2 h 9"/>
                <a:gd name="T4" fmla="*/ 6 w 6"/>
                <a:gd name="T5" fmla="*/ 2 h 9"/>
                <a:gd name="T6" fmla="*/ 5 w 6"/>
                <a:gd name="T7" fmla="*/ 2 h 9"/>
                <a:gd name="T8" fmla="*/ 5 w 6"/>
                <a:gd name="T9" fmla="*/ 3 h 9"/>
                <a:gd name="T10" fmla="*/ 5 w 6"/>
                <a:gd name="T11" fmla="*/ 4 h 9"/>
                <a:gd name="T12" fmla="*/ 4 w 6"/>
                <a:gd name="T13" fmla="*/ 5 h 9"/>
                <a:gd name="T14" fmla="*/ 2 w 6"/>
                <a:gd name="T15" fmla="*/ 7 h 9"/>
                <a:gd name="T16" fmla="*/ 1 w 6"/>
                <a:gd name="T17" fmla="*/ 9 h 9"/>
                <a:gd name="T18" fmla="*/ 1 w 6"/>
                <a:gd name="T19" fmla="*/ 9 h 9"/>
                <a:gd name="T20" fmla="*/ 1 w 6"/>
                <a:gd name="T21" fmla="*/ 4 h 9"/>
                <a:gd name="T22" fmla="*/ 1 w 6"/>
                <a:gd name="T23" fmla="*/ 1 h 9"/>
                <a:gd name="T24" fmla="*/ 0 w 6"/>
                <a:gd name="T25" fmla="*/ 1 h 9"/>
                <a:gd name="T26" fmla="*/ 0 w 6"/>
                <a:gd name="T27" fmla="*/ 1 h 9"/>
                <a:gd name="T28" fmla="*/ 0 w 6"/>
                <a:gd name="T29" fmla="*/ 0 h 9"/>
                <a:gd name="T30" fmla="*/ 0 w 6"/>
                <a:gd name="T31" fmla="*/ 0 h 9"/>
                <a:gd name="T32" fmla="*/ 0 w 6"/>
                <a:gd name="T33" fmla="*/ 0 h 9"/>
                <a:gd name="T34" fmla="*/ 3 w 6"/>
                <a:gd name="T35" fmla="*/ 1 h 9"/>
                <a:gd name="T36" fmla="*/ 3 w 6"/>
                <a:gd name="T37" fmla="*/ 1 h 9"/>
                <a:gd name="T38" fmla="*/ 2 w 6"/>
                <a:gd name="T39" fmla="*/ 1 h 9"/>
                <a:gd name="T40" fmla="*/ 2 w 6"/>
                <a:gd name="T41" fmla="*/ 1 h 9"/>
                <a:gd name="T42" fmla="*/ 2 w 6"/>
                <a:gd name="T43" fmla="*/ 1 h 9"/>
                <a:gd name="T44" fmla="*/ 2 w 6"/>
                <a:gd name="T45" fmla="*/ 2 h 9"/>
                <a:gd name="T46" fmla="*/ 2 w 6"/>
                <a:gd name="T47" fmla="*/ 3 h 9"/>
                <a:gd name="T48" fmla="*/ 2 w 6"/>
                <a:gd name="T49" fmla="*/ 7 h 9"/>
                <a:gd name="T50" fmla="*/ 3 w 6"/>
                <a:gd name="T51" fmla="*/ 5 h 9"/>
                <a:gd name="T52" fmla="*/ 4 w 6"/>
                <a:gd name="T53" fmla="*/ 3 h 9"/>
                <a:gd name="T54" fmla="*/ 5 w 6"/>
                <a:gd name="T55" fmla="*/ 3 h 9"/>
                <a:gd name="T56" fmla="*/ 5 w 6"/>
                <a:gd name="T57" fmla="*/ 2 h 9"/>
                <a:gd name="T58" fmla="*/ 5 w 6"/>
                <a:gd name="T59" fmla="*/ 2 h 9"/>
                <a:gd name="T60" fmla="*/ 4 w 6"/>
                <a:gd name="T61" fmla="*/ 1 h 9"/>
                <a:gd name="T62" fmla="*/ 4 w 6"/>
                <a:gd name="T63" fmla="*/ 1 h 9"/>
                <a:gd name="T64" fmla="*/ 6 w 6"/>
                <a:gd name="T6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6"/>
                    <a:pt x="3" y="6"/>
                    <a:pt x="2" y="7"/>
                  </a:cubicBezTo>
                  <a:cubicBezTo>
                    <a:pt x="2" y="8"/>
                    <a:pt x="2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7"/>
                    <a:pt x="1" y="6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5"/>
                    <a:pt x="2" y="7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1" name="Freeform 201"/>
            <p:cNvSpPr/>
            <p:nvPr/>
          </p:nvSpPr>
          <p:spPr bwMode="auto">
            <a:xfrm>
              <a:off x="6744493" y="1529556"/>
              <a:ext cx="22225" cy="33338"/>
            </a:xfrm>
            <a:custGeom>
              <a:avLst/>
              <a:gdLst>
                <a:gd name="T0" fmla="*/ 6 w 6"/>
                <a:gd name="T1" fmla="*/ 3 h 9"/>
                <a:gd name="T2" fmla="*/ 6 w 6"/>
                <a:gd name="T3" fmla="*/ 3 h 9"/>
                <a:gd name="T4" fmla="*/ 6 w 6"/>
                <a:gd name="T5" fmla="*/ 2 h 9"/>
                <a:gd name="T6" fmla="*/ 5 w 6"/>
                <a:gd name="T7" fmla="*/ 1 h 9"/>
                <a:gd name="T8" fmla="*/ 5 w 6"/>
                <a:gd name="T9" fmla="*/ 1 h 9"/>
                <a:gd name="T10" fmla="*/ 4 w 6"/>
                <a:gd name="T11" fmla="*/ 1 h 9"/>
                <a:gd name="T12" fmla="*/ 4 w 6"/>
                <a:gd name="T13" fmla="*/ 1 h 9"/>
                <a:gd name="T14" fmla="*/ 3 w 6"/>
                <a:gd name="T15" fmla="*/ 4 h 9"/>
                <a:gd name="T16" fmla="*/ 4 w 6"/>
                <a:gd name="T17" fmla="*/ 4 h 9"/>
                <a:gd name="T18" fmla="*/ 4 w 6"/>
                <a:gd name="T19" fmla="*/ 4 h 9"/>
                <a:gd name="T20" fmla="*/ 4 w 6"/>
                <a:gd name="T21" fmla="*/ 4 h 9"/>
                <a:gd name="T22" fmla="*/ 5 w 6"/>
                <a:gd name="T23" fmla="*/ 3 h 9"/>
                <a:gd name="T24" fmla="*/ 5 w 6"/>
                <a:gd name="T25" fmla="*/ 3 h 9"/>
                <a:gd name="T26" fmla="*/ 5 w 6"/>
                <a:gd name="T27" fmla="*/ 3 h 9"/>
                <a:gd name="T28" fmla="*/ 4 w 6"/>
                <a:gd name="T29" fmla="*/ 6 h 9"/>
                <a:gd name="T30" fmla="*/ 4 w 6"/>
                <a:gd name="T31" fmla="*/ 6 h 9"/>
                <a:gd name="T32" fmla="*/ 4 w 6"/>
                <a:gd name="T33" fmla="*/ 5 h 9"/>
                <a:gd name="T34" fmla="*/ 4 w 6"/>
                <a:gd name="T35" fmla="*/ 5 h 9"/>
                <a:gd name="T36" fmla="*/ 4 w 6"/>
                <a:gd name="T37" fmla="*/ 4 h 9"/>
                <a:gd name="T38" fmla="*/ 3 w 6"/>
                <a:gd name="T39" fmla="*/ 4 h 9"/>
                <a:gd name="T40" fmla="*/ 3 w 6"/>
                <a:gd name="T41" fmla="*/ 4 h 9"/>
                <a:gd name="T42" fmla="*/ 2 w 6"/>
                <a:gd name="T43" fmla="*/ 6 h 9"/>
                <a:gd name="T44" fmla="*/ 2 w 6"/>
                <a:gd name="T45" fmla="*/ 7 h 9"/>
                <a:gd name="T46" fmla="*/ 2 w 6"/>
                <a:gd name="T47" fmla="*/ 7 h 9"/>
                <a:gd name="T48" fmla="*/ 3 w 6"/>
                <a:gd name="T49" fmla="*/ 8 h 9"/>
                <a:gd name="T50" fmla="*/ 3 w 6"/>
                <a:gd name="T51" fmla="*/ 8 h 9"/>
                <a:gd name="T52" fmla="*/ 3 w 6"/>
                <a:gd name="T53" fmla="*/ 8 h 9"/>
                <a:gd name="T54" fmla="*/ 4 w 6"/>
                <a:gd name="T55" fmla="*/ 8 h 9"/>
                <a:gd name="T56" fmla="*/ 4 w 6"/>
                <a:gd name="T57" fmla="*/ 8 h 9"/>
                <a:gd name="T58" fmla="*/ 4 w 6"/>
                <a:gd name="T59" fmla="*/ 8 h 9"/>
                <a:gd name="T60" fmla="*/ 5 w 6"/>
                <a:gd name="T61" fmla="*/ 7 h 9"/>
                <a:gd name="T62" fmla="*/ 5 w 6"/>
                <a:gd name="T63" fmla="*/ 6 h 9"/>
                <a:gd name="T64" fmla="*/ 6 w 6"/>
                <a:gd name="T65" fmla="*/ 6 h 9"/>
                <a:gd name="T66" fmla="*/ 5 w 6"/>
                <a:gd name="T67" fmla="*/ 9 h 9"/>
                <a:gd name="T68" fmla="*/ 0 w 6"/>
                <a:gd name="T69" fmla="*/ 8 h 9"/>
                <a:gd name="T70" fmla="*/ 0 w 6"/>
                <a:gd name="T71" fmla="*/ 7 h 9"/>
                <a:gd name="T72" fmla="*/ 0 w 6"/>
                <a:gd name="T73" fmla="*/ 7 h 9"/>
                <a:gd name="T74" fmla="*/ 0 w 6"/>
                <a:gd name="T75" fmla="*/ 7 h 9"/>
                <a:gd name="T76" fmla="*/ 1 w 6"/>
                <a:gd name="T77" fmla="*/ 7 h 9"/>
                <a:gd name="T78" fmla="*/ 1 w 6"/>
                <a:gd name="T79" fmla="*/ 7 h 9"/>
                <a:gd name="T80" fmla="*/ 2 w 6"/>
                <a:gd name="T81" fmla="*/ 1 h 9"/>
                <a:gd name="T82" fmla="*/ 2 w 6"/>
                <a:gd name="T83" fmla="*/ 1 h 9"/>
                <a:gd name="T84" fmla="*/ 2 w 6"/>
                <a:gd name="T85" fmla="*/ 0 h 9"/>
                <a:gd name="T86" fmla="*/ 2 w 6"/>
                <a:gd name="T87" fmla="*/ 0 h 9"/>
                <a:gd name="T88" fmla="*/ 1 w 6"/>
                <a:gd name="T89" fmla="*/ 0 h 9"/>
                <a:gd name="T90" fmla="*/ 1 w 6"/>
                <a:gd name="T91" fmla="*/ 0 h 9"/>
                <a:gd name="T92" fmla="*/ 6 w 6"/>
                <a:gd name="T93" fmla="*/ 1 h 9"/>
                <a:gd name="T94" fmla="*/ 6 w 6"/>
                <a:gd name="T9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" h="9"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2" name="Freeform 202"/>
            <p:cNvSpPr>
              <a:spLocks noEditPoints="1"/>
            </p:cNvSpPr>
            <p:nvPr/>
          </p:nvSpPr>
          <p:spPr bwMode="auto">
            <a:xfrm>
              <a:off x="6766718" y="1532731"/>
              <a:ext cx="25400" cy="33338"/>
            </a:xfrm>
            <a:custGeom>
              <a:avLst/>
              <a:gdLst>
                <a:gd name="T0" fmla="*/ 7 w 7"/>
                <a:gd name="T1" fmla="*/ 9 h 9"/>
                <a:gd name="T2" fmla="*/ 4 w 7"/>
                <a:gd name="T3" fmla="*/ 9 h 9"/>
                <a:gd name="T4" fmla="*/ 4 w 7"/>
                <a:gd name="T5" fmla="*/ 6 h 9"/>
                <a:gd name="T6" fmla="*/ 3 w 7"/>
                <a:gd name="T7" fmla="*/ 5 h 9"/>
                <a:gd name="T8" fmla="*/ 3 w 7"/>
                <a:gd name="T9" fmla="*/ 5 h 9"/>
                <a:gd name="T10" fmla="*/ 2 w 7"/>
                <a:gd name="T11" fmla="*/ 7 h 9"/>
                <a:gd name="T12" fmla="*/ 2 w 7"/>
                <a:gd name="T13" fmla="*/ 7 h 9"/>
                <a:gd name="T14" fmla="*/ 3 w 7"/>
                <a:gd name="T15" fmla="*/ 8 h 9"/>
                <a:gd name="T16" fmla="*/ 3 w 7"/>
                <a:gd name="T17" fmla="*/ 8 h 9"/>
                <a:gd name="T18" fmla="*/ 3 w 7"/>
                <a:gd name="T19" fmla="*/ 8 h 9"/>
                <a:gd name="T20" fmla="*/ 3 w 7"/>
                <a:gd name="T21" fmla="*/ 8 h 9"/>
                <a:gd name="T22" fmla="*/ 0 w 7"/>
                <a:gd name="T23" fmla="*/ 8 h 9"/>
                <a:gd name="T24" fmla="*/ 0 w 7"/>
                <a:gd name="T25" fmla="*/ 7 h 9"/>
                <a:gd name="T26" fmla="*/ 0 w 7"/>
                <a:gd name="T27" fmla="*/ 7 h 9"/>
                <a:gd name="T28" fmla="*/ 1 w 7"/>
                <a:gd name="T29" fmla="*/ 7 h 9"/>
                <a:gd name="T30" fmla="*/ 1 w 7"/>
                <a:gd name="T31" fmla="*/ 7 h 9"/>
                <a:gd name="T32" fmla="*/ 1 w 7"/>
                <a:gd name="T33" fmla="*/ 7 h 9"/>
                <a:gd name="T34" fmla="*/ 2 w 7"/>
                <a:gd name="T35" fmla="*/ 1 h 9"/>
                <a:gd name="T36" fmla="*/ 2 w 7"/>
                <a:gd name="T37" fmla="*/ 1 h 9"/>
                <a:gd name="T38" fmla="*/ 2 w 7"/>
                <a:gd name="T39" fmla="*/ 1 h 9"/>
                <a:gd name="T40" fmla="*/ 1 w 7"/>
                <a:gd name="T41" fmla="*/ 0 h 9"/>
                <a:gd name="T42" fmla="*/ 1 w 7"/>
                <a:gd name="T43" fmla="*/ 0 h 9"/>
                <a:gd name="T44" fmla="*/ 1 w 7"/>
                <a:gd name="T45" fmla="*/ 0 h 9"/>
                <a:gd name="T46" fmla="*/ 4 w 7"/>
                <a:gd name="T47" fmla="*/ 0 h 9"/>
                <a:gd name="T48" fmla="*/ 6 w 7"/>
                <a:gd name="T49" fmla="*/ 1 h 9"/>
                <a:gd name="T50" fmla="*/ 6 w 7"/>
                <a:gd name="T51" fmla="*/ 3 h 9"/>
                <a:gd name="T52" fmla="*/ 6 w 7"/>
                <a:gd name="T53" fmla="*/ 4 h 9"/>
                <a:gd name="T54" fmla="*/ 5 w 7"/>
                <a:gd name="T55" fmla="*/ 5 h 9"/>
                <a:gd name="T56" fmla="*/ 5 w 7"/>
                <a:gd name="T57" fmla="*/ 6 h 9"/>
                <a:gd name="T58" fmla="*/ 6 w 7"/>
                <a:gd name="T59" fmla="*/ 7 h 9"/>
                <a:gd name="T60" fmla="*/ 6 w 7"/>
                <a:gd name="T61" fmla="*/ 8 h 9"/>
                <a:gd name="T62" fmla="*/ 6 w 7"/>
                <a:gd name="T63" fmla="*/ 8 h 9"/>
                <a:gd name="T64" fmla="*/ 6 w 7"/>
                <a:gd name="T65" fmla="*/ 8 h 9"/>
                <a:gd name="T66" fmla="*/ 7 w 7"/>
                <a:gd name="T67" fmla="*/ 8 h 9"/>
                <a:gd name="T68" fmla="*/ 7 w 7"/>
                <a:gd name="T69" fmla="*/ 9 h 9"/>
                <a:gd name="T70" fmla="*/ 5 w 7"/>
                <a:gd name="T71" fmla="*/ 2 h 9"/>
                <a:gd name="T72" fmla="*/ 5 w 7"/>
                <a:gd name="T73" fmla="*/ 1 h 9"/>
                <a:gd name="T74" fmla="*/ 4 w 7"/>
                <a:gd name="T75" fmla="*/ 1 h 9"/>
                <a:gd name="T76" fmla="*/ 3 w 7"/>
                <a:gd name="T77" fmla="*/ 1 h 9"/>
                <a:gd name="T78" fmla="*/ 3 w 7"/>
                <a:gd name="T79" fmla="*/ 4 h 9"/>
                <a:gd name="T80" fmla="*/ 3 w 7"/>
                <a:gd name="T81" fmla="*/ 4 h 9"/>
                <a:gd name="T82" fmla="*/ 4 w 7"/>
                <a:gd name="T83" fmla="*/ 4 h 9"/>
                <a:gd name="T84" fmla="*/ 5 w 7"/>
                <a:gd name="T8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7"/>
                    <a:pt x="4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9"/>
                  </a:ln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5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3" name="Freeform 203"/>
            <p:cNvSpPr/>
            <p:nvPr/>
          </p:nvSpPr>
          <p:spPr bwMode="auto">
            <a:xfrm>
              <a:off x="6792118" y="1535906"/>
              <a:ext cx="19050" cy="30163"/>
            </a:xfrm>
            <a:custGeom>
              <a:avLst/>
              <a:gdLst>
                <a:gd name="T0" fmla="*/ 2 w 5"/>
                <a:gd name="T1" fmla="*/ 8 h 8"/>
                <a:gd name="T2" fmla="*/ 1 w 5"/>
                <a:gd name="T3" fmla="*/ 8 h 8"/>
                <a:gd name="T4" fmla="*/ 1 w 5"/>
                <a:gd name="T5" fmla="*/ 8 h 8"/>
                <a:gd name="T6" fmla="*/ 0 w 5"/>
                <a:gd name="T7" fmla="*/ 8 h 8"/>
                <a:gd name="T8" fmla="*/ 0 w 5"/>
                <a:gd name="T9" fmla="*/ 8 h 8"/>
                <a:gd name="T10" fmla="*/ 0 w 5"/>
                <a:gd name="T11" fmla="*/ 5 h 8"/>
                <a:gd name="T12" fmla="*/ 1 w 5"/>
                <a:gd name="T13" fmla="*/ 5 h 8"/>
                <a:gd name="T14" fmla="*/ 1 w 5"/>
                <a:gd name="T15" fmla="*/ 6 h 8"/>
                <a:gd name="T16" fmla="*/ 1 w 5"/>
                <a:gd name="T17" fmla="*/ 7 h 8"/>
                <a:gd name="T18" fmla="*/ 2 w 5"/>
                <a:gd name="T19" fmla="*/ 7 h 8"/>
                <a:gd name="T20" fmla="*/ 2 w 5"/>
                <a:gd name="T21" fmla="*/ 8 h 8"/>
                <a:gd name="T22" fmla="*/ 3 w 5"/>
                <a:gd name="T23" fmla="*/ 7 h 8"/>
                <a:gd name="T24" fmla="*/ 4 w 5"/>
                <a:gd name="T25" fmla="*/ 7 h 8"/>
                <a:gd name="T26" fmla="*/ 3 w 5"/>
                <a:gd name="T27" fmla="*/ 6 h 8"/>
                <a:gd name="T28" fmla="*/ 3 w 5"/>
                <a:gd name="T29" fmla="*/ 5 h 8"/>
                <a:gd name="T30" fmla="*/ 2 w 5"/>
                <a:gd name="T31" fmla="*/ 5 h 8"/>
                <a:gd name="T32" fmla="*/ 2 w 5"/>
                <a:gd name="T33" fmla="*/ 4 h 8"/>
                <a:gd name="T34" fmla="*/ 1 w 5"/>
                <a:gd name="T35" fmla="*/ 3 h 8"/>
                <a:gd name="T36" fmla="*/ 1 w 5"/>
                <a:gd name="T37" fmla="*/ 2 h 8"/>
                <a:gd name="T38" fmla="*/ 1 w 5"/>
                <a:gd name="T39" fmla="*/ 1 h 8"/>
                <a:gd name="T40" fmla="*/ 1 w 5"/>
                <a:gd name="T41" fmla="*/ 0 h 8"/>
                <a:gd name="T42" fmla="*/ 2 w 5"/>
                <a:gd name="T43" fmla="*/ 0 h 8"/>
                <a:gd name="T44" fmla="*/ 3 w 5"/>
                <a:gd name="T45" fmla="*/ 0 h 8"/>
                <a:gd name="T46" fmla="*/ 4 w 5"/>
                <a:gd name="T47" fmla="*/ 0 h 8"/>
                <a:gd name="T48" fmla="*/ 5 w 5"/>
                <a:gd name="T49" fmla="*/ 1 h 8"/>
                <a:gd name="T50" fmla="*/ 5 w 5"/>
                <a:gd name="T51" fmla="*/ 0 h 8"/>
                <a:gd name="T52" fmla="*/ 5 w 5"/>
                <a:gd name="T53" fmla="*/ 0 h 8"/>
                <a:gd name="T54" fmla="*/ 5 w 5"/>
                <a:gd name="T55" fmla="*/ 3 h 8"/>
                <a:gd name="T56" fmla="*/ 5 w 5"/>
                <a:gd name="T57" fmla="*/ 3 h 8"/>
                <a:gd name="T58" fmla="*/ 4 w 5"/>
                <a:gd name="T59" fmla="*/ 2 h 8"/>
                <a:gd name="T60" fmla="*/ 4 w 5"/>
                <a:gd name="T61" fmla="*/ 1 h 8"/>
                <a:gd name="T62" fmla="*/ 4 w 5"/>
                <a:gd name="T63" fmla="*/ 1 h 8"/>
                <a:gd name="T64" fmla="*/ 3 w 5"/>
                <a:gd name="T65" fmla="*/ 0 h 8"/>
                <a:gd name="T66" fmla="*/ 2 w 5"/>
                <a:gd name="T67" fmla="*/ 1 h 8"/>
                <a:gd name="T68" fmla="*/ 2 w 5"/>
                <a:gd name="T69" fmla="*/ 1 h 8"/>
                <a:gd name="T70" fmla="*/ 2 w 5"/>
                <a:gd name="T71" fmla="*/ 2 h 8"/>
                <a:gd name="T72" fmla="*/ 3 w 5"/>
                <a:gd name="T73" fmla="*/ 3 h 8"/>
                <a:gd name="T74" fmla="*/ 3 w 5"/>
                <a:gd name="T75" fmla="*/ 3 h 8"/>
                <a:gd name="T76" fmla="*/ 4 w 5"/>
                <a:gd name="T77" fmla="*/ 4 h 8"/>
                <a:gd name="T78" fmla="*/ 5 w 5"/>
                <a:gd name="T79" fmla="*/ 5 h 8"/>
                <a:gd name="T80" fmla="*/ 5 w 5"/>
                <a:gd name="T81" fmla="*/ 6 h 8"/>
                <a:gd name="T82" fmla="*/ 5 w 5"/>
                <a:gd name="T83" fmla="*/ 7 h 8"/>
                <a:gd name="T84" fmla="*/ 4 w 5"/>
                <a:gd name="T85" fmla="*/ 8 h 8"/>
                <a:gd name="T86" fmla="*/ 3 w 5"/>
                <a:gd name="T87" fmla="*/ 8 h 8"/>
                <a:gd name="T88" fmla="*/ 2 w 5"/>
                <a:gd name="T8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5" y="4"/>
                    <a:pt x="5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3" y="8"/>
                    <a:pt x="2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4" name="Freeform 204"/>
            <p:cNvSpPr/>
            <p:nvPr/>
          </p:nvSpPr>
          <p:spPr bwMode="auto">
            <a:xfrm>
              <a:off x="6815931" y="1535906"/>
              <a:ext cx="11113" cy="34925"/>
            </a:xfrm>
            <a:custGeom>
              <a:avLst/>
              <a:gdLst>
                <a:gd name="T0" fmla="*/ 3 w 3"/>
                <a:gd name="T1" fmla="*/ 9 h 9"/>
                <a:gd name="T2" fmla="*/ 0 w 3"/>
                <a:gd name="T3" fmla="*/ 8 h 9"/>
                <a:gd name="T4" fmla="*/ 0 w 3"/>
                <a:gd name="T5" fmla="*/ 8 h 9"/>
                <a:gd name="T6" fmla="*/ 0 w 3"/>
                <a:gd name="T7" fmla="*/ 8 h 9"/>
                <a:gd name="T8" fmla="*/ 0 w 3"/>
                <a:gd name="T9" fmla="*/ 8 h 9"/>
                <a:gd name="T10" fmla="*/ 1 w 3"/>
                <a:gd name="T11" fmla="*/ 8 h 9"/>
                <a:gd name="T12" fmla="*/ 1 w 3"/>
                <a:gd name="T13" fmla="*/ 7 h 9"/>
                <a:gd name="T14" fmla="*/ 1 w 3"/>
                <a:gd name="T15" fmla="*/ 2 h 9"/>
                <a:gd name="T16" fmla="*/ 1 w 3"/>
                <a:gd name="T17" fmla="*/ 1 h 9"/>
                <a:gd name="T18" fmla="*/ 1 w 3"/>
                <a:gd name="T19" fmla="*/ 1 h 9"/>
                <a:gd name="T20" fmla="*/ 0 w 3"/>
                <a:gd name="T21" fmla="*/ 1 h 9"/>
                <a:gd name="T22" fmla="*/ 0 w 3"/>
                <a:gd name="T23" fmla="*/ 1 h 9"/>
                <a:gd name="T24" fmla="*/ 0 w 3"/>
                <a:gd name="T25" fmla="*/ 0 h 9"/>
                <a:gd name="T26" fmla="*/ 3 w 3"/>
                <a:gd name="T27" fmla="*/ 0 h 9"/>
                <a:gd name="T28" fmla="*/ 3 w 3"/>
                <a:gd name="T29" fmla="*/ 1 h 9"/>
                <a:gd name="T30" fmla="*/ 3 w 3"/>
                <a:gd name="T31" fmla="*/ 1 h 9"/>
                <a:gd name="T32" fmla="*/ 3 w 3"/>
                <a:gd name="T33" fmla="*/ 1 h 9"/>
                <a:gd name="T34" fmla="*/ 2 w 3"/>
                <a:gd name="T35" fmla="*/ 1 h 9"/>
                <a:gd name="T36" fmla="*/ 2 w 3"/>
                <a:gd name="T37" fmla="*/ 2 h 9"/>
                <a:gd name="T38" fmla="*/ 2 w 3"/>
                <a:gd name="T39" fmla="*/ 7 h 9"/>
                <a:gd name="T40" fmla="*/ 2 w 3"/>
                <a:gd name="T41" fmla="*/ 8 h 9"/>
                <a:gd name="T42" fmla="*/ 2 w 3"/>
                <a:gd name="T43" fmla="*/ 8 h 9"/>
                <a:gd name="T44" fmla="*/ 3 w 3"/>
                <a:gd name="T45" fmla="*/ 8 h 9"/>
                <a:gd name="T46" fmla="*/ 3 w 3"/>
                <a:gd name="T47" fmla="*/ 8 h 9"/>
                <a:gd name="T48" fmla="*/ 3 w 3"/>
                <a:gd name="T4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" h="9">
                  <a:moveTo>
                    <a:pt x="3" y="9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5" name="Freeform 205"/>
            <p:cNvSpPr/>
            <p:nvPr/>
          </p:nvSpPr>
          <p:spPr bwMode="auto">
            <a:xfrm>
              <a:off x="6830218" y="1540668"/>
              <a:ext cx="19050" cy="30163"/>
            </a:xfrm>
            <a:custGeom>
              <a:avLst/>
              <a:gdLst>
                <a:gd name="T0" fmla="*/ 5 w 5"/>
                <a:gd name="T1" fmla="*/ 2 h 8"/>
                <a:gd name="T2" fmla="*/ 5 w 5"/>
                <a:gd name="T3" fmla="*/ 2 h 8"/>
                <a:gd name="T4" fmla="*/ 4 w 5"/>
                <a:gd name="T5" fmla="*/ 1 h 8"/>
                <a:gd name="T6" fmla="*/ 4 w 5"/>
                <a:gd name="T7" fmla="*/ 0 h 8"/>
                <a:gd name="T8" fmla="*/ 4 w 5"/>
                <a:gd name="T9" fmla="*/ 0 h 8"/>
                <a:gd name="T10" fmla="*/ 3 w 5"/>
                <a:gd name="T11" fmla="*/ 0 h 8"/>
                <a:gd name="T12" fmla="*/ 3 w 5"/>
                <a:gd name="T13" fmla="*/ 0 h 8"/>
                <a:gd name="T14" fmla="*/ 3 w 5"/>
                <a:gd name="T15" fmla="*/ 7 h 8"/>
                <a:gd name="T16" fmla="*/ 3 w 5"/>
                <a:gd name="T17" fmla="*/ 7 h 8"/>
                <a:gd name="T18" fmla="*/ 3 w 5"/>
                <a:gd name="T19" fmla="*/ 7 h 8"/>
                <a:gd name="T20" fmla="*/ 4 w 5"/>
                <a:gd name="T21" fmla="*/ 7 h 8"/>
                <a:gd name="T22" fmla="*/ 4 w 5"/>
                <a:gd name="T23" fmla="*/ 7 h 8"/>
                <a:gd name="T24" fmla="*/ 4 w 5"/>
                <a:gd name="T25" fmla="*/ 8 h 8"/>
                <a:gd name="T26" fmla="*/ 1 w 5"/>
                <a:gd name="T27" fmla="*/ 8 h 8"/>
                <a:gd name="T28" fmla="*/ 1 w 5"/>
                <a:gd name="T29" fmla="*/ 7 h 8"/>
                <a:gd name="T30" fmla="*/ 1 w 5"/>
                <a:gd name="T31" fmla="*/ 7 h 8"/>
                <a:gd name="T32" fmla="*/ 1 w 5"/>
                <a:gd name="T33" fmla="*/ 7 h 8"/>
                <a:gd name="T34" fmla="*/ 1 w 5"/>
                <a:gd name="T35" fmla="*/ 7 h 8"/>
                <a:gd name="T36" fmla="*/ 2 w 5"/>
                <a:gd name="T37" fmla="*/ 7 h 8"/>
                <a:gd name="T38" fmla="*/ 2 w 5"/>
                <a:gd name="T39" fmla="*/ 0 h 8"/>
                <a:gd name="T40" fmla="*/ 1 w 5"/>
                <a:gd name="T41" fmla="*/ 0 h 8"/>
                <a:gd name="T42" fmla="*/ 1 w 5"/>
                <a:gd name="T43" fmla="*/ 0 h 8"/>
                <a:gd name="T44" fmla="*/ 1 w 5"/>
                <a:gd name="T45" fmla="*/ 0 h 8"/>
                <a:gd name="T46" fmla="*/ 0 w 5"/>
                <a:gd name="T47" fmla="*/ 1 h 8"/>
                <a:gd name="T48" fmla="*/ 0 w 5"/>
                <a:gd name="T49" fmla="*/ 2 h 8"/>
                <a:gd name="T50" fmla="*/ 0 w 5"/>
                <a:gd name="T51" fmla="*/ 2 h 8"/>
                <a:gd name="T52" fmla="*/ 0 w 5"/>
                <a:gd name="T53" fmla="*/ 0 h 8"/>
                <a:gd name="T54" fmla="*/ 5 w 5"/>
                <a:gd name="T55" fmla="*/ 0 h 8"/>
                <a:gd name="T56" fmla="*/ 5 w 5"/>
                <a:gd name="T5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" h="8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6" name="Freeform 207"/>
            <p:cNvSpPr/>
            <p:nvPr/>
          </p:nvSpPr>
          <p:spPr bwMode="auto">
            <a:xfrm>
              <a:off x="6849268" y="1535906"/>
              <a:ext cx="25400" cy="34925"/>
            </a:xfrm>
            <a:custGeom>
              <a:avLst/>
              <a:gdLst>
                <a:gd name="T0" fmla="*/ 7 w 7"/>
                <a:gd name="T1" fmla="*/ 1 h 9"/>
                <a:gd name="T2" fmla="*/ 6 w 7"/>
                <a:gd name="T3" fmla="*/ 1 h 9"/>
                <a:gd name="T4" fmla="*/ 6 w 7"/>
                <a:gd name="T5" fmla="*/ 1 h 9"/>
                <a:gd name="T6" fmla="*/ 6 w 7"/>
                <a:gd name="T7" fmla="*/ 1 h 9"/>
                <a:gd name="T8" fmla="*/ 6 w 7"/>
                <a:gd name="T9" fmla="*/ 2 h 9"/>
                <a:gd name="T10" fmla="*/ 5 w 7"/>
                <a:gd name="T11" fmla="*/ 3 h 9"/>
                <a:gd name="T12" fmla="*/ 4 w 7"/>
                <a:gd name="T13" fmla="*/ 5 h 9"/>
                <a:gd name="T14" fmla="*/ 4 w 7"/>
                <a:gd name="T15" fmla="*/ 5 h 9"/>
                <a:gd name="T16" fmla="*/ 4 w 7"/>
                <a:gd name="T17" fmla="*/ 6 h 9"/>
                <a:gd name="T18" fmla="*/ 4 w 7"/>
                <a:gd name="T19" fmla="*/ 7 h 9"/>
                <a:gd name="T20" fmla="*/ 4 w 7"/>
                <a:gd name="T21" fmla="*/ 8 h 9"/>
                <a:gd name="T22" fmla="*/ 4 w 7"/>
                <a:gd name="T23" fmla="*/ 8 h 9"/>
                <a:gd name="T24" fmla="*/ 5 w 7"/>
                <a:gd name="T25" fmla="*/ 8 h 9"/>
                <a:gd name="T26" fmla="*/ 5 w 7"/>
                <a:gd name="T27" fmla="*/ 8 h 9"/>
                <a:gd name="T28" fmla="*/ 5 w 7"/>
                <a:gd name="T29" fmla="*/ 9 h 9"/>
                <a:gd name="T30" fmla="*/ 2 w 7"/>
                <a:gd name="T31" fmla="*/ 9 h 9"/>
                <a:gd name="T32" fmla="*/ 2 w 7"/>
                <a:gd name="T33" fmla="*/ 8 h 9"/>
                <a:gd name="T34" fmla="*/ 2 w 7"/>
                <a:gd name="T35" fmla="*/ 8 h 9"/>
                <a:gd name="T36" fmla="*/ 3 w 7"/>
                <a:gd name="T37" fmla="*/ 8 h 9"/>
                <a:gd name="T38" fmla="*/ 3 w 7"/>
                <a:gd name="T39" fmla="*/ 8 h 9"/>
                <a:gd name="T40" fmla="*/ 3 w 7"/>
                <a:gd name="T41" fmla="*/ 8 h 9"/>
                <a:gd name="T42" fmla="*/ 3 w 7"/>
                <a:gd name="T43" fmla="*/ 6 h 9"/>
                <a:gd name="T44" fmla="*/ 3 w 7"/>
                <a:gd name="T45" fmla="*/ 6 h 9"/>
                <a:gd name="T46" fmla="*/ 3 w 7"/>
                <a:gd name="T47" fmla="*/ 6 h 9"/>
                <a:gd name="T48" fmla="*/ 3 w 7"/>
                <a:gd name="T49" fmla="*/ 5 h 9"/>
                <a:gd name="T50" fmla="*/ 2 w 7"/>
                <a:gd name="T51" fmla="*/ 5 h 9"/>
                <a:gd name="T52" fmla="*/ 2 w 7"/>
                <a:gd name="T53" fmla="*/ 3 h 9"/>
                <a:gd name="T54" fmla="*/ 1 w 7"/>
                <a:gd name="T55" fmla="*/ 2 h 9"/>
                <a:gd name="T56" fmla="*/ 1 w 7"/>
                <a:gd name="T57" fmla="*/ 2 h 9"/>
                <a:gd name="T58" fmla="*/ 1 w 7"/>
                <a:gd name="T59" fmla="*/ 1 h 9"/>
                <a:gd name="T60" fmla="*/ 0 w 7"/>
                <a:gd name="T61" fmla="*/ 1 h 9"/>
                <a:gd name="T62" fmla="*/ 0 w 7"/>
                <a:gd name="T63" fmla="*/ 1 h 9"/>
                <a:gd name="T64" fmla="*/ 0 w 7"/>
                <a:gd name="T65" fmla="*/ 1 h 9"/>
                <a:gd name="T66" fmla="*/ 3 w 7"/>
                <a:gd name="T67" fmla="*/ 1 h 9"/>
                <a:gd name="T68" fmla="*/ 3 w 7"/>
                <a:gd name="T69" fmla="*/ 1 h 9"/>
                <a:gd name="T70" fmla="*/ 3 w 7"/>
                <a:gd name="T71" fmla="*/ 1 h 9"/>
                <a:gd name="T72" fmla="*/ 3 w 7"/>
                <a:gd name="T73" fmla="*/ 1 h 9"/>
                <a:gd name="T74" fmla="*/ 3 w 7"/>
                <a:gd name="T75" fmla="*/ 2 h 9"/>
                <a:gd name="T76" fmla="*/ 3 w 7"/>
                <a:gd name="T77" fmla="*/ 2 h 9"/>
                <a:gd name="T78" fmla="*/ 3 w 7"/>
                <a:gd name="T79" fmla="*/ 3 h 9"/>
                <a:gd name="T80" fmla="*/ 4 w 7"/>
                <a:gd name="T81" fmla="*/ 5 h 9"/>
                <a:gd name="T82" fmla="*/ 5 w 7"/>
                <a:gd name="T83" fmla="*/ 2 h 9"/>
                <a:gd name="T84" fmla="*/ 5 w 7"/>
                <a:gd name="T85" fmla="*/ 1 h 9"/>
                <a:gd name="T86" fmla="*/ 5 w 7"/>
                <a:gd name="T87" fmla="*/ 1 h 9"/>
                <a:gd name="T88" fmla="*/ 4 w 7"/>
                <a:gd name="T89" fmla="*/ 1 h 9"/>
                <a:gd name="T90" fmla="*/ 4 w 7"/>
                <a:gd name="T91" fmla="*/ 0 h 9"/>
                <a:gd name="T92" fmla="*/ 7 w 7"/>
                <a:gd name="T93" fmla="*/ 0 h 9"/>
                <a:gd name="T94" fmla="*/ 7 w 7"/>
                <a:gd name="T9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" h="9">
                  <a:moveTo>
                    <a:pt x="7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5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3"/>
                    <a:pt x="5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7" name="Freeform 208"/>
            <p:cNvSpPr>
              <a:spLocks noEditPoints="1"/>
            </p:cNvSpPr>
            <p:nvPr/>
          </p:nvSpPr>
          <p:spPr bwMode="auto">
            <a:xfrm>
              <a:off x="6882606" y="1535906"/>
              <a:ext cx="22225" cy="30163"/>
            </a:xfrm>
            <a:custGeom>
              <a:avLst/>
              <a:gdLst>
                <a:gd name="T0" fmla="*/ 5 w 6"/>
                <a:gd name="T1" fmla="*/ 1 h 8"/>
                <a:gd name="T2" fmla="*/ 6 w 6"/>
                <a:gd name="T3" fmla="*/ 2 h 8"/>
                <a:gd name="T4" fmla="*/ 6 w 6"/>
                <a:gd name="T5" fmla="*/ 4 h 8"/>
                <a:gd name="T6" fmla="*/ 6 w 6"/>
                <a:gd name="T7" fmla="*/ 5 h 8"/>
                <a:gd name="T8" fmla="*/ 6 w 6"/>
                <a:gd name="T9" fmla="*/ 7 h 8"/>
                <a:gd name="T10" fmla="*/ 5 w 6"/>
                <a:gd name="T11" fmla="*/ 8 h 8"/>
                <a:gd name="T12" fmla="*/ 4 w 6"/>
                <a:gd name="T13" fmla="*/ 8 h 8"/>
                <a:gd name="T14" fmla="*/ 2 w 6"/>
                <a:gd name="T15" fmla="*/ 8 h 8"/>
                <a:gd name="T16" fmla="*/ 1 w 6"/>
                <a:gd name="T17" fmla="*/ 7 h 8"/>
                <a:gd name="T18" fmla="*/ 1 w 6"/>
                <a:gd name="T19" fmla="*/ 6 h 8"/>
                <a:gd name="T20" fmla="*/ 0 w 6"/>
                <a:gd name="T21" fmla="*/ 4 h 8"/>
                <a:gd name="T22" fmla="*/ 0 w 6"/>
                <a:gd name="T23" fmla="*/ 3 h 8"/>
                <a:gd name="T24" fmla="*/ 1 w 6"/>
                <a:gd name="T25" fmla="*/ 1 h 8"/>
                <a:gd name="T26" fmla="*/ 2 w 6"/>
                <a:gd name="T27" fmla="*/ 0 h 8"/>
                <a:gd name="T28" fmla="*/ 3 w 6"/>
                <a:gd name="T29" fmla="*/ 0 h 8"/>
                <a:gd name="T30" fmla="*/ 4 w 6"/>
                <a:gd name="T31" fmla="*/ 0 h 8"/>
                <a:gd name="T32" fmla="*/ 5 w 6"/>
                <a:gd name="T33" fmla="*/ 1 h 8"/>
                <a:gd name="T34" fmla="*/ 5 w 6"/>
                <a:gd name="T35" fmla="*/ 6 h 8"/>
                <a:gd name="T36" fmla="*/ 5 w 6"/>
                <a:gd name="T37" fmla="*/ 5 h 8"/>
                <a:gd name="T38" fmla="*/ 5 w 6"/>
                <a:gd name="T39" fmla="*/ 4 h 8"/>
                <a:gd name="T40" fmla="*/ 4 w 6"/>
                <a:gd name="T41" fmla="*/ 2 h 8"/>
                <a:gd name="T42" fmla="*/ 4 w 6"/>
                <a:gd name="T43" fmla="*/ 1 h 8"/>
                <a:gd name="T44" fmla="*/ 4 w 6"/>
                <a:gd name="T45" fmla="*/ 0 h 8"/>
                <a:gd name="T46" fmla="*/ 3 w 6"/>
                <a:gd name="T47" fmla="*/ 0 h 8"/>
                <a:gd name="T48" fmla="*/ 2 w 6"/>
                <a:gd name="T49" fmla="*/ 1 h 8"/>
                <a:gd name="T50" fmla="*/ 2 w 6"/>
                <a:gd name="T51" fmla="*/ 4 h 8"/>
                <a:gd name="T52" fmla="*/ 2 w 6"/>
                <a:gd name="T53" fmla="*/ 6 h 8"/>
                <a:gd name="T54" fmla="*/ 2 w 6"/>
                <a:gd name="T55" fmla="*/ 7 h 8"/>
                <a:gd name="T56" fmla="*/ 3 w 6"/>
                <a:gd name="T57" fmla="*/ 7 h 8"/>
                <a:gd name="T58" fmla="*/ 4 w 6"/>
                <a:gd name="T59" fmla="*/ 8 h 8"/>
                <a:gd name="T60" fmla="*/ 4 w 6"/>
                <a:gd name="T61" fmla="*/ 7 h 8"/>
                <a:gd name="T62" fmla="*/ 5 w 6"/>
                <a:gd name="T6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" h="8">
                  <a:moveTo>
                    <a:pt x="5" y="1"/>
                  </a:move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8" name="Freeform 209"/>
            <p:cNvSpPr/>
            <p:nvPr/>
          </p:nvSpPr>
          <p:spPr bwMode="auto">
            <a:xfrm>
              <a:off x="6904831" y="1532731"/>
              <a:ext cx="22225" cy="33338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2 h 9"/>
                <a:gd name="T4" fmla="*/ 5 w 6"/>
                <a:gd name="T5" fmla="*/ 1 h 9"/>
                <a:gd name="T6" fmla="*/ 4 w 6"/>
                <a:gd name="T7" fmla="*/ 0 h 9"/>
                <a:gd name="T8" fmla="*/ 4 w 6"/>
                <a:gd name="T9" fmla="*/ 0 h 9"/>
                <a:gd name="T10" fmla="*/ 4 w 6"/>
                <a:gd name="T11" fmla="*/ 0 h 9"/>
                <a:gd name="T12" fmla="*/ 3 w 6"/>
                <a:gd name="T13" fmla="*/ 1 h 9"/>
                <a:gd name="T14" fmla="*/ 3 w 6"/>
                <a:gd name="T15" fmla="*/ 4 h 9"/>
                <a:gd name="T16" fmla="*/ 4 w 6"/>
                <a:gd name="T17" fmla="*/ 4 h 9"/>
                <a:gd name="T18" fmla="*/ 4 w 6"/>
                <a:gd name="T19" fmla="*/ 4 h 9"/>
                <a:gd name="T20" fmla="*/ 4 w 6"/>
                <a:gd name="T21" fmla="*/ 3 h 9"/>
                <a:gd name="T22" fmla="*/ 5 w 6"/>
                <a:gd name="T23" fmla="*/ 3 h 9"/>
                <a:gd name="T24" fmla="*/ 5 w 6"/>
                <a:gd name="T25" fmla="*/ 2 h 9"/>
                <a:gd name="T26" fmla="*/ 5 w 6"/>
                <a:gd name="T27" fmla="*/ 2 h 9"/>
                <a:gd name="T28" fmla="*/ 6 w 6"/>
                <a:gd name="T29" fmla="*/ 5 h 9"/>
                <a:gd name="T30" fmla="*/ 5 w 6"/>
                <a:gd name="T31" fmla="*/ 5 h 9"/>
                <a:gd name="T32" fmla="*/ 5 w 6"/>
                <a:gd name="T33" fmla="*/ 5 h 9"/>
                <a:gd name="T34" fmla="*/ 5 w 6"/>
                <a:gd name="T35" fmla="*/ 4 h 9"/>
                <a:gd name="T36" fmla="*/ 4 w 6"/>
                <a:gd name="T37" fmla="*/ 4 h 9"/>
                <a:gd name="T38" fmla="*/ 4 w 6"/>
                <a:gd name="T39" fmla="*/ 4 h 9"/>
                <a:gd name="T40" fmla="*/ 3 w 6"/>
                <a:gd name="T41" fmla="*/ 4 h 9"/>
                <a:gd name="T42" fmla="*/ 4 w 6"/>
                <a:gd name="T43" fmla="*/ 7 h 9"/>
                <a:gd name="T44" fmla="*/ 4 w 6"/>
                <a:gd name="T45" fmla="*/ 7 h 9"/>
                <a:gd name="T46" fmla="*/ 4 w 6"/>
                <a:gd name="T47" fmla="*/ 8 h 9"/>
                <a:gd name="T48" fmla="*/ 4 w 6"/>
                <a:gd name="T49" fmla="*/ 8 h 9"/>
                <a:gd name="T50" fmla="*/ 5 w 6"/>
                <a:gd name="T51" fmla="*/ 8 h 9"/>
                <a:gd name="T52" fmla="*/ 5 w 6"/>
                <a:gd name="T53" fmla="*/ 8 h 9"/>
                <a:gd name="T54" fmla="*/ 2 w 6"/>
                <a:gd name="T55" fmla="*/ 9 h 9"/>
                <a:gd name="T56" fmla="*/ 2 w 6"/>
                <a:gd name="T57" fmla="*/ 8 h 9"/>
                <a:gd name="T58" fmla="*/ 2 w 6"/>
                <a:gd name="T59" fmla="*/ 8 h 9"/>
                <a:gd name="T60" fmla="*/ 2 w 6"/>
                <a:gd name="T61" fmla="*/ 8 h 9"/>
                <a:gd name="T62" fmla="*/ 2 w 6"/>
                <a:gd name="T63" fmla="*/ 8 h 9"/>
                <a:gd name="T64" fmla="*/ 2 w 6"/>
                <a:gd name="T65" fmla="*/ 7 h 9"/>
                <a:gd name="T66" fmla="*/ 1 w 6"/>
                <a:gd name="T67" fmla="*/ 2 h 9"/>
                <a:gd name="T68" fmla="*/ 1 w 6"/>
                <a:gd name="T69" fmla="*/ 1 h 9"/>
                <a:gd name="T70" fmla="*/ 1 w 6"/>
                <a:gd name="T71" fmla="*/ 1 h 9"/>
                <a:gd name="T72" fmla="*/ 1 w 6"/>
                <a:gd name="T73" fmla="*/ 1 h 9"/>
                <a:gd name="T74" fmla="*/ 0 w 6"/>
                <a:gd name="T75" fmla="*/ 1 h 9"/>
                <a:gd name="T76" fmla="*/ 0 w 6"/>
                <a:gd name="T77" fmla="*/ 0 h 9"/>
                <a:gd name="T78" fmla="*/ 5 w 6"/>
                <a:gd name="T79" fmla="*/ 0 h 9"/>
                <a:gd name="T80" fmla="*/ 6 w 6"/>
                <a:gd name="T8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9" name="Freeform 210"/>
            <p:cNvSpPr/>
            <p:nvPr/>
          </p:nvSpPr>
          <p:spPr bwMode="auto">
            <a:xfrm>
              <a:off x="6939756" y="1524793"/>
              <a:ext cx="22225" cy="34925"/>
            </a:xfrm>
            <a:custGeom>
              <a:avLst/>
              <a:gdLst>
                <a:gd name="T0" fmla="*/ 4 w 6"/>
                <a:gd name="T1" fmla="*/ 9 h 9"/>
                <a:gd name="T2" fmla="*/ 3 w 6"/>
                <a:gd name="T3" fmla="*/ 9 h 9"/>
                <a:gd name="T4" fmla="*/ 2 w 6"/>
                <a:gd name="T5" fmla="*/ 8 h 9"/>
                <a:gd name="T6" fmla="*/ 1 w 6"/>
                <a:gd name="T7" fmla="*/ 7 h 9"/>
                <a:gd name="T8" fmla="*/ 0 w 6"/>
                <a:gd name="T9" fmla="*/ 5 h 9"/>
                <a:gd name="T10" fmla="*/ 0 w 6"/>
                <a:gd name="T11" fmla="*/ 3 h 9"/>
                <a:gd name="T12" fmla="*/ 0 w 6"/>
                <a:gd name="T13" fmla="*/ 2 h 9"/>
                <a:gd name="T14" fmla="*/ 1 w 6"/>
                <a:gd name="T15" fmla="*/ 1 h 9"/>
                <a:gd name="T16" fmla="*/ 2 w 6"/>
                <a:gd name="T17" fmla="*/ 0 h 9"/>
                <a:gd name="T18" fmla="*/ 3 w 6"/>
                <a:gd name="T19" fmla="*/ 0 h 9"/>
                <a:gd name="T20" fmla="*/ 4 w 6"/>
                <a:gd name="T21" fmla="*/ 0 h 9"/>
                <a:gd name="T22" fmla="*/ 4 w 6"/>
                <a:gd name="T23" fmla="*/ 0 h 9"/>
                <a:gd name="T24" fmla="*/ 4 w 6"/>
                <a:gd name="T25" fmla="*/ 0 h 9"/>
                <a:gd name="T26" fmla="*/ 5 w 6"/>
                <a:gd name="T27" fmla="*/ 3 h 9"/>
                <a:gd name="T28" fmla="*/ 4 w 6"/>
                <a:gd name="T29" fmla="*/ 3 h 9"/>
                <a:gd name="T30" fmla="*/ 3 w 6"/>
                <a:gd name="T31" fmla="*/ 1 h 9"/>
                <a:gd name="T32" fmla="*/ 2 w 6"/>
                <a:gd name="T33" fmla="*/ 1 h 9"/>
                <a:gd name="T34" fmla="*/ 1 w 6"/>
                <a:gd name="T35" fmla="*/ 2 h 9"/>
                <a:gd name="T36" fmla="*/ 1 w 6"/>
                <a:gd name="T37" fmla="*/ 5 h 9"/>
                <a:gd name="T38" fmla="*/ 2 w 6"/>
                <a:gd name="T39" fmla="*/ 6 h 9"/>
                <a:gd name="T40" fmla="*/ 3 w 6"/>
                <a:gd name="T41" fmla="*/ 7 h 9"/>
                <a:gd name="T42" fmla="*/ 3 w 6"/>
                <a:gd name="T43" fmla="*/ 8 h 9"/>
                <a:gd name="T44" fmla="*/ 4 w 6"/>
                <a:gd name="T45" fmla="*/ 8 h 9"/>
                <a:gd name="T46" fmla="*/ 5 w 6"/>
                <a:gd name="T47" fmla="*/ 7 h 9"/>
                <a:gd name="T48" fmla="*/ 5 w 6"/>
                <a:gd name="T49" fmla="*/ 6 h 9"/>
                <a:gd name="T50" fmla="*/ 6 w 6"/>
                <a:gd name="T51" fmla="*/ 6 h 9"/>
                <a:gd name="T52" fmla="*/ 6 w 6"/>
                <a:gd name="T53" fmla="*/ 7 h 9"/>
                <a:gd name="T54" fmla="*/ 5 w 6"/>
                <a:gd name="T55" fmla="*/ 8 h 9"/>
                <a:gd name="T56" fmla="*/ 5 w 6"/>
                <a:gd name="T57" fmla="*/ 8 h 9"/>
                <a:gd name="T58" fmla="*/ 4 w 6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9">
                  <a:moveTo>
                    <a:pt x="4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3"/>
                    <a:pt x="1" y="3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5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0" name="Freeform 211"/>
            <p:cNvSpPr/>
            <p:nvPr/>
          </p:nvSpPr>
          <p:spPr bwMode="auto">
            <a:xfrm>
              <a:off x="6957218" y="1518443"/>
              <a:ext cx="34925" cy="36513"/>
            </a:xfrm>
            <a:custGeom>
              <a:avLst/>
              <a:gdLst>
                <a:gd name="T0" fmla="*/ 9 w 9"/>
                <a:gd name="T1" fmla="*/ 7 h 10"/>
                <a:gd name="T2" fmla="*/ 6 w 9"/>
                <a:gd name="T3" fmla="*/ 8 h 10"/>
                <a:gd name="T4" fmla="*/ 6 w 9"/>
                <a:gd name="T5" fmla="*/ 8 h 10"/>
                <a:gd name="T6" fmla="*/ 6 w 9"/>
                <a:gd name="T7" fmla="*/ 8 h 10"/>
                <a:gd name="T8" fmla="*/ 6 w 9"/>
                <a:gd name="T9" fmla="*/ 8 h 10"/>
                <a:gd name="T10" fmla="*/ 6 w 9"/>
                <a:gd name="T11" fmla="*/ 7 h 10"/>
                <a:gd name="T12" fmla="*/ 6 w 9"/>
                <a:gd name="T13" fmla="*/ 7 h 10"/>
                <a:gd name="T14" fmla="*/ 5 w 9"/>
                <a:gd name="T15" fmla="*/ 4 h 10"/>
                <a:gd name="T16" fmla="*/ 3 w 9"/>
                <a:gd name="T17" fmla="*/ 5 h 10"/>
                <a:gd name="T18" fmla="*/ 4 w 9"/>
                <a:gd name="T19" fmla="*/ 8 h 10"/>
                <a:gd name="T20" fmla="*/ 4 w 9"/>
                <a:gd name="T21" fmla="*/ 8 h 10"/>
                <a:gd name="T22" fmla="*/ 4 w 9"/>
                <a:gd name="T23" fmla="*/ 8 h 10"/>
                <a:gd name="T24" fmla="*/ 5 w 9"/>
                <a:gd name="T25" fmla="*/ 8 h 10"/>
                <a:gd name="T26" fmla="*/ 5 w 9"/>
                <a:gd name="T27" fmla="*/ 8 h 10"/>
                <a:gd name="T28" fmla="*/ 5 w 9"/>
                <a:gd name="T29" fmla="*/ 9 h 10"/>
                <a:gd name="T30" fmla="*/ 2 w 9"/>
                <a:gd name="T31" fmla="*/ 10 h 10"/>
                <a:gd name="T32" fmla="*/ 2 w 9"/>
                <a:gd name="T33" fmla="*/ 9 h 10"/>
                <a:gd name="T34" fmla="*/ 2 w 9"/>
                <a:gd name="T35" fmla="*/ 9 h 10"/>
                <a:gd name="T36" fmla="*/ 2 w 9"/>
                <a:gd name="T37" fmla="*/ 9 h 10"/>
                <a:gd name="T38" fmla="*/ 3 w 9"/>
                <a:gd name="T39" fmla="*/ 9 h 10"/>
                <a:gd name="T40" fmla="*/ 3 w 9"/>
                <a:gd name="T41" fmla="*/ 8 h 10"/>
                <a:gd name="T42" fmla="*/ 1 w 9"/>
                <a:gd name="T43" fmla="*/ 3 h 10"/>
                <a:gd name="T44" fmla="*/ 1 w 9"/>
                <a:gd name="T45" fmla="*/ 2 h 10"/>
                <a:gd name="T46" fmla="*/ 0 w 9"/>
                <a:gd name="T47" fmla="*/ 2 h 10"/>
                <a:gd name="T48" fmla="*/ 0 w 9"/>
                <a:gd name="T49" fmla="*/ 2 h 10"/>
                <a:gd name="T50" fmla="*/ 0 w 9"/>
                <a:gd name="T51" fmla="*/ 2 h 10"/>
                <a:gd name="T52" fmla="*/ 0 w 9"/>
                <a:gd name="T53" fmla="*/ 2 h 10"/>
                <a:gd name="T54" fmla="*/ 3 w 9"/>
                <a:gd name="T55" fmla="*/ 1 h 10"/>
                <a:gd name="T56" fmla="*/ 3 w 9"/>
                <a:gd name="T57" fmla="*/ 1 h 10"/>
                <a:gd name="T58" fmla="*/ 2 w 9"/>
                <a:gd name="T59" fmla="*/ 1 h 10"/>
                <a:gd name="T60" fmla="*/ 2 w 9"/>
                <a:gd name="T61" fmla="*/ 2 h 10"/>
                <a:gd name="T62" fmla="*/ 2 w 9"/>
                <a:gd name="T63" fmla="*/ 2 h 10"/>
                <a:gd name="T64" fmla="*/ 2 w 9"/>
                <a:gd name="T65" fmla="*/ 2 h 10"/>
                <a:gd name="T66" fmla="*/ 3 w 9"/>
                <a:gd name="T67" fmla="*/ 5 h 10"/>
                <a:gd name="T68" fmla="*/ 5 w 9"/>
                <a:gd name="T69" fmla="*/ 4 h 10"/>
                <a:gd name="T70" fmla="*/ 5 w 9"/>
                <a:gd name="T71" fmla="*/ 2 h 10"/>
                <a:gd name="T72" fmla="*/ 4 w 9"/>
                <a:gd name="T73" fmla="*/ 1 h 10"/>
                <a:gd name="T74" fmla="*/ 4 w 9"/>
                <a:gd name="T75" fmla="*/ 1 h 10"/>
                <a:gd name="T76" fmla="*/ 4 w 9"/>
                <a:gd name="T77" fmla="*/ 1 h 10"/>
                <a:gd name="T78" fmla="*/ 4 w 9"/>
                <a:gd name="T79" fmla="*/ 1 h 10"/>
                <a:gd name="T80" fmla="*/ 3 w 9"/>
                <a:gd name="T81" fmla="*/ 1 h 10"/>
                <a:gd name="T82" fmla="*/ 6 w 9"/>
                <a:gd name="T83" fmla="*/ 0 h 10"/>
                <a:gd name="T84" fmla="*/ 7 w 9"/>
                <a:gd name="T85" fmla="*/ 0 h 10"/>
                <a:gd name="T86" fmla="*/ 6 w 9"/>
                <a:gd name="T87" fmla="*/ 0 h 10"/>
                <a:gd name="T88" fmla="*/ 6 w 9"/>
                <a:gd name="T89" fmla="*/ 0 h 10"/>
                <a:gd name="T90" fmla="*/ 6 w 9"/>
                <a:gd name="T91" fmla="*/ 1 h 10"/>
                <a:gd name="T92" fmla="*/ 6 w 9"/>
                <a:gd name="T93" fmla="*/ 1 h 10"/>
                <a:gd name="T94" fmla="*/ 8 w 9"/>
                <a:gd name="T95" fmla="*/ 7 h 10"/>
                <a:gd name="T96" fmla="*/ 8 w 9"/>
                <a:gd name="T97" fmla="*/ 7 h 10"/>
                <a:gd name="T98" fmla="*/ 8 w 9"/>
                <a:gd name="T99" fmla="*/ 7 h 10"/>
                <a:gd name="T100" fmla="*/ 8 w 9"/>
                <a:gd name="T101" fmla="*/ 7 h 10"/>
                <a:gd name="T102" fmla="*/ 9 w 9"/>
                <a:gd name="T10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10">
                  <a:moveTo>
                    <a:pt x="9" y="7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1" name="Freeform 212"/>
            <p:cNvSpPr/>
            <p:nvPr/>
          </p:nvSpPr>
          <p:spPr bwMode="auto">
            <a:xfrm>
              <a:off x="6984206" y="1510506"/>
              <a:ext cx="22225" cy="33338"/>
            </a:xfrm>
            <a:custGeom>
              <a:avLst/>
              <a:gdLst>
                <a:gd name="T0" fmla="*/ 6 w 6"/>
                <a:gd name="T1" fmla="*/ 8 h 9"/>
                <a:gd name="T2" fmla="*/ 3 w 6"/>
                <a:gd name="T3" fmla="*/ 9 h 9"/>
                <a:gd name="T4" fmla="*/ 3 w 6"/>
                <a:gd name="T5" fmla="*/ 9 h 9"/>
                <a:gd name="T6" fmla="*/ 3 w 6"/>
                <a:gd name="T7" fmla="*/ 9 h 9"/>
                <a:gd name="T8" fmla="*/ 3 w 6"/>
                <a:gd name="T9" fmla="*/ 8 h 9"/>
                <a:gd name="T10" fmla="*/ 3 w 6"/>
                <a:gd name="T11" fmla="*/ 8 h 9"/>
                <a:gd name="T12" fmla="*/ 3 w 6"/>
                <a:gd name="T13" fmla="*/ 8 h 9"/>
                <a:gd name="T14" fmla="*/ 1 w 6"/>
                <a:gd name="T15" fmla="*/ 2 h 9"/>
                <a:gd name="T16" fmla="*/ 1 w 6"/>
                <a:gd name="T17" fmla="*/ 2 h 9"/>
                <a:gd name="T18" fmla="*/ 1 w 6"/>
                <a:gd name="T19" fmla="*/ 2 h 9"/>
                <a:gd name="T20" fmla="*/ 0 w 6"/>
                <a:gd name="T21" fmla="*/ 2 h 9"/>
                <a:gd name="T22" fmla="*/ 0 w 6"/>
                <a:gd name="T23" fmla="*/ 2 h 9"/>
                <a:gd name="T24" fmla="*/ 0 w 6"/>
                <a:gd name="T25" fmla="*/ 1 h 9"/>
                <a:gd name="T26" fmla="*/ 3 w 6"/>
                <a:gd name="T27" fmla="*/ 0 h 9"/>
                <a:gd name="T28" fmla="*/ 3 w 6"/>
                <a:gd name="T29" fmla="*/ 1 h 9"/>
                <a:gd name="T30" fmla="*/ 3 w 6"/>
                <a:gd name="T31" fmla="*/ 1 h 9"/>
                <a:gd name="T32" fmla="*/ 2 w 6"/>
                <a:gd name="T33" fmla="*/ 1 h 9"/>
                <a:gd name="T34" fmla="*/ 2 w 6"/>
                <a:gd name="T35" fmla="*/ 1 h 9"/>
                <a:gd name="T36" fmla="*/ 2 w 6"/>
                <a:gd name="T37" fmla="*/ 2 h 9"/>
                <a:gd name="T38" fmla="*/ 4 w 6"/>
                <a:gd name="T39" fmla="*/ 7 h 9"/>
                <a:gd name="T40" fmla="*/ 5 w 6"/>
                <a:gd name="T41" fmla="*/ 7 h 9"/>
                <a:gd name="T42" fmla="*/ 5 w 6"/>
                <a:gd name="T43" fmla="*/ 8 h 9"/>
                <a:gd name="T44" fmla="*/ 5 w 6"/>
                <a:gd name="T45" fmla="*/ 8 h 9"/>
                <a:gd name="T46" fmla="*/ 6 w 6"/>
                <a:gd name="T4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9">
                  <a:moveTo>
                    <a:pt x="6" y="8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2" name="Freeform 213"/>
            <p:cNvSpPr/>
            <p:nvPr/>
          </p:nvSpPr>
          <p:spPr bwMode="auto">
            <a:xfrm>
              <a:off x="6995318" y="1502568"/>
              <a:ext cx="33338" cy="38100"/>
            </a:xfrm>
            <a:custGeom>
              <a:avLst/>
              <a:gdLst>
                <a:gd name="T0" fmla="*/ 7 w 9"/>
                <a:gd name="T1" fmla="*/ 0 h 10"/>
                <a:gd name="T2" fmla="*/ 6 w 9"/>
                <a:gd name="T3" fmla="*/ 0 h 10"/>
                <a:gd name="T4" fmla="*/ 6 w 9"/>
                <a:gd name="T5" fmla="*/ 1 h 10"/>
                <a:gd name="T6" fmla="*/ 6 w 9"/>
                <a:gd name="T7" fmla="*/ 1 h 10"/>
                <a:gd name="T8" fmla="*/ 6 w 9"/>
                <a:gd name="T9" fmla="*/ 2 h 10"/>
                <a:gd name="T10" fmla="*/ 9 w 9"/>
                <a:gd name="T11" fmla="*/ 8 h 10"/>
                <a:gd name="T12" fmla="*/ 8 w 9"/>
                <a:gd name="T13" fmla="*/ 8 h 10"/>
                <a:gd name="T14" fmla="*/ 2 w 9"/>
                <a:gd name="T15" fmla="*/ 3 h 10"/>
                <a:gd name="T16" fmla="*/ 4 w 9"/>
                <a:gd name="T17" fmla="*/ 7 h 10"/>
                <a:gd name="T18" fmla="*/ 4 w 9"/>
                <a:gd name="T19" fmla="*/ 8 h 10"/>
                <a:gd name="T20" fmla="*/ 5 w 9"/>
                <a:gd name="T21" fmla="*/ 8 h 10"/>
                <a:gd name="T22" fmla="*/ 5 w 9"/>
                <a:gd name="T23" fmla="*/ 8 h 10"/>
                <a:gd name="T24" fmla="*/ 5 w 9"/>
                <a:gd name="T25" fmla="*/ 8 h 10"/>
                <a:gd name="T26" fmla="*/ 6 w 9"/>
                <a:gd name="T27" fmla="*/ 9 h 10"/>
                <a:gd name="T28" fmla="*/ 3 w 9"/>
                <a:gd name="T29" fmla="*/ 10 h 10"/>
                <a:gd name="T30" fmla="*/ 3 w 9"/>
                <a:gd name="T31" fmla="*/ 9 h 10"/>
                <a:gd name="T32" fmla="*/ 3 w 9"/>
                <a:gd name="T33" fmla="*/ 9 h 10"/>
                <a:gd name="T34" fmla="*/ 4 w 9"/>
                <a:gd name="T35" fmla="*/ 9 h 10"/>
                <a:gd name="T36" fmla="*/ 4 w 9"/>
                <a:gd name="T37" fmla="*/ 8 h 10"/>
                <a:gd name="T38" fmla="*/ 3 w 9"/>
                <a:gd name="T39" fmla="*/ 7 h 10"/>
                <a:gd name="T40" fmla="*/ 2 w 9"/>
                <a:gd name="T41" fmla="*/ 4 h 10"/>
                <a:gd name="T42" fmla="*/ 2 w 9"/>
                <a:gd name="T43" fmla="*/ 3 h 10"/>
                <a:gd name="T44" fmla="*/ 1 w 9"/>
                <a:gd name="T45" fmla="*/ 3 h 10"/>
                <a:gd name="T46" fmla="*/ 1 w 9"/>
                <a:gd name="T47" fmla="*/ 3 h 10"/>
                <a:gd name="T48" fmla="*/ 0 w 9"/>
                <a:gd name="T49" fmla="*/ 3 h 10"/>
                <a:gd name="T50" fmla="*/ 0 w 9"/>
                <a:gd name="T51" fmla="*/ 2 h 10"/>
                <a:gd name="T52" fmla="*/ 2 w 9"/>
                <a:gd name="T53" fmla="*/ 1 h 10"/>
                <a:gd name="T54" fmla="*/ 7 w 9"/>
                <a:gd name="T55" fmla="*/ 5 h 10"/>
                <a:gd name="T56" fmla="*/ 6 w 9"/>
                <a:gd name="T57" fmla="*/ 2 h 10"/>
                <a:gd name="T58" fmla="*/ 6 w 9"/>
                <a:gd name="T59" fmla="*/ 1 h 10"/>
                <a:gd name="T60" fmla="*/ 5 w 9"/>
                <a:gd name="T61" fmla="*/ 1 h 10"/>
                <a:gd name="T62" fmla="*/ 5 w 9"/>
                <a:gd name="T63" fmla="*/ 1 h 10"/>
                <a:gd name="T64" fmla="*/ 4 w 9"/>
                <a:gd name="T65" fmla="*/ 1 h 10"/>
                <a:gd name="T66" fmla="*/ 4 w 9"/>
                <a:gd name="T67" fmla="*/ 1 h 10"/>
                <a:gd name="T68" fmla="*/ 6 w 9"/>
                <a:gd name="T69" fmla="*/ 0 h 10"/>
                <a:gd name="T70" fmla="*/ 7 w 9"/>
                <a:gd name="T7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10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3" y="7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3" name="Freeform 214"/>
            <p:cNvSpPr/>
            <p:nvPr/>
          </p:nvSpPr>
          <p:spPr bwMode="auto">
            <a:xfrm>
              <a:off x="7020718" y="1491456"/>
              <a:ext cx="30163" cy="38100"/>
            </a:xfrm>
            <a:custGeom>
              <a:avLst/>
              <a:gdLst>
                <a:gd name="T0" fmla="*/ 5 w 8"/>
                <a:gd name="T1" fmla="*/ 2 h 10"/>
                <a:gd name="T2" fmla="*/ 5 w 8"/>
                <a:gd name="T3" fmla="*/ 2 h 10"/>
                <a:gd name="T4" fmla="*/ 4 w 8"/>
                <a:gd name="T5" fmla="*/ 2 h 10"/>
                <a:gd name="T6" fmla="*/ 3 w 8"/>
                <a:gd name="T7" fmla="*/ 1 h 10"/>
                <a:gd name="T8" fmla="*/ 3 w 8"/>
                <a:gd name="T9" fmla="*/ 1 h 10"/>
                <a:gd name="T10" fmla="*/ 3 w 8"/>
                <a:gd name="T11" fmla="*/ 2 h 10"/>
                <a:gd name="T12" fmla="*/ 2 w 8"/>
                <a:gd name="T13" fmla="*/ 2 h 10"/>
                <a:gd name="T14" fmla="*/ 3 w 8"/>
                <a:gd name="T15" fmla="*/ 5 h 10"/>
                <a:gd name="T16" fmla="*/ 4 w 8"/>
                <a:gd name="T17" fmla="*/ 4 h 10"/>
                <a:gd name="T18" fmla="*/ 4 w 8"/>
                <a:gd name="T19" fmla="*/ 4 h 10"/>
                <a:gd name="T20" fmla="*/ 4 w 8"/>
                <a:gd name="T21" fmla="*/ 4 h 10"/>
                <a:gd name="T22" fmla="*/ 4 w 8"/>
                <a:gd name="T23" fmla="*/ 3 h 10"/>
                <a:gd name="T24" fmla="*/ 4 w 8"/>
                <a:gd name="T25" fmla="*/ 3 h 10"/>
                <a:gd name="T26" fmla="*/ 5 w 8"/>
                <a:gd name="T27" fmla="*/ 3 h 10"/>
                <a:gd name="T28" fmla="*/ 6 w 8"/>
                <a:gd name="T29" fmla="*/ 6 h 10"/>
                <a:gd name="T30" fmla="*/ 6 w 8"/>
                <a:gd name="T31" fmla="*/ 6 h 10"/>
                <a:gd name="T32" fmla="*/ 5 w 8"/>
                <a:gd name="T33" fmla="*/ 5 h 10"/>
                <a:gd name="T34" fmla="*/ 5 w 8"/>
                <a:gd name="T35" fmla="*/ 5 h 10"/>
                <a:gd name="T36" fmla="*/ 5 w 8"/>
                <a:gd name="T37" fmla="*/ 5 h 10"/>
                <a:gd name="T38" fmla="*/ 4 w 8"/>
                <a:gd name="T39" fmla="*/ 5 h 10"/>
                <a:gd name="T40" fmla="*/ 4 w 8"/>
                <a:gd name="T41" fmla="*/ 5 h 10"/>
                <a:gd name="T42" fmla="*/ 5 w 8"/>
                <a:gd name="T43" fmla="*/ 7 h 10"/>
                <a:gd name="T44" fmla="*/ 5 w 8"/>
                <a:gd name="T45" fmla="*/ 8 h 10"/>
                <a:gd name="T46" fmla="*/ 5 w 8"/>
                <a:gd name="T47" fmla="*/ 8 h 10"/>
                <a:gd name="T48" fmla="*/ 6 w 8"/>
                <a:gd name="T49" fmla="*/ 8 h 10"/>
                <a:gd name="T50" fmla="*/ 6 w 8"/>
                <a:gd name="T51" fmla="*/ 8 h 10"/>
                <a:gd name="T52" fmla="*/ 6 w 8"/>
                <a:gd name="T53" fmla="*/ 8 h 10"/>
                <a:gd name="T54" fmla="*/ 7 w 8"/>
                <a:gd name="T55" fmla="*/ 8 h 10"/>
                <a:gd name="T56" fmla="*/ 7 w 8"/>
                <a:gd name="T57" fmla="*/ 7 h 10"/>
                <a:gd name="T58" fmla="*/ 7 w 8"/>
                <a:gd name="T59" fmla="*/ 7 h 10"/>
                <a:gd name="T60" fmla="*/ 7 w 8"/>
                <a:gd name="T61" fmla="*/ 6 h 10"/>
                <a:gd name="T62" fmla="*/ 7 w 8"/>
                <a:gd name="T63" fmla="*/ 5 h 10"/>
                <a:gd name="T64" fmla="*/ 7 w 8"/>
                <a:gd name="T65" fmla="*/ 5 h 10"/>
                <a:gd name="T66" fmla="*/ 8 w 8"/>
                <a:gd name="T67" fmla="*/ 7 h 10"/>
                <a:gd name="T68" fmla="*/ 3 w 8"/>
                <a:gd name="T69" fmla="*/ 10 h 10"/>
                <a:gd name="T70" fmla="*/ 3 w 8"/>
                <a:gd name="T71" fmla="*/ 9 h 10"/>
                <a:gd name="T72" fmla="*/ 3 w 8"/>
                <a:gd name="T73" fmla="*/ 9 h 10"/>
                <a:gd name="T74" fmla="*/ 4 w 8"/>
                <a:gd name="T75" fmla="*/ 9 h 10"/>
                <a:gd name="T76" fmla="*/ 4 w 8"/>
                <a:gd name="T77" fmla="*/ 9 h 10"/>
                <a:gd name="T78" fmla="*/ 4 w 8"/>
                <a:gd name="T79" fmla="*/ 8 h 10"/>
                <a:gd name="T80" fmla="*/ 1 w 8"/>
                <a:gd name="T81" fmla="*/ 3 h 10"/>
                <a:gd name="T82" fmla="*/ 1 w 8"/>
                <a:gd name="T83" fmla="*/ 3 h 10"/>
                <a:gd name="T84" fmla="*/ 0 w 8"/>
                <a:gd name="T85" fmla="*/ 3 h 10"/>
                <a:gd name="T86" fmla="*/ 0 w 8"/>
                <a:gd name="T87" fmla="*/ 3 h 10"/>
                <a:gd name="T88" fmla="*/ 0 w 8"/>
                <a:gd name="T89" fmla="*/ 3 h 10"/>
                <a:gd name="T90" fmla="*/ 0 w 8"/>
                <a:gd name="T91" fmla="*/ 2 h 10"/>
                <a:gd name="T92" fmla="*/ 4 w 8"/>
                <a:gd name="T93" fmla="*/ 0 h 10"/>
                <a:gd name="T94" fmla="*/ 5 w 8"/>
                <a:gd name="T9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" h="10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4" name="Freeform 215"/>
            <p:cNvSpPr/>
            <p:nvPr/>
          </p:nvSpPr>
          <p:spPr bwMode="auto">
            <a:xfrm>
              <a:off x="7044531" y="1483518"/>
              <a:ext cx="22225" cy="34925"/>
            </a:xfrm>
            <a:custGeom>
              <a:avLst/>
              <a:gdLst>
                <a:gd name="T0" fmla="*/ 5 w 6"/>
                <a:gd name="T1" fmla="*/ 8 h 9"/>
                <a:gd name="T2" fmla="*/ 4 w 6"/>
                <a:gd name="T3" fmla="*/ 8 h 9"/>
                <a:gd name="T4" fmla="*/ 3 w 6"/>
                <a:gd name="T5" fmla="*/ 8 h 9"/>
                <a:gd name="T6" fmla="*/ 3 w 6"/>
                <a:gd name="T7" fmla="*/ 9 h 9"/>
                <a:gd name="T8" fmla="*/ 3 w 6"/>
                <a:gd name="T9" fmla="*/ 9 h 9"/>
                <a:gd name="T10" fmla="*/ 2 w 6"/>
                <a:gd name="T11" fmla="*/ 6 h 9"/>
                <a:gd name="T12" fmla="*/ 2 w 6"/>
                <a:gd name="T13" fmla="*/ 6 h 9"/>
                <a:gd name="T14" fmla="*/ 3 w 6"/>
                <a:gd name="T15" fmla="*/ 7 h 9"/>
                <a:gd name="T16" fmla="*/ 3 w 6"/>
                <a:gd name="T17" fmla="*/ 7 h 9"/>
                <a:gd name="T18" fmla="*/ 4 w 6"/>
                <a:gd name="T19" fmla="*/ 8 h 9"/>
                <a:gd name="T20" fmla="*/ 5 w 6"/>
                <a:gd name="T21" fmla="*/ 8 h 9"/>
                <a:gd name="T22" fmla="*/ 5 w 6"/>
                <a:gd name="T23" fmla="*/ 7 h 9"/>
                <a:gd name="T24" fmla="*/ 5 w 6"/>
                <a:gd name="T25" fmla="*/ 6 h 9"/>
                <a:gd name="T26" fmla="*/ 5 w 6"/>
                <a:gd name="T27" fmla="*/ 5 h 9"/>
                <a:gd name="T28" fmla="*/ 4 w 6"/>
                <a:gd name="T29" fmla="*/ 5 h 9"/>
                <a:gd name="T30" fmla="*/ 3 w 6"/>
                <a:gd name="T31" fmla="*/ 5 h 9"/>
                <a:gd name="T32" fmla="*/ 2 w 6"/>
                <a:gd name="T33" fmla="*/ 5 h 9"/>
                <a:gd name="T34" fmla="*/ 1 w 6"/>
                <a:gd name="T35" fmla="*/ 5 h 9"/>
                <a:gd name="T36" fmla="*/ 0 w 6"/>
                <a:gd name="T37" fmla="*/ 4 h 9"/>
                <a:gd name="T38" fmla="*/ 0 w 6"/>
                <a:gd name="T39" fmla="*/ 3 h 9"/>
                <a:gd name="T40" fmla="*/ 0 w 6"/>
                <a:gd name="T41" fmla="*/ 2 h 9"/>
                <a:gd name="T42" fmla="*/ 0 w 6"/>
                <a:gd name="T43" fmla="*/ 1 h 9"/>
                <a:gd name="T44" fmla="*/ 1 w 6"/>
                <a:gd name="T45" fmla="*/ 1 h 9"/>
                <a:gd name="T46" fmla="*/ 2 w 6"/>
                <a:gd name="T47" fmla="*/ 0 h 9"/>
                <a:gd name="T48" fmla="*/ 3 w 6"/>
                <a:gd name="T49" fmla="*/ 0 h 9"/>
                <a:gd name="T50" fmla="*/ 3 w 6"/>
                <a:gd name="T51" fmla="*/ 0 h 9"/>
                <a:gd name="T52" fmla="*/ 3 w 6"/>
                <a:gd name="T53" fmla="*/ 0 h 9"/>
                <a:gd name="T54" fmla="*/ 4 w 6"/>
                <a:gd name="T55" fmla="*/ 2 h 9"/>
                <a:gd name="T56" fmla="*/ 4 w 6"/>
                <a:gd name="T57" fmla="*/ 2 h 9"/>
                <a:gd name="T58" fmla="*/ 3 w 6"/>
                <a:gd name="T59" fmla="*/ 2 h 9"/>
                <a:gd name="T60" fmla="*/ 3 w 6"/>
                <a:gd name="T61" fmla="*/ 1 h 9"/>
                <a:gd name="T62" fmla="*/ 2 w 6"/>
                <a:gd name="T63" fmla="*/ 1 h 9"/>
                <a:gd name="T64" fmla="*/ 1 w 6"/>
                <a:gd name="T65" fmla="*/ 1 h 9"/>
                <a:gd name="T66" fmla="*/ 1 w 6"/>
                <a:gd name="T67" fmla="*/ 2 h 9"/>
                <a:gd name="T68" fmla="*/ 1 w 6"/>
                <a:gd name="T69" fmla="*/ 3 h 9"/>
                <a:gd name="T70" fmla="*/ 2 w 6"/>
                <a:gd name="T71" fmla="*/ 3 h 9"/>
                <a:gd name="T72" fmla="*/ 3 w 6"/>
                <a:gd name="T73" fmla="*/ 3 h 9"/>
                <a:gd name="T74" fmla="*/ 3 w 6"/>
                <a:gd name="T75" fmla="*/ 3 h 9"/>
                <a:gd name="T76" fmla="*/ 4 w 6"/>
                <a:gd name="T77" fmla="*/ 3 h 9"/>
                <a:gd name="T78" fmla="*/ 5 w 6"/>
                <a:gd name="T79" fmla="*/ 3 h 9"/>
                <a:gd name="T80" fmla="*/ 6 w 6"/>
                <a:gd name="T81" fmla="*/ 5 h 9"/>
                <a:gd name="T82" fmla="*/ 6 w 6"/>
                <a:gd name="T83" fmla="*/ 6 h 9"/>
                <a:gd name="T84" fmla="*/ 6 w 6"/>
                <a:gd name="T85" fmla="*/ 6 h 9"/>
                <a:gd name="T86" fmla="*/ 6 w 6"/>
                <a:gd name="T87" fmla="*/ 7 h 9"/>
                <a:gd name="T88" fmla="*/ 5 w 6"/>
                <a:gd name="T8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5" name="Freeform 216"/>
            <p:cNvSpPr/>
            <p:nvPr/>
          </p:nvSpPr>
          <p:spPr bwMode="auto">
            <a:xfrm>
              <a:off x="7058818" y="1469231"/>
              <a:ext cx="33338" cy="36513"/>
            </a:xfrm>
            <a:custGeom>
              <a:avLst/>
              <a:gdLst>
                <a:gd name="T0" fmla="*/ 5 w 9"/>
                <a:gd name="T1" fmla="*/ 2 h 10"/>
                <a:gd name="T2" fmla="*/ 5 w 9"/>
                <a:gd name="T3" fmla="*/ 2 h 10"/>
                <a:gd name="T4" fmla="*/ 4 w 9"/>
                <a:gd name="T5" fmla="*/ 2 h 10"/>
                <a:gd name="T6" fmla="*/ 3 w 9"/>
                <a:gd name="T7" fmla="*/ 2 h 10"/>
                <a:gd name="T8" fmla="*/ 3 w 9"/>
                <a:gd name="T9" fmla="*/ 2 h 10"/>
                <a:gd name="T10" fmla="*/ 3 w 9"/>
                <a:gd name="T11" fmla="*/ 2 h 10"/>
                <a:gd name="T12" fmla="*/ 2 w 9"/>
                <a:gd name="T13" fmla="*/ 2 h 10"/>
                <a:gd name="T14" fmla="*/ 4 w 9"/>
                <a:gd name="T15" fmla="*/ 5 h 10"/>
                <a:gd name="T16" fmla="*/ 4 w 9"/>
                <a:gd name="T17" fmla="*/ 5 h 10"/>
                <a:gd name="T18" fmla="*/ 4 w 9"/>
                <a:gd name="T19" fmla="*/ 5 h 10"/>
                <a:gd name="T20" fmla="*/ 4 w 9"/>
                <a:gd name="T21" fmla="*/ 4 h 10"/>
                <a:gd name="T22" fmla="*/ 4 w 9"/>
                <a:gd name="T23" fmla="*/ 4 h 10"/>
                <a:gd name="T24" fmla="*/ 4 w 9"/>
                <a:gd name="T25" fmla="*/ 3 h 10"/>
                <a:gd name="T26" fmla="*/ 4 w 9"/>
                <a:gd name="T27" fmla="*/ 3 h 10"/>
                <a:gd name="T28" fmla="*/ 6 w 9"/>
                <a:gd name="T29" fmla="*/ 6 h 10"/>
                <a:gd name="T30" fmla="*/ 6 w 9"/>
                <a:gd name="T31" fmla="*/ 6 h 10"/>
                <a:gd name="T32" fmla="*/ 6 w 9"/>
                <a:gd name="T33" fmla="*/ 5 h 10"/>
                <a:gd name="T34" fmla="*/ 5 w 9"/>
                <a:gd name="T35" fmla="*/ 5 h 10"/>
                <a:gd name="T36" fmla="*/ 5 w 9"/>
                <a:gd name="T37" fmla="*/ 5 h 10"/>
                <a:gd name="T38" fmla="*/ 4 w 9"/>
                <a:gd name="T39" fmla="*/ 5 h 10"/>
                <a:gd name="T40" fmla="*/ 4 w 9"/>
                <a:gd name="T41" fmla="*/ 6 h 10"/>
                <a:gd name="T42" fmla="*/ 5 w 9"/>
                <a:gd name="T43" fmla="*/ 8 h 10"/>
                <a:gd name="T44" fmla="*/ 5 w 9"/>
                <a:gd name="T45" fmla="*/ 8 h 10"/>
                <a:gd name="T46" fmla="*/ 6 w 9"/>
                <a:gd name="T47" fmla="*/ 8 h 10"/>
                <a:gd name="T48" fmla="*/ 6 w 9"/>
                <a:gd name="T49" fmla="*/ 8 h 10"/>
                <a:gd name="T50" fmla="*/ 6 w 9"/>
                <a:gd name="T51" fmla="*/ 8 h 10"/>
                <a:gd name="T52" fmla="*/ 7 w 9"/>
                <a:gd name="T53" fmla="*/ 8 h 10"/>
                <a:gd name="T54" fmla="*/ 7 w 9"/>
                <a:gd name="T55" fmla="*/ 8 h 10"/>
                <a:gd name="T56" fmla="*/ 7 w 9"/>
                <a:gd name="T57" fmla="*/ 7 h 10"/>
                <a:gd name="T58" fmla="*/ 7 w 9"/>
                <a:gd name="T59" fmla="*/ 7 h 10"/>
                <a:gd name="T60" fmla="*/ 7 w 9"/>
                <a:gd name="T61" fmla="*/ 6 h 10"/>
                <a:gd name="T62" fmla="*/ 7 w 9"/>
                <a:gd name="T63" fmla="*/ 5 h 10"/>
                <a:gd name="T64" fmla="*/ 7 w 9"/>
                <a:gd name="T65" fmla="*/ 5 h 10"/>
                <a:gd name="T66" fmla="*/ 9 w 9"/>
                <a:gd name="T67" fmla="*/ 7 h 10"/>
                <a:gd name="T68" fmla="*/ 4 w 9"/>
                <a:gd name="T69" fmla="*/ 10 h 10"/>
                <a:gd name="T70" fmla="*/ 4 w 9"/>
                <a:gd name="T71" fmla="*/ 10 h 10"/>
                <a:gd name="T72" fmla="*/ 4 w 9"/>
                <a:gd name="T73" fmla="*/ 10 h 10"/>
                <a:gd name="T74" fmla="*/ 4 w 9"/>
                <a:gd name="T75" fmla="*/ 9 h 10"/>
                <a:gd name="T76" fmla="*/ 4 w 9"/>
                <a:gd name="T77" fmla="*/ 9 h 10"/>
                <a:gd name="T78" fmla="*/ 4 w 9"/>
                <a:gd name="T79" fmla="*/ 9 h 10"/>
                <a:gd name="T80" fmla="*/ 1 w 9"/>
                <a:gd name="T81" fmla="*/ 4 h 10"/>
                <a:gd name="T82" fmla="*/ 1 w 9"/>
                <a:gd name="T83" fmla="*/ 4 h 10"/>
                <a:gd name="T84" fmla="*/ 0 w 9"/>
                <a:gd name="T85" fmla="*/ 3 h 10"/>
                <a:gd name="T86" fmla="*/ 0 w 9"/>
                <a:gd name="T87" fmla="*/ 4 h 10"/>
                <a:gd name="T88" fmla="*/ 0 w 9"/>
                <a:gd name="T89" fmla="*/ 4 h 10"/>
                <a:gd name="T90" fmla="*/ 0 w 9"/>
                <a:gd name="T91" fmla="*/ 3 h 10"/>
                <a:gd name="T92" fmla="*/ 4 w 9"/>
                <a:gd name="T93" fmla="*/ 0 h 10"/>
                <a:gd name="T94" fmla="*/ 5 w 9"/>
                <a:gd name="T9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10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6" name="Freeform 217"/>
            <p:cNvSpPr>
              <a:spLocks noEditPoints="1"/>
            </p:cNvSpPr>
            <p:nvPr/>
          </p:nvSpPr>
          <p:spPr bwMode="auto">
            <a:xfrm>
              <a:off x="7088981" y="1458118"/>
              <a:ext cx="30163" cy="33338"/>
            </a:xfrm>
            <a:custGeom>
              <a:avLst/>
              <a:gdLst>
                <a:gd name="T0" fmla="*/ 8 w 8"/>
                <a:gd name="T1" fmla="*/ 5 h 9"/>
                <a:gd name="T2" fmla="*/ 6 w 8"/>
                <a:gd name="T3" fmla="*/ 7 h 9"/>
                <a:gd name="T4" fmla="*/ 6 w 8"/>
                <a:gd name="T5" fmla="*/ 6 h 9"/>
                <a:gd name="T6" fmla="*/ 6 w 8"/>
                <a:gd name="T7" fmla="*/ 6 h 9"/>
                <a:gd name="T8" fmla="*/ 6 w 8"/>
                <a:gd name="T9" fmla="*/ 5 h 9"/>
                <a:gd name="T10" fmla="*/ 6 w 8"/>
                <a:gd name="T11" fmla="*/ 5 h 9"/>
                <a:gd name="T12" fmla="*/ 6 w 8"/>
                <a:gd name="T13" fmla="*/ 5 h 9"/>
                <a:gd name="T14" fmla="*/ 4 w 8"/>
                <a:gd name="T15" fmla="*/ 4 h 9"/>
                <a:gd name="T16" fmla="*/ 3 w 8"/>
                <a:gd name="T17" fmla="*/ 5 h 9"/>
                <a:gd name="T18" fmla="*/ 3 w 8"/>
                <a:gd name="T19" fmla="*/ 6 h 9"/>
                <a:gd name="T20" fmla="*/ 3 w 8"/>
                <a:gd name="T21" fmla="*/ 6 h 9"/>
                <a:gd name="T22" fmla="*/ 3 w 8"/>
                <a:gd name="T23" fmla="*/ 7 h 9"/>
                <a:gd name="T24" fmla="*/ 4 w 8"/>
                <a:gd name="T25" fmla="*/ 7 h 9"/>
                <a:gd name="T26" fmla="*/ 4 w 8"/>
                <a:gd name="T27" fmla="*/ 7 h 9"/>
                <a:gd name="T28" fmla="*/ 5 w 8"/>
                <a:gd name="T29" fmla="*/ 7 h 9"/>
                <a:gd name="T30" fmla="*/ 5 w 8"/>
                <a:gd name="T31" fmla="*/ 7 h 9"/>
                <a:gd name="T32" fmla="*/ 3 w 8"/>
                <a:gd name="T33" fmla="*/ 9 h 9"/>
                <a:gd name="T34" fmla="*/ 3 w 8"/>
                <a:gd name="T35" fmla="*/ 8 h 9"/>
                <a:gd name="T36" fmla="*/ 3 w 8"/>
                <a:gd name="T37" fmla="*/ 8 h 9"/>
                <a:gd name="T38" fmla="*/ 3 w 8"/>
                <a:gd name="T39" fmla="*/ 8 h 9"/>
                <a:gd name="T40" fmla="*/ 3 w 8"/>
                <a:gd name="T41" fmla="*/ 7 h 9"/>
                <a:gd name="T42" fmla="*/ 3 w 8"/>
                <a:gd name="T43" fmla="*/ 7 h 9"/>
                <a:gd name="T44" fmla="*/ 2 w 8"/>
                <a:gd name="T45" fmla="*/ 4 h 9"/>
                <a:gd name="T46" fmla="*/ 0 w 8"/>
                <a:gd name="T47" fmla="*/ 0 h 9"/>
                <a:gd name="T48" fmla="*/ 1 w 8"/>
                <a:gd name="T49" fmla="*/ 0 h 9"/>
                <a:gd name="T50" fmla="*/ 5 w 8"/>
                <a:gd name="T51" fmla="*/ 3 h 9"/>
                <a:gd name="T52" fmla="*/ 7 w 8"/>
                <a:gd name="T53" fmla="*/ 4 h 9"/>
                <a:gd name="T54" fmla="*/ 7 w 8"/>
                <a:gd name="T55" fmla="*/ 4 h 9"/>
                <a:gd name="T56" fmla="*/ 8 w 8"/>
                <a:gd name="T57" fmla="*/ 4 h 9"/>
                <a:gd name="T58" fmla="*/ 8 w 8"/>
                <a:gd name="T59" fmla="*/ 4 h 9"/>
                <a:gd name="T60" fmla="*/ 8 w 8"/>
                <a:gd name="T61" fmla="*/ 4 h 9"/>
                <a:gd name="T62" fmla="*/ 8 w 8"/>
                <a:gd name="T63" fmla="*/ 5 h 9"/>
                <a:gd name="T64" fmla="*/ 4 w 8"/>
                <a:gd name="T65" fmla="*/ 4 h 9"/>
                <a:gd name="T66" fmla="*/ 2 w 8"/>
                <a:gd name="T67" fmla="*/ 2 h 9"/>
                <a:gd name="T68" fmla="*/ 3 w 8"/>
                <a:gd name="T69" fmla="*/ 5 h 9"/>
                <a:gd name="T70" fmla="*/ 4 w 8"/>
                <a:gd name="T7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6"/>
                    <a:pt x="2" y="5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lnTo>
                    <a:pt x="8" y="5"/>
                  </a:lnTo>
                  <a:close/>
                  <a:moveTo>
                    <a:pt x="4" y="4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5"/>
                    <a:pt x="3" y="5"/>
                    <a:pt x="3" y="5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7" name="Freeform 218"/>
            <p:cNvSpPr/>
            <p:nvPr/>
          </p:nvSpPr>
          <p:spPr bwMode="auto">
            <a:xfrm>
              <a:off x="7108031" y="1439068"/>
              <a:ext cx="25400" cy="3016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4 w 7"/>
                <a:gd name="T5" fmla="*/ 8 h 8"/>
                <a:gd name="T6" fmla="*/ 2 w 7"/>
                <a:gd name="T7" fmla="*/ 7 h 8"/>
                <a:gd name="T8" fmla="*/ 1 w 7"/>
                <a:gd name="T9" fmla="*/ 6 h 8"/>
                <a:gd name="T10" fmla="*/ 0 w 7"/>
                <a:gd name="T11" fmla="*/ 5 h 8"/>
                <a:gd name="T12" fmla="*/ 0 w 7"/>
                <a:gd name="T13" fmla="*/ 3 h 8"/>
                <a:gd name="T14" fmla="*/ 0 w 7"/>
                <a:gd name="T15" fmla="*/ 2 h 8"/>
                <a:gd name="T16" fmla="*/ 1 w 7"/>
                <a:gd name="T17" fmla="*/ 1 h 8"/>
                <a:gd name="T18" fmla="*/ 2 w 7"/>
                <a:gd name="T19" fmla="*/ 0 h 8"/>
                <a:gd name="T20" fmla="*/ 2 w 7"/>
                <a:gd name="T21" fmla="*/ 0 h 8"/>
                <a:gd name="T22" fmla="*/ 2 w 7"/>
                <a:gd name="T23" fmla="*/ 0 h 8"/>
                <a:gd name="T24" fmla="*/ 3 w 7"/>
                <a:gd name="T25" fmla="*/ 0 h 8"/>
                <a:gd name="T26" fmla="*/ 5 w 7"/>
                <a:gd name="T27" fmla="*/ 2 h 8"/>
                <a:gd name="T28" fmla="*/ 4 w 7"/>
                <a:gd name="T29" fmla="*/ 2 h 8"/>
                <a:gd name="T30" fmla="*/ 2 w 7"/>
                <a:gd name="T31" fmla="*/ 1 h 8"/>
                <a:gd name="T32" fmla="*/ 1 w 7"/>
                <a:gd name="T33" fmla="*/ 1 h 8"/>
                <a:gd name="T34" fmla="*/ 1 w 7"/>
                <a:gd name="T35" fmla="*/ 3 h 8"/>
                <a:gd name="T36" fmla="*/ 2 w 7"/>
                <a:gd name="T37" fmla="*/ 5 h 8"/>
                <a:gd name="T38" fmla="*/ 3 w 7"/>
                <a:gd name="T39" fmla="*/ 6 h 8"/>
                <a:gd name="T40" fmla="*/ 4 w 7"/>
                <a:gd name="T41" fmla="*/ 7 h 8"/>
                <a:gd name="T42" fmla="*/ 5 w 7"/>
                <a:gd name="T43" fmla="*/ 7 h 8"/>
                <a:gd name="T44" fmla="*/ 6 w 7"/>
                <a:gd name="T45" fmla="*/ 7 h 8"/>
                <a:gd name="T46" fmla="*/ 6 w 7"/>
                <a:gd name="T47" fmla="*/ 6 h 8"/>
                <a:gd name="T48" fmla="*/ 6 w 7"/>
                <a:gd name="T49" fmla="*/ 4 h 8"/>
                <a:gd name="T50" fmla="*/ 7 w 7"/>
                <a:gd name="T51" fmla="*/ 4 h 8"/>
                <a:gd name="T52" fmla="*/ 7 w 7"/>
                <a:gd name="T53" fmla="*/ 5 h 8"/>
                <a:gd name="T54" fmla="*/ 7 w 7"/>
                <a:gd name="T55" fmla="*/ 6 h 8"/>
                <a:gd name="T56" fmla="*/ 7 w 7"/>
                <a:gd name="T57" fmla="*/ 7 h 8"/>
                <a:gd name="T58" fmla="*/ 6 w 7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7" y="5"/>
                    <a:pt x="6" y="5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6" y="7"/>
                    <a:pt x="6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8" name="Freeform 219"/>
            <p:cNvSpPr>
              <a:spLocks noEditPoints="1"/>
            </p:cNvSpPr>
            <p:nvPr/>
          </p:nvSpPr>
          <p:spPr bwMode="auto">
            <a:xfrm>
              <a:off x="7127081" y="1427956"/>
              <a:ext cx="30163" cy="33338"/>
            </a:xfrm>
            <a:custGeom>
              <a:avLst/>
              <a:gdLst>
                <a:gd name="T0" fmla="*/ 8 w 8"/>
                <a:gd name="T1" fmla="*/ 4 h 9"/>
                <a:gd name="T2" fmla="*/ 6 w 8"/>
                <a:gd name="T3" fmla="*/ 6 h 9"/>
                <a:gd name="T4" fmla="*/ 6 w 8"/>
                <a:gd name="T5" fmla="*/ 6 h 9"/>
                <a:gd name="T6" fmla="*/ 6 w 8"/>
                <a:gd name="T7" fmla="*/ 5 h 9"/>
                <a:gd name="T8" fmla="*/ 6 w 8"/>
                <a:gd name="T9" fmla="*/ 5 h 9"/>
                <a:gd name="T10" fmla="*/ 6 w 8"/>
                <a:gd name="T11" fmla="*/ 5 h 9"/>
                <a:gd name="T12" fmla="*/ 6 w 8"/>
                <a:gd name="T13" fmla="*/ 5 h 9"/>
                <a:gd name="T14" fmla="*/ 4 w 8"/>
                <a:gd name="T15" fmla="*/ 4 h 9"/>
                <a:gd name="T16" fmla="*/ 3 w 8"/>
                <a:gd name="T17" fmla="*/ 5 h 9"/>
                <a:gd name="T18" fmla="*/ 3 w 8"/>
                <a:gd name="T19" fmla="*/ 6 h 9"/>
                <a:gd name="T20" fmla="*/ 3 w 8"/>
                <a:gd name="T21" fmla="*/ 6 h 9"/>
                <a:gd name="T22" fmla="*/ 4 w 8"/>
                <a:gd name="T23" fmla="*/ 7 h 9"/>
                <a:gd name="T24" fmla="*/ 4 w 8"/>
                <a:gd name="T25" fmla="*/ 7 h 9"/>
                <a:gd name="T26" fmla="*/ 4 w 8"/>
                <a:gd name="T27" fmla="*/ 7 h 9"/>
                <a:gd name="T28" fmla="*/ 5 w 8"/>
                <a:gd name="T29" fmla="*/ 7 h 9"/>
                <a:gd name="T30" fmla="*/ 5 w 8"/>
                <a:gd name="T31" fmla="*/ 7 h 9"/>
                <a:gd name="T32" fmla="*/ 3 w 8"/>
                <a:gd name="T33" fmla="*/ 9 h 9"/>
                <a:gd name="T34" fmla="*/ 3 w 8"/>
                <a:gd name="T35" fmla="*/ 8 h 9"/>
                <a:gd name="T36" fmla="*/ 3 w 8"/>
                <a:gd name="T37" fmla="*/ 8 h 9"/>
                <a:gd name="T38" fmla="*/ 3 w 8"/>
                <a:gd name="T39" fmla="*/ 8 h 9"/>
                <a:gd name="T40" fmla="*/ 3 w 8"/>
                <a:gd name="T41" fmla="*/ 7 h 9"/>
                <a:gd name="T42" fmla="*/ 3 w 8"/>
                <a:gd name="T43" fmla="*/ 7 h 9"/>
                <a:gd name="T44" fmla="*/ 1 w 8"/>
                <a:gd name="T45" fmla="*/ 4 h 9"/>
                <a:gd name="T46" fmla="*/ 0 w 8"/>
                <a:gd name="T47" fmla="*/ 1 h 9"/>
                <a:gd name="T48" fmla="*/ 0 w 8"/>
                <a:gd name="T49" fmla="*/ 0 h 9"/>
                <a:gd name="T50" fmla="*/ 4 w 8"/>
                <a:gd name="T51" fmla="*/ 2 h 9"/>
                <a:gd name="T52" fmla="*/ 7 w 8"/>
                <a:gd name="T53" fmla="*/ 4 h 9"/>
                <a:gd name="T54" fmla="*/ 7 w 8"/>
                <a:gd name="T55" fmla="*/ 4 h 9"/>
                <a:gd name="T56" fmla="*/ 7 w 8"/>
                <a:gd name="T57" fmla="*/ 4 h 9"/>
                <a:gd name="T58" fmla="*/ 8 w 8"/>
                <a:gd name="T59" fmla="*/ 4 h 9"/>
                <a:gd name="T60" fmla="*/ 8 w 8"/>
                <a:gd name="T61" fmla="*/ 4 h 9"/>
                <a:gd name="T62" fmla="*/ 4 w 8"/>
                <a:gd name="T63" fmla="*/ 4 h 9"/>
                <a:gd name="T64" fmla="*/ 1 w 8"/>
                <a:gd name="T65" fmla="*/ 2 h 9"/>
                <a:gd name="T66" fmla="*/ 2 w 8"/>
                <a:gd name="T67" fmla="*/ 5 h 9"/>
                <a:gd name="T68" fmla="*/ 4 w 8"/>
                <a:gd name="T6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6"/>
                    <a:pt x="2" y="5"/>
                    <a:pt x="1" y="4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2"/>
                    <a:pt x="4" y="2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4" y="4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9" name="Freeform 220"/>
            <p:cNvSpPr>
              <a:spLocks noEditPoints="1"/>
            </p:cNvSpPr>
            <p:nvPr/>
          </p:nvSpPr>
          <p:spPr bwMode="auto">
            <a:xfrm>
              <a:off x="7138193" y="1408906"/>
              <a:ext cx="30163" cy="33338"/>
            </a:xfrm>
            <a:custGeom>
              <a:avLst/>
              <a:gdLst>
                <a:gd name="T0" fmla="*/ 4 w 8"/>
                <a:gd name="T1" fmla="*/ 0 h 9"/>
                <a:gd name="T2" fmla="*/ 5 w 8"/>
                <a:gd name="T3" fmla="*/ 0 h 9"/>
                <a:gd name="T4" fmla="*/ 7 w 8"/>
                <a:gd name="T5" fmla="*/ 1 h 9"/>
                <a:gd name="T6" fmla="*/ 8 w 8"/>
                <a:gd name="T7" fmla="*/ 3 h 9"/>
                <a:gd name="T8" fmla="*/ 8 w 8"/>
                <a:gd name="T9" fmla="*/ 4 h 9"/>
                <a:gd name="T10" fmla="*/ 8 w 8"/>
                <a:gd name="T11" fmla="*/ 6 h 9"/>
                <a:gd name="T12" fmla="*/ 8 w 8"/>
                <a:gd name="T13" fmla="*/ 7 h 9"/>
                <a:gd name="T14" fmla="*/ 5 w 8"/>
                <a:gd name="T15" fmla="*/ 9 h 9"/>
                <a:gd name="T16" fmla="*/ 5 w 8"/>
                <a:gd name="T17" fmla="*/ 8 h 9"/>
                <a:gd name="T18" fmla="*/ 5 w 8"/>
                <a:gd name="T19" fmla="*/ 8 h 9"/>
                <a:gd name="T20" fmla="*/ 5 w 8"/>
                <a:gd name="T21" fmla="*/ 8 h 9"/>
                <a:gd name="T22" fmla="*/ 5 w 8"/>
                <a:gd name="T23" fmla="*/ 8 h 9"/>
                <a:gd name="T24" fmla="*/ 5 w 8"/>
                <a:gd name="T25" fmla="*/ 7 h 9"/>
                <a:gd name="T26" fmla="*/ 1 w 8"/>
                <a:gd name="T27" fmla="*/ 3 h 9"/>
                <a:gd name="T28" fmla="*/ 1 w 8"/>
                <a:gd name="T29" fmla="*/ 3 h 9"/>
                <a:gd name="T30" fmla="*/ 0 w 8"/>
                <a:gd name="T31" fmla="*/ 3 h 9"/>
                <a:gd name="T32" fmla="*/ 0 w 8"/>
                <a:gd name="T33" fmla="*/ 3 h 9"/>
                <a:gd name="T34" fmla="*/ 0 w 8"/>
                <a:gd name="T35" fmla="*/ 3 h 9"/>
                <a:gd name="T36" fmla="*/ 0 w 8"/>
                <a:gd name="T37" fmla="*/ 3 h 9"/>
                <a:gd name="T38" fmla="*/ 2 w 8"/>
                <a:gd name="T39" fmla="*/ 1 h 9"/>
                <a:gd name="T40" fmla="*/ 3 w 8"/>
                <a:gd name="T41" fmla="*/ 0 h 9"/>
                <a:gd name="T42" fmla="*/ 4 w 8"/>
                <a:gd name="T43" fmla="*/ 0 h 9"/>
                <a:gd name="T44" fmla="*/ 7 w 8"/>
                <a:gd name="T45" fmla="*/ 5 h 9"/>
                <a:gd name="T46" fmla="*/ 7 w 8"/>
                <a:gd name="T47" fmla="*/ 4 h 9"/>
                <a:gd name="T48" fmla="*/ 6 w 8"/>
                <a:gd name="T49" fmla="*/ 3 h 9"/>
                <a:gd name="T50" fmla="*/ 5 w 8"/>
                <a:gd name="T51" fmla="*/ 2 h 9"/>
                <a:gd name="T52" fmla="*/ 4 w 8"/>
                <a:gd name="T53" fmla="*/ 1 h 9"/>
                <a:gd name="T54" fmla="*/ 3 w 8"/>
                <a:gd name="T55" fmla="*/ 1 h 9"/>
                <a:gd name="T56" fmla="*/ 2 w 8"/>
                <a:gd name="T57" fmla="*/ 1 h 9"/>
                <a:gd name="T58" fmla="*/ 2 w 8"/>
                <a:gd name="T59" fmla="*/ 2 h 9"/>
                <a:gd name="T60" fmla="*/ 2 w 8"/>
                <a:gd name="T61" fmla="*/ 2 h 9"/>
                <a:gd name="T62" fmla="*/ 6 w 8"/>
                <a:gd name="T63" fmla="*/ 6 h 9"/>
                <a:gd name="T64" fmla="*/ 6 w 8"/>
                <a:gd name="T65" fmla="*/ 6 h 9"/>
                <a:gd name="T66" fmla="*/ 7 w 8"/>
                <a:gd name="T67" fmla="*/ 6 h 9"/>
                <a:gd name="T68" fmla="*/ 7 w 8"/>
                <a:gd name="T69" fmla="*/ 6 h 9"/>
                <a:gd name="T70" fmla="*/ 7 w 8"/>
                <a:gd name="T71" fmla="*/ 6 h 9"/>
                <a:gd name="T72" fmla="*/ 8 w 8"/>
                <a:gd name="T73" fmla="*/ 5 h 9"/>
                <a:gd name="T74" fmla="*/ 7 w 8"/>
                <a:gd name="T7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moveTo>
                    <a:pt x="7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5"/>
                  </a:cubicBezTo>
                  <a:cubicBezTo>
                    <a:pt x="8" y="5"/>
                    <a:pt x="8" y="5"/>
                    <a:pt x="7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0" name="Freeform 221"/>
            <p:cNvSpPr/>
            <p:nvPr/>
          </p:nvSpPr>
          <p:spPr bwMode="auto">
            <a:xfrm>
              <a:off x="7152481" y="1386681"/>
              <a:ext cx="38100" cy="33338"/>
            </a:xfrm>
            <a:custGeom>
              <a:avLst/>
              <a:gdLst>
                <a:gd name="T0" fmla="*/ 5 w 10"/>
                <a:gd name="T1" fmla="*/ 2 h 9"/>
                <a:gd name="T2" fmla="*/ 5 w 10"/>
                <a:gd name="T3" fmla="*/ 2 h 9"/>
                <a:gd name="T4" fmla="*/ 4 w 10"/>
                <a:gd name="T5" fmla="*/ 2 h 9"/>
                <a:gd name="T6" fmla="*/ 3 w 10"/>
                <a:gd name="T7" fmla="*/ 2 h 9"/>
                <a:gd name="T8" fmla="*/ 3 w 10"/>
                <a:gd name="T9" fmla="*/ 2 h 9"/>
                <a:gd name="T10" fmla="*/ 3 w 10"/>
                <a:gd name="T11" fmla="*/ 2 h 9"/>
                <a:gd name="T12" fmla="*/ 2 w 10"/>
                <a:gd name="T13" fmla="*/ 3 h 9"/>
                <a:gd name="T14" fmla="*/ 5 w 10"/>
                <a:gd name="T15" fmla="*/ 5 h 9"/>
                <a:gd name="T16" fmla="*/ 5 w 10"/>
                <a:gd name="T17" fmla="*/ 4 h 9"/>
                <a:gd name="T18" fmla="*/ 5 w 10"/>
                <a:gd name="T19" fmla="*/ 4 h 9"/>
                <a:gd name="T20" fmla="*/ 5 w 10"/>
                <a:gd name="T21" fmla="*/ 4 h 9"/>
                <a:gd name="T22" fmla="*/ 5 w 10"/>
                <a:gd name="T23" fmla="*/ 3 h 9"/>
                <a:gd name="T24" fmla="*/ 5 w 10"/>
                <a:gd name="T25" fmla="*/ 3 h 9"/>
                <a:gd name="T26" fmla="*/ 5 w 10"/>
                <a:gd name="T27" fmla="*/ 2 h 9"/>
                <a:gd name="T28" fmla="*/ 7 w 10"/>
                <a:gd name="T29" fmla="*/ 5 h 9"/>
                <a:gd name="T30" fmla="*/ 7 w 10"/>
                <a:gd name="T31" fmla="*/ 5 h 9"/>
                <a:gd name="T32" fmla="*/ 7 w 10"/>
                <a:gd name="T33" fmla="*/ 4 h 9"/>
                <a:gd name="T34" fmla="*/ 6 w 10"/>
                <a:gd name="T35" fmla="*/ 4 h 9"/>
                <a:gd name="T36" fmla="*/ 6 w 10"/>
                <a:gd name="T37" fmla="*/ 4 h 9"/>
                <a:gd name="T38" fmla="*/ 5 w 10"/>
                <a:gd name="T39" fmla="*/ 5 h 9"/>
                <a:gd name="T40" fmla="*/ 5 w 10"/>
                <a:gd name="T41" fmla="*/ 5 h 9"/>
                <a:gd name="T42" fmla="*/ 7 w 10"/>
                <a:gd name="T43" fmla="*/ 7 h 9"/>
                <a:gd name="T44" fmla="*/ 7 w 10"/>
                <a:gd name="T45" fmla="*/ 7 h 9"/>
                <a:gd name="T46" fmla="*/ 8 w 10"/>
                <a:gd name="T47" fmla="*/ 7 h 9"/>
                <a:gd name="T48" fmla="*/ 8 w 10"/>
                <a:gd name="T49" fmla="*/ 7 h 9"/>
                <a:gd name="T50" fmla="*/ 8 w 10"/>
                <a:gd name="T51" fmla="*/ 7 h 9"/>
                <a:gd name="T52" fmla="*/ 8 w 10"/>
                <a:gd name="T53" fmla="*/ 6 h 9"/>
                <a:gd name="T54" fmla="*/ 9 w 10"/>
                <a:gd name="T55" fmla="*/ 6 h 9"/>
                <a:gd name="T56" fmla="*/ 9 w 10"/>
                <a:gd name="T57" fmla="*/ 6 h 9"/>
                <a:gd name="T58" fmla="*/ 9 w 10"/>
                <a:gd name="T59" fmla="*/ 5 h 9"/>
                <a:gd name="T60" fmla="*/ 8 w 10"/>
                <a:gd name="T61" fmla="*/ 5 h 9"/>
                <a:gd name="T62" fmla="*/ 8 w 10"/>
                <a:gd name="T63" fmla="*/ 4 h 9"/>
                <a:gd name="T64" fmla="*/ 8 w 10"/>
                <a:gd name="T65" fmla="*/ 4 h 9"/>
                <a:gd name="T66" fmla="*/ 10 w 10"/>
                <a:gd name="T67" fmla="*/ 5 h 9"/>
                <a:gd name="T68" fmla="*/ 7 w 10"/>
                <a:gd name="T69" fmla="*/ 9 h 9"/>
                <a:gd name="T70" fmla="*/ 6 w 10"/>
                <a:gd name="T71" fmla="*/ 9 h 9"/>
                <a:gd name="T72" fmla="*/ 6 w 10"/>
                <a:gd name="T73" fmla="*/ 9 h 9"/>
                <a:gd name="T74" fmla="*/ 6 w 10"/>
                <a:gd name="T75" fmla="*/ 9 h 9"/>
                <a:gd name="T76" fmla="*/ 6 w 10"/>
                <a:gd name="T77" fmla="*/ 8 h 9"/>
                <a:gd name="T78" fmla="*/ 6 w 10"/>
                <a:gd name="T79" fmla="*/ 8 h 9"/>
                <a:gd name="T80" fmla="*/ 2 w 10"/>
                <a:gd name="T81" fmla="*/ 4 h 9"/>
                <a:gd name="T82" fmla="*/ 2 w 10"/>
                <a:gd name="T83" fmla="*/ 4 h 9"/>
                <a:gd name="T84" fmla="*/ 1 w 10"/>
                <a:gd name="T85" fmla="*/ 4 h 9"/>
                <a:gd name="T86" fmla="*/ 1 w 10"/>
                <a:gd name="T87" fmla="*/ 4 h 9"/>
                <a:gd name="T88" fmla="*/ 1 w 10"/>
                <a:gd name="T89" fmla="*/ 4 h 9"/>
                <a:gd name="T90" fmla="*/ 0 w 10"/>
                <a:gd name="T91" fmla="*/ 4 h 9"/>
                <a:gd name="T92" fmla="*/ 4 w 10"/>
                <a:gd name="T93" fmla="*/ 0 h 9"/>
                <a:gd name="T94" fmla="*/ 5 w 10"/>
                <a:gd name="T9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" h="9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1" name="Freeform 222"/>
            <p:cNvSpPr/>
            <p:nvPr/>
          </p:nvSpPr>
          <p:spPr bwMode="auto">
            <a:xfrm>
              <a:off x="7168356" y="1359693"/>
              <a:ext cx="44450" cy="46038"/>
            </a:xfrm>
            <a:custGeom>
              <a:avLst/>
              <a:gdLst>
                <a:gd name="T0" fmla="*/ 12 w 12"/>
                <a:gd name="T1" fmla="*/ 5 h 12"/>
                <a:gd name="T2" fmla="*/ 10 w 12"/>
                <a:gd name="T3" fmla="*/ 8 h 12"/>
                <a:gd name="T4" fmla="*/ 9 w 12"/>
                <a:gd name="T5" fmla="*/ 7 h 12"/>
                <a:gd name="T6" fmla="*/ 9 w 12"/>
                <a:gd name="T7" fmla="*/ 7 h 12"/>
                <a:gd name="T8" fmla="*/ 10 w 12"/>
                <a:gd name="T9" fmla="*/ 7 h 12"/>
                <a:gd name="T10" fmla="*/ 9 w 12"/>
                <a:gd name="T11" fmla="*/ 6 h 12"/>
                <a:gd name="T12" fmla="*/ 9 w 12"/>
                <a:gd name="T13" fmla="*/ 6 h 12"/>
                <a:gd name="T14" fmla="*/ 4 w 12"/>
                <a:gd name="T15" fmla="*/ 3 h 12"/>
                <a:gd name="T16" fmla="*/ 9 w 12"/>
                <a:gd name="T17" fmla="*/ 8 h 12"/>
                <a:gd name="T18" fmla="*/ 9 w 12"/>
                <a:gd name="T19" fmla="*/ 9 h 12"/>
                <a:gd name="T20" fmla="*/ 8 w 12"/>
                <a:gd name="T21" fmla="*/ 9 h 12"/>
                <a:gd name="T22" fmla="*/ 7 w 12"/>
                <a:gd name="T23" fmla="*/ 8 h 12"/>
                <a:gd name="T24" fmla="*/ 2 w 12"/>
                <a:gd name="T25" fmla="*/ 6 h 12"/>
                <a:gd name="T26" fmla="*/ 6 w 12"/>
                <a:gd name="T27" fmla="*/ 9 h 12"/>
                <a:gd name="T28" fmla="*/ 7 w 12"/>
                <a:gd name="T29" fmla="*/ 10 h 12"/>
                <a:gd name="T30" fmla="*/ 7 w 12"/>
                <a:gd name="T31" fmla="*/ 10 h 12"/>
                <a:gd name="T32" fmla="*/ 7 w 12"/>
                <a:gd name="T33" fmla="*/ 10 h 12"/>
                <a:gd name="T34" fmla="*/ 8 w 12"/>
                <a:gd name="T35" fmla="*/ 9 h 12"/>
                <a:gd name="T36" fmla="*/ 8 w 12"/>
                <a:gd name="T37" fmla="*/ 10 h 12"/>
                <a:gd name="T38" fmla="*/ 7 w 12"/>
                <a:gd name="T39" fmla="*/ 12 h 12"/>
                <a:gd name="T40" fmla="*/ 6 w 12"/>
                <a:gd name="T41" fmla="*/ 11 h 12"/>
                <a:gd name="T42" fmla="*/ 6 w 12"/>
                <a:gd name="T43" fmla="*/ 11 h 12"/>
                <a:gd name="T44" fmla="*/ 7 w 12"/>
                <a:gd name="T45" fmla="*/ 11 h 12"/>
                <a:gd name="T46" fmla="*/ 6 w 12"/>
                <a:gd name="T47" fmla="*/ 10 h 12"/>
                <a:gd name="T48" fmla="*/ 5 w 12"/>
                <a:gd name="T49" fmla="*/ 9 h 12"/>
                <a:gd name="T50" fmla="*/ 2 w 12"/>
                <a:gd name="T51" fmla="*/ 7 h 12"/>
                <a:gd name="T52" fmla="*/ 2 w 12"/>
                <a:gd name="T53" fmla="*/ 7 h 12"/>
                <a:gd name="T54" fmla="*/ 1 w 12"/>
                <a:gd name="T55" fmla="*/ 7 h 12"/>
                <a:gd name="T56" fmla="*/ 1 w 12"/>
                <a:gd name="T57" fmla="*/ 7 h 12"/>
                <a:gd name="T58" fmla="*/ 1 w 12"/>
                <a:gd name="T59" fmla="*/ 7 h 12"/>
                <a:gd name="T60" fmla="*/ 0 w 12"/>
                <a:gd name="T61" fmla="*/ 7 h 12"/>
                <a:gd name="T62" fmla="*/ 2 w 12"/>
                <a:gd name="T63" fmla="*/ 5 h 12"/>
                <a:gd name="T64" fmla="*/ 7 w 12"/>
                <a:gd name="T65" fmla="*/ 7 h 12"/>
                <a:gd name="T66" fmla="*/ 4 w 12"/>
                <a:gd name="T67" fmla="*/ 3 h 12"/>
                <a:gd name="T68" fmla="*/ 4 w 12"/>
                <a:gd name="T69" fmla="*/ 3 h 12"/>
                <a:gd name="T70" fmla="*/ 3 w 12"/>
                <a:gd name="T71" fmla="*/ 2 h 12"/>
                <a:gd name="T72" fmla="*/ 5 w 12"/>
                <a:gd name="T73" fmla="*/ 0 h 12"/>
                <a:gd name="T74" fmla="*/ 5 w 12"/>
                <a:gd name="T75" fmla="*/ 1 h 12"/>
                <a:gd name="T76" fmla="*/ 5 w 12"/>
                <a:gd name="T77" fmla="*/ 1 h 12"/>
                <a:gd name="T78" fmla="*/ 5 w 12"/>
                <a:gd name="T79" fmla="*/ 1 h 12"/>
                <a:gd name="T80" fmla="*/ 5 w 12"/>
                <a:gd name="T81" fmla="*/ 1 h 12"/>
                <a:gd name="T82" fmla="*/ 5 w 12"/>
                <a:gd name="T83" fmla="*/ 2 h 12"/>
                <a:gd name="T84" fmla="*/ 10 w 12"/>
                <a:gd name="T85" fmla="*/ 5 h 12"/>
                <a:gd name="T86" fmla="*/ 10 w 12"/>
                <a:gd name="T87" fmla="*/ 5 h 12"/>
                <a:gd name="T88" fmla="*/ 11 w 12"/>
                <a:gd name="T89" fmla="*/ 5 h 12"/>
                <a:gd name="T90" fmla="*/ 11 w 12"/>
                <a:gd name="T91" fmla="*/ 5 h 12"/>
                <a:gd name="T92" fmla="*/ 11 w 12"/>
                <a:gd name="T93" fmla="*/ 5 h 12"/>
                <a:gd name="T94" fmla="*/ 12 w 12"/>
                <a:gd name="T9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" h="12">
                  <a:moveTo>
                    <a:pt x="12" y="5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5" y="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lnTo>
                    <a:pt x="1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2" name="Freeform 223"/>
            <p:cNvSpPr/>
            <p:nvPr/>
          </p:nvSpPr>
          <p:spPr bwMode="auto">
            <a:xfrm>
              <a:off x="7185818" y="1340643"/>
              <a:ext cx="34925" cy="30163"/>
            </a:xfrm>
            <a:custGeom>
              <a:avLst/>
              <a:gdLst>
                <a:gd name="T0" fmla="*/ 4 w 9"/>
                <a:gd name="T1" fmla="*/ 0 h 8"/>
                <a:gd name="T2" fmla="*/ 4 w 9"/>
                <a:gd name="T3" fmla="*/ 0 h 8"/>
                <a:gd name="T4" fmla="*/ 4 w 9"/>
                <a:gd name="T5" fmla="*/ 1 h 8"/>
                <a:gd name="T6" fmla="*/ 4 w 9"/>
                <a:gd name="T7" fmla="*/ 1 h 8"/>
                <a:gd name="T8" fmla="*/ 4 w 9"/>
                <a:gd name="T9" fmla="*/ 1 h 8"/>
                <a:gd name="T10" fmla="*/ 5 w 9"/>
                <a:gd name="T11" fmla="*/ 3 h 8"/>
                <a:gd name="T12" fmla="*/ 6 w 9"/>
                <a:gd name="T13" fmla="*/ 4 h 8"/>
                <a:gd name="T14" fmla="*/ 6 w 9"/>
                <a:gd name="T15" fmla="*/ 5 h 8"/>
                <a:gd name="T16" fmla="*/ 7 w 9"/>
                <a:gd name="T17" fmla="*/ 5 h 8"/>
                <a:gd name="T18" fmla="*/ 8 w 9"/>
                <a:gd name="T19" fmla="*/ 6 h 8"/>
                <a:gd name="T20" fmla="*/ 8 w 9"/>
                <a:gd name="T21" fmla="*/ 6 h 8"/>
                <a:gd name="T22" fmla="*/ 9 w 9"/>
                <a:gd name="T23" fmla="*/ 6 h 8"/>
                <a:gd name="T24" fmla="*/ 9 w 9"/>
                <a:gd name="T25" fmla="*/ 6 h 8"/>
                <a:gd name="T26" fmla="*/ 9 w 9"/>
                <a:gd name="T27" fmla="*/ 5 h 8"/>
                <a:gd name="T28" fmla="*/ 9 w 9"/>
                <a:gd name="T29" fmla="*/ 6 h 8"/>
                <a:gd name="T30" fmla="*/ 8 w 9"/>
                <a:gd name="T31" fmla="*/ 8 h 8"/>
                <a:gd name="T32" fmla="*/ 7 w 9"/>
                <a:gd name="T33" fmla="*/ 8 h 8"/>
                <a:gd name="T34" fmla="*/ 7 w 9"/>
                <a:gd name="T35" fmla="*/ 8 h 8"/>
                <a:gd name="T36" fmla="*/ 8 w 9"/>
                <a:gd name="T37" fmla="*/ 7 h 8"/>
                <a:gd name="T38" fmla="*/ 7 w 9"/>
                <a:gd name="T39" fmla="*/ 7 h 8"/>
                <a:gd name="T40" fmla="*/ 7 w 9"/>
                <a:gd name="T41" fmla="*/ 7 h 8"/>
                <a:gd name="T42" fmla="*/ 6 w 9"/>
                <a:gd name="T43" fmla="*/ 6 h 8"/>
                <a:gd name="T44" fmla="*/ 6 w 9"/>
                <a:gd name="T45" fmla="*/ 6 h 8"/>
                <a:gd name="T46" fmla="*/ 6 w 9"/>
                <a:gd name="T47" fmla="*/ 6 h 8"/>
                <a:gd name="T48" fmla="*/ 5 w 9"/>
                <a:gd name="T49" fmla="*/ 6 h 8"/>
                <a:gd name="T50" fmla="*/ 5 w 9"/>
                <a:gd name="T51" fmla="*/ 6 h 8"/>
                <a:gd name="T52" fmla="*/ 3 w 9"/>
                <a:gd name="T53" fmla="*/ 5 h 8"/>
                <a:gd name="T54" fmla="*/ 2 w 9"/>
                <a:gd name="T55" fmla="*/ 5 h 8"/>
                <a:gd name="T56" fmla="*/ 1 w 9"/>
                <a:gd name="T57" fmla="*/ 5 h 8"/>
                <a:gd name="T58" fmla="*/ 1 w 9"/>
                <a:gd name="T59" fmla="*/ 5 h 8"/>
                <a:gd name="T60" fmla="*/ 1 w 9"/>
                <a:gd name="T61" fmla="*/ 5 h 8"/>
                <a:gd name="T62" fmla="*/ 0 w 9"/>
                <a:gd name="T63" fmla="*/ 6 h 8"/>
                <a:gd name="T64" fmla="*/ 0 w 9"/>
                <a:gd name="T65" fmla="*/ 5 h 8"/>
                <a:gd name="T66" fmla="*/ 2 w 9"/>
                <a:gd name="T67" fmla="*/ 3 h 8"/>
                <a:gd name="T68" fmla="*/ 2 w 9"/>
                <a:gd name="T69" fmla="*/ 3 h 8"/>
                <a:gd name="T70" fmla="*/ 2 w 9"/>
                <a:gd name="T71" fmla="*/ 3 h 8"/>
                <a:gd name="T72" fmla="*/ 2 w 9"/>
                <a:gd name="T73" fmla="*/ 4 h 8"/>
                <a:gd name="T74" fmla="*/ 2 w 9"/>
                <a:gd name="T75" fmla="*/ 4 h 8"/>
                <a:gd name="T76" fmla="*/ 3 w 9"/>
                <a:gd name="T77" fmla="*/ 4 h 8"/>
                <a:gd name="T78" fmla="*/ 4 w 9"/>
                <a:gd name="T79" fmla="*/ 4 h 8"/>
                <a:gd name="T80" fmla="*/ 6 w 9"/>
                <a:gd name="T81" fmla="*/ 4 h 8"/>
                <a:gd name="T82" fmla="*/ 4 w 9"/>
                <a:gd name="T83" fmla="*/ 2 h 8"/>
                <a:gd name="T84" fmla="*/ 4 w 9"/>
                <a:gd name="T85" fmla="*/ 1 h 8"/>
                <a:gd name="T86" fmla="*/ 3 w 9"/>
                <a:gd name="T87" fmla="*/ 1 h 8"/>
                <a:gd name="T88" fmla="*/ 3 w 9"/>
                <a:gd name="T89" fmla="*/ 2 h 8"/>
                <a:gd name="T90" fmla="*/ 2 w 9"/>
                <a:gd name="T91" fmla="*/ 2 h 8"/>
                <a:gd name="T92" fmla="*/ 4 w 9"/>
                <a:gd name="T9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5" y="3"/>
                    <a:pt x="5" y="3"/>
                    <a:pt x="6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3" name="Freeform 224"/>
            <p:cNvSpPr>
              <a:spLocks noEditPoints="1"/>
            </p:cNvSpPr>
            <p:nvPr/>
          </p:nvSpPr>
          <p:spPr bwMode="auto">
            <a:xfrm>
              <a:off x="7209631" y="1318418"/>
              <a:ext cx="28575" cy="26988"/>
            </a:xfrm>
            <a:custGeom>
              <a:avLst/>
              <a:gdLst>
                <a:gd name="T0" fmla="*/ 2 w 8"/>
                <a:gd name="T1" fmla="*/ 0 h 7"/>
                <a:gd name="T2" fmla="*/ 3 w 8"/>
                <a:gd name="T3" fmla="*/ 0 h 7"/>
                <a:gd name="T4" fmla="*/ 5 w 8"/>
                <a:gd name="T5" fmla="*/ 0 h 7"/>
                <a:gd name="T6" fmla="*/ 7 w 8"/>
                <a:gd name="T7" fmla="*/ 1 h 7"/>
                <a:gd name="T8" fmla="*/ 7 w 8"/>
                <a:gd name="T9" fmla="*/ 3 h 7"/>
                <a:gd name="T10" fmla="*/ 8 w 8"/>
                <a:gd name="T11" fmla="*/ 4 h 7"/>
                <a:gd name="T12" fmla="*/ 7 w 8"/>
                <a:gd name="T13" fmla="*/ 5 h 7"/>
                <a:gd name="T14" fmla="*/ 7 w 8"/>
                <a:gd name="T15" fmla="*/ 6 h 7"/>
                <a:gd name="T16" fmla="*/ 5 w 8"/>
                <a:gd name="T17" fmla="*/ 7 h 7"/>
                <a:gd name="T18" fmla="*/ 4 w 8"/>
                <a:gd name="T19" fmla="*/ 7 h 7"/>
                <a:gd name="T20" fmla="*/ 2 w 8"/>
                <a:gd name="T21" fmla="*/ 6 h 7"/>
                <a:gd name="T22" fmla="*/ 1 w 8"/>
                <a:gd name="T23" fmla="*/ 5 h 7"/>
                <a:gd name="T24" fmla="*/ 0 w 8"/>
                <a:gd name="T25" fmla="*/ 4 h 7"/>
                <a:gd name="T26" fmla="*/ 0 w 8"/>
                <a:gd name="T27" fmla="*/ 2 h 7"/>
                <a:gd name="T28" fmla="*/ 0 w 8"/>
                <a:gd name="T29" fmla="*/ 1 h 7"/>
                <a:gd name="T30" fmla="*/ 1 w 8"/>
                <a:gd name="T31" fmla="*/ 0 h 7"/>
                <a:gd name="T32" fmla="*/ 2 w 8"/>
                <a:gd name="T33" fmla="*/ 0 h 7"/>
                <a:gd name="T34" fmla="*/ 7 w 8"/>
                <a:gd name="T35" fmla="*/ 3 h 7"/>
                <a:gd name="T36" fmla="*/ 6 w 8"/>
                <a:gd name="T37" fmla="*/ 3 h 7"/>
                <a:gd name="T38" fmla="*/ 4 w 8"/>
                <a:gd name="T39" fmla="*/ 2 h 7"/>
                <a:gd name="T40" fmla="*/ 3 w 8"/>
                <a:gd name="T41" fmla="*/ 1 h 7"/>
                <a:gd name="T42" fmla="*/ 2 w 8"/>
                <a:gd name="T43" fmla="*/ 1 h 7"/>
                <a:gd name="T44" fmla="*/ 1 w 8"/>
                <a:gd name="T45" fmla="*/ 1 h 7"/>
                <a:gd name="T46" fmla="*/ 0 w 8"/>
                <a:gd name="T47" fmla="*/ 1 h 7"/>
                <a:gd name="T48" fmla="*/ 1 w 8"/>
                <a:gd name="T49" fmla="*/ 3 h 7"/>
                <a:gd name="T50" fmla="*/ 3 w 8"/>
                <a:gd name="T51" fmla="*/ 4 h 7"/>
                <a:gd name="T52" fmla="*/ 4 w 8"/>
                <a:gd name="T53" fmla="*/ 5 h 7"/>
                <a:gd name="T54" fmla="*/ 6 w 8"/>
                <a:gd name="T55" fmla="*/ 5 h 7"/>
                <a:gd name="T56" fmla="*/ 6 w 8"/>
                <a:gd name="T57" fmla="*/ 5 h 7"/>
                <a:gd name="T58" fmla="*/ 7 w 8"/>
                <a:gd name="T59" fmla="*/ 5 h 7"/>
                <a:gd name="T60" fmla="*/ 7 w 8"/>
                <a:gd name="T61" fmla="*/ 4 h 7"/>
                <a:gd name="T62" fmla="*/ 7 w 8"/>
                <a:gd name="T6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" h="7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moveTo>
                    <a:pt x="7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4" name="Freeform 225"/>
            <p:cNvSpPr/>
            <p:nvPr/>
          </p:nvSpPr>
          <p:spPr bwMode="auto">
            <a:xfrm>
              <a:off x="7215981" y="1293018"/>
              <a:ext cx="34925" cy="33338"/>
            </a:xfrm>
            <a:custGeom>
              <a:avLst/>
              <a:gdLst>
                <a:gd name="T0" fmla="*/ 4 w 9"/>
                <a:gd name="T1" fmla="*/ 1 h 9"/>
                <a:gd name="T2" fmla="*/ 4 w 9"/>
                <a:gd name="T3" fmla="*/ 2 h 9"/>
                <a:gd name="T4" fmla="*/ 3 w 9"/>
                <a:gd name="T5" fmla="*/ 1 h 9"/>
                <a:gd name="T6" fmla="*/ 2 w 9"/>
                <a:gd name="T7" fmla="*/ 2 h 9"/>
                <a:gd name="T8" fmla="*/ 2 w 9"/>
                <a:gd name="T9" fmla="*/ 2 h 9"/>
                <a:gd name="T10" fmla="*/ 2 w 9"/>
                <a:gd name="T11" fmla="*/ 2 h 9"/>
                <a:gd name="T12" fmla="*/ 1 w 9"/>
                <a:gd name="T13" fmla="*/ 3 h 9"/>
                <a:gd name="T14" fmla="*/ 4 w 9"/>
                <a:gd name="T15" fmla="*/ 5 h 9"/>
                <a:gd name="T16" fmla="*/ 4 w 9"/>
                <a:gd name="T17" fmla="*/ 4 h 9"/>
                <a:gd name="T18" fmla="*/ 5 w 9"/>
                <a:gd name="T19" fmla="*/ 4 h 9"/>
                <a:gd name="T20" fmla="*/ 4 w 9"/>
                <a:gd name="T21" fmla="*/ 3 h 9"/>
                <a:gd name="T22" fmla="*/ 4 w 9"/>
                <a:gd name="T23" fmla="*/ 3 h 9"/>
                <a:gd name="T24" fmla="*/ 4 w 9"/>
                <a:gd name="T25" fmla="*/ 2 h 9"/>
                <a:gd name="T26" fmla="*/ 4 w 9"/>
                <a:gd name="T27" fmla="*/ 2 h 9"/>
                <a:gd name="T28" fmla="*/ 7 w 9"/>
                <a:gd name="T29" fmla="*/ 4 h 9"/>
                <a:gd name="T30" fmla="*/ 7 w 9"/>
                <a:gd name="T31" fmla="*/ 4 h 9"/>
                <a:gd name="T32" fmla="*/ 6 w 9"/>
                <a:gd name="T33" fmla="*/ 4 h 9"/>
                <a:gd name="T34" fmla="*/ 6 w 9"/>
                <a:gd name="T35" fmla="*/ 4 h 9"/>
                <a:gd name="T36" fmla="*/ 5 w 9"/>
                <a:gd name="T37" fmla="*/ 4 h 9"/>
                <a:gd name="T38" fmla="*/ 5 w 9"/>
                <a:gd name="T39" fmla="*/ 4 h 9"/>
                <a:gd name="T40" fmla="*/ 5 w 9"/>
                <a:gd name="T41" fmla="*/ 5 h 9"/>
                <a:gd name="T42" fmla="*/ 7 w 9"/>
                <a:gd name="T43" fmla="*/ 6 h 9"/>
                <a:gd name="T44" fmla="*/ 7 w 9"/>
                <a:gd name="T45" fmla="*/ 6 h 9"/>
                <a:gd name="T46" fmla="*/ 8 w 9"/>
                <a:gd name="T47" fmla="*/ 6 h 9"/>
                <a:gd name="T48" fmla="*/ 8 w 9"/>
                <a:gd name="T49" fmla="*/ 6 h 9"/>
                <a:gd name="T50" fmla="*/ 8 w 9"/>
                <a:gd name="T51" fmla="*/ 5 h 9"/>
                <a:gd name="T52" fmla="*/ 9 w 9"/>
                <a:gd name="T53" fmla="*/ 6 h 9"/>
                <a:gd name="T54" fmla="*/ 7 w 9"/>
                <a:gd name="T55" fmla="*/ 9 h 9"/>
                <a:gd name="T56" fmla="*/ 7 w 9"/>
                <a:gd name="T57" fmla="*/ 8 h 9"/>
                <a:gd name="T58" fmla="*/ 7 w 9"/>
                <a:gd name="T59" fmla="*/ 8 h 9"/>
                <a:gd name="T60" fmla="*/ 7 w 9"/>
                <a:gd name="T61" fmla="*/ 8 h 9"/>
                <a:gd name="T62" fmla="*/ 7 w 9"/>
                <a:gd name="T63" fmla="*/ 7 h 9"/>
                <a:gd name="T64" fmla="*/ 7 w 9"/>
                <a:gd name="T65" fmla="*/ 7 h 9"/>
                <a:gd name="T66" fmla="*/ 1 w 9"/>
                <a:gd name="T67" fmla="*/ 5 h 9"/>
                <a:gd name="T68" fmla="*/ 1 w 9"/>
                <a:gd name="T69" fmla="*/ 5 h 9"/>
                <a:gd name="T70" fmla="*/ 1 w 9"/>
                <a:gd name="T71" fmla="*/ 5 h 9"/>
                <a:gd name="T72" fmla="*/ 0 w 9"/>
                <a:gd name="T73" fmla="*/ 5 h 9"/>
                <a:gd name="T74" fmla="*/ 0 w 9"/>
                <a:gd name="T75" fmla="*/ 5 h 9"/>
                <a:gd name="T76" fmla="*/ 0 w 9"/>
                <a:gd name="T77" fmla="*/ 5 h 9"/>
                <a:gd name="T78" fmla="*/ 2 w 9"/>
                <a:gd name="T79" fmla="*/ 0 h 9"/>
                <a:gd name="T80" fmla="*/ 4 w 9"/>
                <a:gd name="T8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" h="9">
                  <a:moveTo>
                    <a:pt x="4" y="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5" name="Freeform 226"/>
            <p:cNvSpPr/>
            <p:nvPr/>
          </p:nvSpPr>
          <p:spPr bwMode="auto">
            <a:xfrm>
              <a:off x="7231856" y="1270793"/>
              <a:ext cx="30163" cy="25400"/>
            </a:xfrm>
            <a:custGeom>
              <a:avLst/>
              <a:gdLst>
                <a:gd name="T0" fmla="*/ 8 w 8"/>
                <a:gd name="T1" fmla="*/ 5 h 7"/>
                <a:gd name="T2" fmla="*/ 7 w 8"/>
                <a:gd name="T3" fmla="*/ 6 h 7"/>
                <a:gd name="T4" fmla="*/ 7 w 8"/>
                <a:gd name="T5" fmla="*/ 6 h 7"/>
                <a:gd name="T6" fmla="*/ 7 w 8"/>
                <a:gd name="T7" fmla="*/ 7 h 7"/>
                <a:gd name="T8" fmla="*/ 7 w 8"/>
                <a:gd name="T9" fmla="*/ 7 h 7"/>
                <a:gd name="T10" fmla="*/ 4 w 8"/>
                <a:gd name="T11" fmla="*/ 6 h 7"/>
                <a:gd name="T12" fmla="*/ 4 w 8"/>
                <a:gd name="T13" fmla="*/ 6 h 7"/>
                <a:gd name="T14" fmla="*/ 5 w 8"/>
                <a:gd name="T15" fmla="*/ 6 h 7"/>
                <a:gd name="T16" fmla="*/ 6 w 8"/>
                <a:gd name="T17" fmla="*/ 6 h 7"/>
                <a:gd name="T18" fmla="*/ 7 w 8"/>
                <a:gd name="T19" fmla="*/ 5 h 7"/>
                <a:gd name="T20" fmla="*/ 7 w 8"/>
                <a:gd name="T21" fmla="*/ 5 h 7"/>
                <a:gd name="T22" fmla="*/ 7 w 8"/>
                <a:gd name="T23" fmla="*/ 4 h 7"/>
                <a:gd name="T24" fmla="*/ 6 w 8"/>
                <a:gd name="T25" fmla="*/ 3 h 7"/>
                <a:gd name="T26" fmla="*/ 5 w 8"/>
                <a:gd name="T27" fmla="*/ 3 h 7"/>
                <a:gd name="T28" fmla="*/ 5 w 8"/>
                <a:gd name="T29" fmla="*/ 4 h 7"/>
                <a:gd name="T30" fmla="*/ 4 w 8"/>
                <a:gd name="T31" fmla="*/ 4 h 7"/>
                <a:gd name="T32" fmla="*/ 4 w 8"/>
                <a:gd name="T33" fmla="*/ 5 h 7"/>
                <a:gd name="T34" fmla="*/ 3 w 8"/>
                <a:gd name="T35" fmla="*/ 5 h 7"/>
                <a:gd name="T36" fmla="*/ 1 w 8"/>
                <a:gd name="T37" fmla="*/ 5 h 7"/>
                <a:gd name="T38" fmla="*/ 0 w 8"/>
                <a:gd name="T39" fmla="*/ 4 h 7"/>
                <a:gd name="T40" fmla="*/ 0 w 8"/>
                <a:gd name="T41" fmla="*/ 4 h 7"/>
                <a:gd name="T42" fmla="*/ 0 w 8"/>
                <a:gd name="T43" fmla="*/ 3 h 7"/>
                <a:gd name="T44" fmla="*/ 0 w 8"/>
                <a:gd name="T45" fmla="*/ 2 h 7"/>
                <a:gd name="T46" fmla="*/ 0 w 8"/>
                <a:gd name="T47" fmla="*/ 1 h 7"/>
                <a:gd name="T48" fmla="*/ 1 w 8"/>
                <a:gd name="T49" fmla="*/ 1 h 7"/>
                <a:gd name="T50" fmla="*/ 1 w 8"/>
                <a:gd name="T51" fmla="*/ 0 h 7"/>
                <a:gd name="T52" fmla="*/ 1 w 8"/>
                <a:gd name="T53" fmla="*/ 0 h 7"/>
                <a:gd name="T54" fmla="*/ 3 w 8"/>
                <a:gd name="T55" fmla="*/ 1 h 7"/>
                <a:gd name="T56" fmla="*/ 3 w 8"/>
                <a:gd name="T57" fmla="*/ 1 h 7"/>
                <a:gd name="T58" fmla="*/ 2 w 8"/>
                <a:gd name="T59" fmla="*/ 1 h 7"/>
                <a:gd name="T60" fmla="*/ 1 w 8"/>
                <a:gd name="T61" fmla="*/ 1 h 7"/>
                <a:gd name="T62" fmla="*/ 1 w 8"/>
                <a:gd name="T63" fmla="*/ 1 h 7"/>
                <a:gd name="T64" fmla="*/ 0 w 8"/>
                <a:gd name="T65" fmla="*/ 2 h 7"/>
                <a:gd name="T66" fmla="*/ 0 w 8"/>
                <a:gd name="T67" fmla="*/ 3 h 7"/>
                <a:gd name="T68" fmla="*/ 1 w 8"/>
                <a:gd name="T69" fmla="*/ 3 h 7"/>
                <a:gd name="T70" fmla="*/ 2 w 8"/>
                <a:gd name="T71" fmla="*/ 3 h 7"/>
                <a:gd name="T72" fmla="*/ 3 w 8"/>
                <a:gd name="T73" fmla="*/ 3 h 7"/>
                <a:gd name="T74" fmla="*/ 3 w 8"/>
                <a:gd name="T75" fmla="*/ 2 h 7"/>
                <a:gd name="T76" fmla="*/ 4 w 8"/>
                <a:gd name="T77" fmla="*/ 2 h 7"/>
                <a:gd name="T78" fmla="*/ 5 w 8"/>
                <a:gd name="T79" fmla="*/ 1 h 7"/>
                <a:gd name="T80" fmla="*/ 6 w 8"/>
                <a:gd name="T81" fmla="*/ 2 h 7"/>
                <a:gd name="T82" fmla="*/ 7 w 8"/>
                <a:gd name="T83" fmla="*/ 2 h 7"/>
                <a:gd name="T84" fmla="*/ 8 w 8"/>
                <a:gd name="T85" fmla="*/ 3 h 7"/>
                <a:gd name="T86" fmla="*/ 8 w 8"/>
                <a:gd name="T87" fmla="*/ 4 h 7"/>
                <a:gd name="T88" fmla="*/ 8 w 8"/>
                <a:gd name="T8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5"/>
                    <a:pt x="7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6" name="Freeform 227"/>
            <p:cNvSpPr/>
            <p:nvPr/>
          </p:nvSpPr>
          <p:spPr bwMode="auto">
            <a:xfrm>
              <a:off x="7238206" y="1246981"/>
              <a:ext cx="30163" cy="26988"/>
            </a:xfrm>
            <a:custGeom>
              <a:avLst/>
              <a:gdLst>
                <a:gd name="T0" fmla="*/ 8 w 8"/>
                <a:gd name="T1" fmla="*/ 5 h 7"/>
                <a:gd name="T2" fmla="*/ 7 w 8"/>
                <a:gd name="T3" fmla="*/ 6 h 7"/>
                <a:gd name="T4" fmla="*/ 6 w 8"/>
                <a:gd name="T5" fmla="*/ 7 h 7"/>
                <a:gd name="T6" fmla="*/ 5 w 8"/>
                <a:gd name="T7" fmla="*/ 7 h 7"/>
                <a:gd name="T8" fmla="*/ 3 w 8"/>
                <a:gd name="T9" fmla="*/ 6 h 7"/>
                <a:gd name="T10" fmla="*/ 1 w 8"/>
                <a:gd name="T11" fmla="*/ 6 h 7"/>
                <a:gd name="T12" fmla="*/ 0 w 8"/>
                <a:gd name="T13" fmla="*/ 4 h 7"/>
                <a:gd name="T14" fmla="*/ 0 w 8"/>
                <a:gd name="T15" fmla="*/ 3 h 7"/>
                <a:gd name="T16" fmla="*/ 0 w 8"/>
                <a:gd name="T17" fmla="*/ 2 h 7"/>
                <a:gd name="T18" fmla="*/ 0 w 8"/>
                <a:gd name="T19" fmla="*/ 1 h 7"/>
                <a:gd name="T20" fmla="*/ 1 w 8"/>
                <a:gd name="T21" fmla="*/ 1 h 7"/>
                <a:gd name="T22" fmla="*/ 1 w 8"/>
                <a:gd name="T23" fmla="*/ 0 h 7"/>
                <a:gd name="T24" fmla="*/ 1 w 8"/>
                <a:gd name="T25" fmla="*/ 0 h 7"/>
                <a:gd name="T26" fmla="*/ 4 w 8"/>
                <a:gd name="T27" fmla="*/ 1 h 7"/>
                <a:gd name="T28" fmla="*/ 3 w 8"/>
                <a:gd name="T29" fmla="*/ 1 h 7"/>
                <a:gd name="T30" fmla="*/ 1 w 8"/>
                <a:gd name="T31" fmla="*/ 1 h 7"/>
                <a:gd name="T32" fmla="*/ 0 w 8"/>
                <a:gd name="T33" fmla="*/ 2 h 7"/>
                <a:gd name="T34" fmla="*/ 1 w 8"/>
                <a:gd name="T35" fmla="*/ 4 h 7"/>
                <a:gd name="T36" fmla="*/ 3 w 8"/>
                <a:gd name="T37" fmla="*/ 5 h 7"/>
                <a:gd name="T38" fmla="*/ 5 w 8"/>
                <a:gd name="T39" fmla="*/ 5 h 7"/>
                <a:gd name="T40" fmla="*/ 6 w 8"/>
                <a:gd name="T41" fmla="*/ 5 h 7"/>
                <a:gd name="T42" fmla="*/ 7 w 8"/>
                <a:gd name="T43" fmla="*/ 5 h 7"/>
                <a:gd name="T44" fmla="*/ 7 w 8"/>
                <a:gd name="T45" fmla="*/ 4 h 7"/>
                <a:gd name="T46" fmla="*/ 7 w 8"/>
                <a:gd name="T47" fmla="*/ 3 h 7"/>
                <a:gd name="T48" fmla="*/ 6 w 8"/>
                <a:gd name="T49" fmla="*/ 2 h 7"/>
                <a:gd name="T50" fmla="*/ 7 w 8"/>
                <a:gd name="T51" fmla="*/ 2 h 7"/>
                <a:gd name="T52" fmla="*/ 7 w 8"/>
                <a:gd name="T53" fmla="*/ 2 h 7"/>
                <a:gd name="T54" fmla="*/ 8 w 8"/>
                <a:gd name="T55" fmla="*/ 3 h 7"/>
                <a:gd name="T56" fmla="*/ 8 w 8"/>
                <a:gd name="T57" fmla="*/ 4 h 7"/>
                <a:gd name="T58" fmla="*/ 8 w 8"/>
                <a:gd name="T5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5"/>
                    <a:pt x="8" y="6"/>
                    <a:pt x="7" y="6"/>
                  </a:cubicBezTo>
                  <a:cubicBezTo>
                    <a:pt x="7" y="6"/>
                    <a:pt x="7" y="6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7"/>
                    <a:pt x="4" y="7"/>
                    <a:pt x="3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2" y="4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7" name="Freeform 228"/>
            <p:cNvSpPr/>
            <p:nvPr/>
          </p:nvSpPr>
          <p:spPr bwMode="auto">
            <a:xfrm>
              <a:off x="7242968" y="1232693"/>
              <a:ext cx="33338" cy="22225"/>
            </a:xfrm>
            <a:custGeom>
              <a:avLst/>
              <a:gdLst>
                <a:gd name="T0" fmla="*/ 9 w 9"/>
                <a:gd name="T1" fmla="*/ 3 h 6"/>
                <a:gd name="T2" fmla="*/ 8 w 9"/>
                <a:gd name="T3" fmla="*/ 6 h 6"/>
                <a:gd name="T4" fmla="*/ 7 w 9"/>
                <a:gd name="T5" fmla="*/ 6 h 6"/>
                <a:gd name="T6" fmla="*/ 7 w 9"/>
                <a:gd name="T7" fmla="*/ 5 h 6"/>
                <a:gd name="T8" fmla="*/ 7 w 9"/>
                <a:gd name="T9" fmla="*/ 5 h 6"/>
                <a:gd name="T10" fmla="*/ 7 w 9"/>
                <a:gd name="T11" fmla="*/ 5 h 6"/>
                <a:gd name="T12" fmla="*/ 7 w 9"/>
                <a:gd name="T13" fmla="*/ 4 h 6"/>
                <a:gd name="T14" fmla="*/ 1 w 9"/>
                <a:gd name="T15" fmla="*/ 3 h 6"/>
                <a:gd name="T16" fmla="*/ 1 w 9"/>
                <a:gd name="T17" fmla="*/ 3 h 6"/>
                <a:gd name="T18" fmla="*/ 1 w 9"/>
                <a:gd name="T19" fmla="*/ 3 h 6"/>
                <a:gd name="T20" fmla="*/ 0 w 9"/>
                <a:gd name="T21" fmla="*/ 3 h 6"/>
                <a:gd name="T22" fmla="*/ 0 w 9"/>
                <a:gd name="T23" fmla="*/ 4 h 6"/>
                <a:gd name="T24" fmla="*/ 0 w 9"/>
                <a:gd name="T25" fmla="*/ 3 h 6"/>
                <a:gd name="T26" fmla="*/ 1 w 9"/>
                <a:gd name="T27" fmla="*/ 0 h 6"/>
                <a:gd name="T28" fmla="*/ 1 w 9"/>
                <a:gd name="T29" fmla="*/ 0 h 6"/>
                <a:gd name="T30" fmla="*/ 1 w 9"/>
                <a:gd name="T31" fmla="*/ 1 h 6"/>
                <a:gd name="T32" fmla="*/ 1 w 9"/>
                <a:gd name="T33" fmla="*/ 1 h 6"/>
                <a:gd name="T34" fmla="*/ 1 w 9"/>
                <a:gd name="T35" fmla="*/ 1 h 6"/>
                <a:gd name="T36" fmla="*/ 2 w 9"/>
                <a:gd name="T37" fmla="*/ 1 h 6"/>
                <a:gd name="T38" fmla="*/ 7 w 9"/>
                <a:gd name="T39" fmla="*/ 3 h 6"/>
                <a:gd name="T40" fmla="*/ 8 w 9"/>
                <a:gd name="T41" fmla="*/ 3 h 6"/>
                <a:gd name="T42" fmla="*/ 8 w 9"/>
                <a:gd name="T43" fmla="*/ 3 h 6"/>
                <a:gd name="T44" fmla="*/ 8 w 9"/>
                <a:gd name="T45" fmla="*/ 3 h 6"/>
                <a:gd name="T46" fmla="*/ 8 w 9"/>
                <a:gd name="T47" fmla="*/ 2 h 6"/>
                <a:gd name="T48" fmla="*/ 9 w 9"/>
                <a:gd name="T4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" h="6">
                  <a:moveTo>
                    <a:pt x="9" y="3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8" name="Freeform 229"/>
            <p:cNvSpPr/>
            <p:nvPr/>
          </p:nvSpPr>
          <p:spPr bwMode="auto">
            <a:xfrm>
              <a:off x="7246143" y="1213643"/>
              <a:ext cx="33338" cy="26988"/>
            </a:xfrm>
            <a:custGeom>
              <a:avLst/>
              <a:gdLst>
                <a:gd name="T0" fmla="*/ 3 w 9"/>
                <a:gd name="T1" fmla="*/ 0 h 7"/>
                <a:gd name="T2" fmla="*/ 3 w 9"/>
                <a:gd name="T3" fmla="*/ 1 h 7"/>
                <a:gd name="T4" fmla="*/ 2 w 9"/>
                <a:gd name="T5" fmla="*/ 1 h 7"/>
                <a:gd name="T6" fmla="*/ 1 w 9"/>
                <a:gd name="T7" fmla="*/ 1 h 7"/>
                <a:gd name="T8" fmla="*/ 1 w 9"/>
                <a:gd name="T9" fmla="*/ 2 h 7"/>
                <a:gd name="T10" fmla="*/ 1 w 9"/>
                <a:gd name="T11" fmla="*/ 2 h 7"/>
                <a:gd name="T12" fmla="*/ 1 w 9"/>
                <a:gd name="T13" fmla="*/ 3 h 7"/>
                <a:gd name="T14" fmla="*/ 4 w 9"/>
                <a:gd name="T15" fmla="*/ 3 h 7"/>
                <a:gd name="T16" fmla="*/ 4 w 9"/>
                <a:gd name="T17" fmla="*/ 3 h 7"/>
                <a:gd name="T18" fmla="*/ 4 w 9"/>
                <a:gd name="T19" fmla="*/ 2 h 7"/>
                <a:gd name="T20" fmla="*/ 4 w 9"/>
                <a:gd name="T21" fmla="*/ 2 h 7"/>
                <a:gd name="T22" fmla="*/ 4 w 9"/>
                <a:gd name="T23" fmla="*/ 2 h 7"/>
                <a:gd name="T24" fmla="*/ 3 w 9"/>
                <a:gd name="T25" fmla="*/ 2 h 7"/>
                <a:gd name="T26" fmla="*/ 3 w 9"/>
                <a:gd name="T27" fmla="*/ 1 h 7"/>
                <a:gd name="T28" fmla="*/ 6 w 9"/>
                <a:gd name="T29" fmla="*/ 2 h 7"/>
                <a:gd name="T30" fmla="*/ 6 w 9"/>
                <a:gd name="T31" fmla="*/ 2 h 7"/>
                <a:gd name="T32" fmla="*/ 6 w 9"/>
                <a:gd name="T33" fmla="*/ 2 h 7"/>
                <a:gd name="T34" fmla="*/ 5 w 9"/>
                <a:gd name="T35" fmla="*/ 2 h 7"/>
                <a:gd name="T36" fmla="*/ 5 w 9"/>
                <a:gd name="T37" fmla="*/ 3 h 7"/>
                <a:gd name="T38" fmla="*/ 5 w 9"/>
                <a:gd name="T39" fmla="*/ 3 h 7"/>
                <a:gd name="T40" fmla="*/ 5 w 9"/>
                <a:gd name="T41" fmla="*/ 4 h 7"/>
                <a:gd name="T42" fmla="*/ 7 w 9"/>
                <a:gd name="T43" fmla="*/ 4 h 7"/>
                <a:gd name="T44" fmla="*/ 7 w 9"/>
                <a:gd name="T45" fmla="*/ 4 h 7"/>
                <a:gd name="T46" fmla="*/ 8 w 9"/>
                <a:gd name="T47" fmla="*/ 4 h 7"/>
                <a:gd name="T48" fmla="*/ 8 w 9"/>
                <a:gd name="T49" fmla="*/ 4 h 7"/>
                <a:gd name="T50" fmla="*/ 8 w 9"/>
                <a:gd name="T51" fmla="*/ 3 h 7"/>
                <a:gd name="T52" fmla="*/ 8 w 9"/>
                <a:gd name="T53" fmla="*/ 3 h 7"/>
                <a:gd name="T54" fmla="*/ 8 w 9"/>
                <a:gd name="T55" fmla="*/ 3 h 7"/>
                <a:gd name="T56" fmla="*/ 8 w 9"/>
                <a:gd name="T57" fmla="*/ 2 h 7"/>
                <a:gd name="T58" fmla="*/ 8 w 9"/>
                <a:gd name="T59" fmla="*/ 2 h 7"/>
                <a:gd name="T60" fmla="*/ 7 w 9"/>
                <a:gd name="T61" fmla="*/ 2 h 7"/>
                <a:gd name="T62" fmla="*/ 7 w 9"/>
                <a:gd name="T63" fmla="*/ 1 h 7"/>
                <a:gd name="T64" fmla="*/ 7 w 9"/>
                <a:gd name="T65" fmla="*/ 1 h 7"/>
                <a:gd name="T66" fmla="*/ 9 w 9"/>
                <a:gd name="T67" fmla="*/ 1 h 7"/>
                <a:gd name="T68" fmla="*/ 8 w 9"/>
                <a:gd name="T69" fmla="*/ 7 h 7"/>
                <a:gd name="T70" fmla="*/ 7 w 9"/>
                <a:gd name="T71" fmla="*/ 7 h 7"/>
                <a:gd name="T72" fmla="*/ 7 w 9"/>
                <a:gd name="T73" fmla="*/ 6 h 7"/>
                <a:gd name="T74" fmla="*/ 7 w 9"/>
                <a:gd name="T75" fmla="*/ 6 h 7"/>
                <a:gd name="T76" fmla="*/ 7 w 9"/>
                <a:gd name="T77" fmla="*/ 6 h 7"/>
                <a:gd name="T78" fmla="*/ 7 w 9"/>
                <a:gd name="T79" fmla="*/ 6 h 7"/>
                <a:gd name="T80" fmla="*/ 1 w 9"/>
                <a:gd name="T81" fmla="*/ 4 h 7"/>
                <a:gd name="T82" fmla="*/ 1 w 9"/>
                <a:gd name="T83" fmla="*/ 4 h 7"/>
                <a:gd name="T84" fmla="*/ 1 w 9"/>
                <a:gd name="T85" fmla="*/ 4 h 7"/>
                <a:gd name="T86" fmla="*/ 0 w 9"/>
                <a:gd name="T87" fmla="*/ 5 h 7"/>
                <a:gd name="T88" fmla="*/ 0 w 9"/>
                <a:gd name="T89" fmla="*/ 5 h 7"/>
                <a:gd name="T90" fmla="*/ 0 w 9"/>
                <a:gd name="T91" fmla="*/ 5 h 7"/>
                <a:gd name="T92" fmla="*/ 1 w 9"/>
                <a:gd name="T93" fmla="*/ 0 h 7"/>
                <a:gd name="T94" fmla="*/ 3 w 9"/>
                <a:gd name="T9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7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9" name="Freeform 230"/>
            <p:cNvSpPr/>
            <p:nvPr/>
          </p:nvSpPr>
          <p:spPr bwMode="auto">
            <a:xfrm>
              <a:off x="7250906" y="1188243"/>
              <a:ext cx="33338" cy="28575"/>
            </a:xfrm>
            <a:custGeom>
              <a:avLst/>
              <a:gdLst>
                <a:gd name="T0" fmla="*/ 2 w 9"/>
                <a:gd name="T1" fmla="*/ 0 h 8"/>
                <a:gd name="T2" fmla="*/ 2 w 9"/>
                <a:gd name="T3" fmla="*/ 0 h 8"/>
                <a:gd name="T4" fmla="*/ 2 w 9"/>
                <a:gd name="T5" fmla="*/ 0 h 8"/>
                <a:gd name="T6" fmla="*/ 3 w 9"/>
                <a:gd name="T7" fmla="*/ 1 h 8"/>
                <a:gd name="T8" fmla="*/ 4 w 9"/>
                <a:gd name="T9" fmla="*/ 1 h 8"/>
                <a:gd name="T10" fmla="*/ 9 w 9"/>
                <a:gd name="T11" fmla="*/ 2 h 8"/>
                <a:gd name="T12" fmla="*/ 9 w 9"/>
                <a:gd name="T13" fmla="*/ 3 h 8"/>
                <a:gd name="T14" fmla="*/ 2 w 9"/>
                <a:gd name="T15" fmla="*/ 5 h 8"/>
                <a:gd name="T16" fmla="*/ 6 w 9"/>
                <a:gd name="T17" fmla="*/ 6 h 8"/>
                <a:gd name="T18" fmla="*/ 7 w 9"/>
                <a:gd name="T19" fmla="*/ 6 h 8"/>
                <a:gd name="T20" fmla="*/ 8 w 9"/>
                <a:gd name="T21" fmla="*/ 6 h 8"/>
                <a:gd name="T22" fmla="*/ 8 w 9"/>
                <a:gd name="T23" fmla="*/ 5 h 8"/>
                <a:gd name="T24" fmla="*/ 8 w 9"/>
                <a:gd name="T25" fmla="*/ 5 h 8"/>
                <a:gd name="T26" fmla="*/ 9 w 9"/>
                <a:gd name="T27" fmla="*/ 5 h 8"/>
                <a:gd name="T28" fmla="*/ 8 w 9"/>
                <a:gd name="T29" fmla="*/ 8 h 8"/>
                <a:gd name="T30" fmla="*/ 8 w 9"/>
                <a:gd name="T31" fmla="*/ 8 h 8"/>
                <a:gd name="T32" fmla="*/ 8 w 9"/>
                <a:gd name="T33" fmla="*/ 7 h 8"/>
                <a:gd name="T34" fmla="*/ 8 w 9"/>
                <a:gd name="T35" fmla="*/ 7 h 8"/>
                <a:gd name="T36" fmla="*/ 7 w 9"/>
                <a:gd name="T37" fmla="*/ 6 h 8"/>
                <a:gd name="T38" fmla="*/ 6 w 9"/>
                <a:gd name="T39" fmla="*/ 6 h 8"/>
                <a:gd name="T40" fmla="*/ 2 w 9"/>
                <a:gd name="T41" fmla="*/ 6 h 8"/>
                <a:gd name="T42" fmla="*/ 2 w 9"/>
                <a:gd name="T43" fmla="*/ 6 h 8"/>
                <a:gd name="T44" fmla="*/ 1 w 9"/>
                <a:gd name="T45" fmla="*/ 6 h 8"/>
                <a:gd name="T46" fmla="*/ 1 w 9"/>
                <a:gd name="T47" fmla="*/ 6 h 8"/>
                <a:gd name="T48" fmla="*/ 1 w 9"/>
                <a:gd name="T49" fmla="*/ 6 h 8"/>
                <a:gd name="T50" fmla="*/ 0 w 9"/>
                <a:gd name="T51" fmla="*/ 6 h 8"/>
                <a:gd name="T52" fmla="*/ 1 w 9"/>
                <a:gd name="T53" fmla="*/ 4 h 8"/>
                <a:gd name="T54" fmla="*/ 7 w 9"/>
                <a:gd name="T55" fmla="*/ 2 h 8"/>
                <a:gd name="T56" fmla="*/ 4 w 9"/>
                <a:gd name="T57" fmla="*/ 1 h 8"/>
                <a:gd name="T58" fmla="*/ 2 w 9"/>
                <a:gd name="T59" fmla="*/ 1 h 8"/>
                <a:gd name="T60" fmla="*/ 2 w 9"/>
                <a:gd name="T61" fmla="*/ 1 h 8"/>
                <a:gd name="T62" fmla="*/ 2 w 9"/>
                <a:gd name="T63" fmla="*/ 2 h 8"/>
                <a:gd name="T64" fmla="*/ 1 w 9"/>
                <a:gd name="T65" fmla="*/ 2 h 8"/>
                <a:gd name="T66" fmla="*/ 1 w 9"/>
                <a:gd name="T67" fmla="*/ 2 h 8"/>
                <a:gd name="T68" fmla="*/ 1 w 9"/>
                <a:gd name="T69" fmla="*/ 0 h 8"/>
                <a:gd name="T70" fmla="*/ 2 w 9"/>
                <a:gd name="T7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8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7" y="7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50" name="Freeform 231"/>
            <p:cNvSpPr/>
            <p:nvPr/>
          </p:nvSpPr>
          <p:spPr bwMode="auto">
            <a:xfrm>
              <a:off x="7257256" y="1164431"/>
              <a:ext cx="30163" cy="23813"/>
            </a:xfrm>
            <a:custGeom>
              <a:avLst/>
              <a:gdLst>
                <a:gd name="T0" fmla="*/ 8 w 8"/>
                <a:gd name="T1" fmla="*/ 3 h 6"/>
                <a:gd name="T2" fmla="*/ 8 w 8"/>
                <a:gd name="T3" fmla="*/ 4 h 6"/>
                <a:gd name="T4" fmla="*/ 7 w 8"/>
                <a:gd name="T5" fmla="*/ 5 h 6"/>
                <a:gd name="T6" fmla="*/ 5 w 8"/>
                <a:gd name="T7" fmla="*/ 6 h 6"/>
                <a:gd name="T8" fmla="*/ 4 w 8"/>
                <a:gd name="T9" fmla="*/ 6 h 6"/>
                <a:gd name="T10" fmla="*/ 2 w 8"/>
                <a:gd name="T11" fmla="*/ 5 h 6"/>
                <a:gd name="T12" fmla="*/ 1 w 8"/>
                <a:gd name="T13" fmla="*/ 4 h 6"/>
                <a:gd name="T14" fmla="*/ 0 w 8"/>
                <a:gd name="T15" fmla="*/ 3 h 6"/>
                <a:gd name="T16" fmla="*/ 0 w 8"/>
                <a:gd name="T17" fmla="*/ 2 h 6"/>
                <a:gd name="T18" fmla="*/ 0 w 8"/>
                <a:gd name="T19" fmla="*/ 1 h 6"/>
                <a:gd name="T20" fmla="*/ 0 w 8"/>
                <a:gd name="T21" fmla="*/ 1 h 6"/>
                <a:gd name="T22" fmla="*/ 0 w 8"/>
                <a:gd name="T23" fmla="*/ 0 h 6"/>
                <a:gd name="T24" fmla="*/ 0 w 8"/>
                <a:gd name="T25" fmla="*/ 0 h 6"/>
                <a:gd name="T26" fmla="*/ 3 w 8"/>
                <a:gd name="T27" fmla="*/ 0 h 6"/>
                <a:gd name="T28" fmla="*/ 3 w 8"/>
                <a:gd name="T29" fmla="*/ 1 h 6"/>
                <a:gd name="T30" fmla="*/ 1 w 8"/>
                <a:gd name="T31" fmla="*/ 1 h 6"/>
                <a:gd name="T32" fmla="*/ 0 w 8"/>
                <a:gd name="T33" fmla="*/ 2 h 6"/>
                <a:gd name="T34" fmla="*/ 1 w 8"/>
                <a:gd name="T35" fmla="*/ 3 h 6"/>
                <a:gd name="T36" fmla="*/ 4 w 8"/>
                <a:gd name="T37" fmla="*/ 4 h 6"/>
                <a:gd name="T38" fmla="*/ 5 w 8"/>
                <a:gd name="T39" fmla="*/ 4 h 6"/>
                <a:gd name="T40" fmla="*/ 6 w 8"/>
                <a:gd name="T41" fmla="*/ 4 h 6"/>
                <a:gd name="T42" fmla="*/ 7 w 8"/>
                <a:gd name="T43" fmla="*/ 3 h 6"/>
                <a:gd name="T44" fmla="*/ 7 w 8"/>
                <a:gd name="T45" fmla="*/ 3 h 6"/>
                <a:gd name="T46" fmla="*/ 7 w 8"/>
                <a:gd name="T47" fmla="*/ 2 h 6"/>
                <a:gd name="T48" fmla="*/ 6 w 8"/>
                <a:gd name="T49" fmla="*/ 1 h 6"/>
                <a:gd name="T50" fmla="*/ 6 w 8"/>
                <a:gd name="T51" fmla="*/ 0 h 6"/>
                <a:gd name="T52" fmla="*/ 7 w 8"/>
                <a:gd name="T53" fmla="*/ 1 h 6"/>
                <a:gd name="T54" fmla="*/ 8 w 8"/>
                <a:gd name="T55" fmla="*/ 2 h 6"/>
                <a:gd name="T56" fmla="*/ 8 w 8"/>
                <a:gd name="T57" fmla="*/ 2 h 6"/>
                <a:gd name="T58" fmla="*/ 8 w 8"/>
                <a:gd name="T5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" h="6">
                  <a:moveTo>
                    <a:pt x="8" y="3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4"/>
                    <a:pt x="2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51" name="Freeform 232"/>
            <p:cNvSpPr/>
            <p:nvPr/>
          </p:nvSpPr>
          <p:spPr bwMode="auto">
            <a:xfrm>
              <a:off x="7257256" y="1142206"/>
              <a:ext cx="34925" cy="22225"/>
            </a:xfrm>
            <a:custGeom>
              <a:avLst/>
              <a:gdLst>
                <a:gd name="T0" fmla="*/ 3 w 9"/>
                <a:gd name="T1" fmla="*/ 0 h 6"/>
                <a:gd name="T2" fmla="*/ 3 w 9"/>
                <a:gd name="T3" fmla="*/ 1 h 6"/>
                <a:gd name="T4" fmla="*/ 2 w 9"/>
                <a:gd name="T5" fmla="*/ 1 h 6"/>
                <a:gd name="T6" fmla="*/ 1 w 9"/>
                <a:gd name="T7" fmla="*/ 2 h 6"/>
                <a:gd name="T8" fmla="*/ 1 w 9"/>
                <a:gd name="T9" fmla="*/ 2 h 6"/>
                <a:gd name="T10" fmla="*/ 1 w 9"/>
                <a:gd name="T11" fmla="*/ 2 h 6"/>
                <a:gd name="T12" fmla="*/ 1 w 9"/>
                <a:gd name="T13" fmla="*/ 3 h 6"/>
                <a:gd name="T14" fmla="*/ 4 w 9"/>
                <a:gd name="T15" fmla="*/ 3 h 6"/>
                <a:gd name="T16" fmla="*/ 4 w 9"/>
                <a:gd name="T17" fmla="*/ 3 h 6"/>
                <a:gd name="T18" fmla="*/ 4 w 9"/>
                <a:gd name="T19" fmla="*/ 2 h 6"/>
                <a:gd name="T20" fmla="*/ 4 w 9"/>
                <a:gd name="T21" fmla="*/ 2 h 6"/>
                <a:gd name="T22" fmla="*/ 3 w 9"/>
                <a:gd name="T23" fmla="*/ 2 h 6"/>
                <a:gd name="T24" fmla="*/ 3 w 9"/>
                <a:gd name="T25" fmla="*/ 2 h 6"/>
                <a:gd name="T26" fmla="*/ 3 w 9"/>
                <a:gd name="T27" fmla="*/ 1 h 6"/>
                <a:gd name="T28" fmla="*/ 6 w 9"/>
                <a:gd name="T29" fmla="*/ 2 h 6"/>
                <a:gd name="T30" fmla="*/ 6 w 9"/>
                <a:gd name="T31" fmla="*/ 2 h 6"/>
                <a:gd name="T32" fmla="*/ 5 w 9"/>
                <a:gd name="T33" fmla="*/ 2 h 6"/>
                <a:gd name="T34" fmla="*/ 5 w 9"/>
                <a:gd name="T35" fmla="*/ 2 h 6"/>
                <a:gd name="T36" fmla="*/ 5 w 9"/>
                <a:gd name="T37" fmla="*/ 2 h 6"/>
                <a:gd name="T38" fmla="*/ 5 w 9"/>
                <a:gd name="T39" fmla="*/ 3 h 6"/>
                <a:gd name="T40" fmla="*/ 4 w 9"/>
                <a:gd name="T41" fmla="*/ 3 h 6"/>
                <a:gd name="T42" fmla="*/ 7 w 9"/>
                <a:gd name="T43" fmla="*/ 4 h 6"/>
                <a:gd name="T44" fmla="*/ 7 w 9"/>
                <a:gd name="T45" fmla="*/ 4 h 6"/>
                <a:gd name="T46" fmla="*/ 8 w 9"/>
                <a:gd name="T47" fmla="*/ 3 h 6"/>
                <a:gd name="T48" fmla="*/ 8 w 9"/>
                <a:gd name="T49" fmla="*/ 3 h 6"/>
                <a:gd name="T50" fmla="*/ 8 w 9"/>
                <a:gd name="T51" fmla="*/ 3 h 6"/>
                <a:gd name="T52" fmla="*/ 8 w 9"/>
                <a:gd name="T53" fmla="*/ 2 h 6"/>
                <a:gd name="T54" fmla="*/ 8 w 9"/>
                <a:gd name="T55" fmla="*/ 2 h 6"/>
                <a:gd name="T56" fmla="*/ 8 w 9"/>
                <a:gd name="T57" fmla="*/ 2 h 6"/>
                <a:gd name="T58" fmla="*/ 8 w 9"/>
                <a:gd name="T59" fmla="*/ 1 h 6"/>
                <a:gd name="T60" fmla="*/ 7 w 9"/>
                <a:gd name="T61" fmla="*/ 1 h 6"/>
                <a:gd name="T62" fmla="*/ 6 w 9"/>
                <a:gd name="T63" fmla="*/ 1 h 6"/>
                <a:gd name="T64" fmla="*/ 6 w 9"/>
                <a:gd name="T65" fmla="*/ 0 h 6"/>
                <a:gd name="T66" fmla="*/ 9 w 9"/>
                <a:gd name="T67" fmla="*/ 1 h 6"/>
                <a:gd name="T68" fmla="*/ 8 w 9"/>
                <a:gd name="T69" fmla="*/ 6 h 6"/>
                <a:gd name="T70" fmla="*/ 8 w 9"/>
                <a:gd name="T71" fmla="*/ 6 h 6"/>
                <a:gd name="T72" fmla="*/ 8 w 9"/>
                <a:gd name="T73" fmla="*/ 6 h 6"/>
                <a:gd name="T74" fmla="*/ 8 w 9"/>
                <a:gd name="T75" fmla="*/ 5 h 6"/>
                <a:gd name="T76" fmla="*/ 8 w 9"/>
                <a:gd name="T77" fmla="*/ 5 h 6"/>
                <a:gd name="T78" fmla="*/ 7 w 9"/>
                <a:gd name="T79" fmla="*/ 5 h 6"/>
                <a:gd name="T80" fmla="*/ 1 w 9"/>
                <a:gd name="T81" fmla="*/ 5 h 6"/>
                <a:gd name="T82" fmla="*/ 1 w 9"/>
                <a:gd name="T83" fmla="*/ 5 h 6"/>
                <a:gd name="T84" fmla="*/ 1 w 9"/>
                <a:gd name="T85" fmla="*/ 5 h 6"/>
                <a:gd name="T86" fmla="*/ 1 w 9"/>
                <a:gd name="T87" fmla="*/ 5 h 6"/>
                <a:gd name="T88" fmla="*/ 1 w 9"/>
                <a:gd name="T89" fmla="*/ 5 h 6"/>
                <a:gd name="T90" fmla="*/ 0 w 9"/>
                <a:gd name="T91" fmla="*/ 5 h 6"/>
                <a:gd name="T92" fmla="*/ 0 w 9"/>
                <a:gd name="T93" fmla="*/ 0 h 6"/>
                <a:gd name="T94" fmla="*/ 3 w 9"/>
                <a:gd name="T9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6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52" name="Freeform 233"/>
            <p:cNvSpPr/>
            <p:nvPr/>
          </p:nvSpPr>
          <p:spPr bwMode="auto">
            <a:xfrm>
              <a:off x="7257256" y="1123156"/>
              <a:ext cx="34925" cy="19050"/>
            </a:xfrm>
            <a:custGeom>
              <a:avLst/>
              <a:gdLst>
                <a:gd name="T0" fmla="*/ 9 w 9"/>
                <a:gd name="T1" fmla="*/ 2 h 5"/>
                <a:gd name="T2" fmla="*/ 9 w 9"/>
                <a:gd name="T3" fmla="*/ 3 h 5"/>
                <a:gd name="T4" fmla="*/ 8 w 9"/>
                <a:gd name="T5" fmla="*/ 4 h 5"/>
                <a:gd name="T6" fmla="*/ 9 w 9"/>
                <a:gd name="T7" fmla="*/ 4 h 5"/>
                <a:gd name="T8" fmla="*/ 9 w 9"/>
                <a:gd name="T9" fmla="*/ 5 h 5"/>
                <a:gd name="T10" fmla="*/ 6 w 9"/>
                <a:gd name="T11" fmla="*/ 5 h 5"/>
                <a:gd name="T12" fmla="*/ 6 w 9"/>
                <a:gd name="T13" fmla="*/ 4 h 5"/>
                <a:gd name="T14" fmla="*/ 7 w 9"/>
                <a:gd name="T15" fmla="*/ 4 h 5"/>
                <a:gd name="T16" fmla="*/ 7 w 9"/>
                <a:gd name="T17" fmla="*/ 4 h 5"/>
                <a:gd name="T18" fmla="*/ 8 w 9"/>
                <a:gd name="T19" fmla="*/ 3 h 5"/>
                <a:gd name="T20" fmla="*/ 8 w 9"/>
                <a:gd name="T21" fmla="*/ 2 h 5"/>
                <a:gd name="T22" fmla="*/ 8 w 9"/>
                <a:gd name="T23" fmla="*/ 1 h 5"/>
                <a:gd name="T24" fmla="*/ 7 w 9"/>
                <a:gd name="T25" fmla="*/ 1 h 5"/>
                <a:gd name="T26" fmla="*/ 6 w 9"/>
                <a:gd name="T27" fmla="*/ 1 h 5"/>
                <a:gd name="T28" fmla="*/ 6 w 9"/>
                <a:gd name="T29" fmla="*/ 2 h 5"/>
                <a:gd name="T30" fmla="*/ 5 w 9"/>
                <a:gd name="T31" fmla="*/ 3 h 5"/>
                <a:gd name="T32" fmla="*/ 5 w 9"/>
                <a:gd name="T33" fmla="*/ 3 h 5"/>
                <a:gd name="T34" fmla="*/ 4 w 9"/>
                <a:gd name="T35" fmla="*/ 4 h 5"/>
                <a:gd name="T36" fmla="*/ 3 w 9"/>
                <a:gd name="T37" fmla="*/ 4 h 5"/>
                <a:gd name="T38" fmla="*/ 2 w 9"/>
                <a:gd name="T39" fmla="*/ 4 h 5"/>
                <a:gd name="T40" fmla="*/ 1 w 9"/>
                <a:gd name="T41" fmla="*/ 4 h 5"/>
                <a:gd name="T42" fmla="*/ 1 w 9"/>
                <a:gd name="T43" fmla="*/ 3 h 5"/>
                <a:gd name="T44" fmla="*/ 0 w 9"/>
                <a:gd name="T45" fmla="*/ 2 h 5"/>
                <a:gd name="T46" fmla="*/ 1 w 9"/>
                <a:gd name="T47" fmla="*/ 1 h 5"/>
                <a:gd name="T48" fmla="*/ 1 w 9"/>
                <a:gd name="T49" fmla="*/ 1 h 5"/>
                <a:gd name="T50" fmla="*/ 1 w 9"/>
                <a:gd name="T51" fmla="*/ 0 h 5"/>
                <a:gd name="T52" fmla="*/ 1 w 9"/>
                <a:gd name="T53" fmla="*/ 0 h 5"/>
                <a:gd name="T54" fmla="*/ 3 w 9"/>
                <a:gd name="T55" fmla="*/ 0 h 5"/>
                <a:gd name="T56" fmla="*/ 3 w 9"/>
                <a:gd name="T57" fmla="*/ 0 h 5"/>
                <a:gd name="T58" fmla="*/ 2 w 9"/>
                <a:gd name="T59" fmla="*/ 1 h 5"/>
                <a:gd name="T60" fmla="*/ 2 w 9"/>
                <a:gd name="T61" fmla="*/ 1 h 5"/>
                <a:gd name="T62" fmla="*/ 1 w 9"/>
                <a:gd name="T63" fmla="*/ 1 h 5"/>
                <a:gd name="T64" fmla="*/ 1 w 9"/>
                <a:gd name="T65" fmla="*/ 2 h 5"/>
                <a:gd name="T66" fmla="*/ 1 w 9"/>
                <a:gd name="T67" fmla="*/ 3 h 5"/>
                <a:gd name="T68" fmla="*/ 2 w 9"/>
                <a:gd name="T69" fmla="*/ 3 h 5"/>
                <a:gd name="T70" fmla="*/ 3 w 9"/>
                <a:gd name="T71" fmla="*/ 3 h 5"/>
                <a:gd name="T72" fmla="*/ 3 w 9"/>
                <a:gd name="T73" fmla="*/ 2 h 5"/>
                <a:gd name="T74" fmla="*/ 4 w 9"/>
                <a:gd name="T75" fmla="*/ 1 h 5"/>
                <a:gd name="T76" fmla="*/ 4 w 9"/>
                <a:gd name="T77" fmla="*/ 1 h 5"/>
                <a:gd name="T78" fmla="*/ 5 w 9"/>
                <a:gd name="T79" fmla="*/ 0 h 5"/>
                <a:gd name="T80" fmla="*/ 6 w 9"/>
                <a:gd name="T81" fmla="*/ 0 h 5"/>
                <a:gd name="T82" fmla="*/ 7 w 9"/>
                <a:gd name="T83" fmla="*/ 0 h 5"/>
                <a:gd name="T84" fmla="*/ 8 w 9"/>
                <a:gd name="T85" fmla="*/ 0 h 5"/>
                <a:gd name="T86" fmla="*/ 9 w 9"/>
                <a:gd name="T87" fmla="*/ 1 h 5"/>
                <a:gd name="T88" fmla="*/ 9 w 9"/>
                <a:gd name="T8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" h="5">
                  <a:moveTo>
                    <a:pt x="9" y="2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矩形 3"/>
          <p:cNvSpPr/>
          <p:nvPr>
            <p:custDataLst>
              <p:tags r:id="rId1"/>
            </p:custDataLst>
          </p:nvPr>
        </p:nvSpPr>
        <p:spPr>
          <a:xfrm>
            <a:off x="0" y="258"/>
            <a:ext cx="8849595" cy="601188"/>
          </a:xfrm>
          <a:custGeom>
            <a:avLst/>
            <a:gdLst>
              <a:gd name="connsiteX0" fmla="*/ 0 w 8851900"/>
              <a:gd name="connsiteY0" fmla="*/ 0 h 741065"/>
              <a:gd name="connsiteX1" fmla="*/ 8851900 w 8851900"/>
              <a:gd name="connsiteY1" fmla="*/ 0 h 741065"/>
              <a:gd name="connsiteX2" fmla="*/ 8851900 w 8851900"/>
              <a:gd name="connsiteY2" fmla="*/ 741065 h 741065"/>
              <a:gd name="connsiteX3" fmla="*/ 0 w 8851900"/>
              <a:gd name="connsiteY3" fmla="*/ 741065 h 741065"/>
              <a:gd name="connsiteX4" fmla="*/ 0 w 8851900"/>
              <a:gd name="connsiteY4" fmla="*/ 0 h 741065"/>
              <a:gd name="connsiteX0-1" fmla="*/ 0 w 8851900"/>
              <a:gd name="connsiteY0-2" fmla="*/ 0 h 741065"/>
              <a:gd name="connsiteX1-3" fmla="*/ 8851900 w 8851900"/>
              <a:gd name="connsiteY1-4" fmla="*/ 0 h 741065"/>
              <a:gd name="connsiteX2-5" fmla="*/ 8191500 w 8851900"/>
              <a:gd name="connsiteY2-6" fmla="*/ 741065 h 741065"/>
              <a:gd name="connsiteX3-7" fmla="*/ 0 w 8851900"/>
              <a:gd name="connsiteY3-8" fmla="*/ 741065 h 741065"/>
              <a:gd name="connsiteX4-9" fmla="*/ 0 w 8851900"/>
              <a:gd name="connsiteY4-10" fmla="*/ 0 h 7410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851900" h="741065">
                <a:moveTo>
                  <a:pt x="0" y="0"/>
                </a:moveTo>
                <a:lnTo>
                  <a:pt x="8851900" y="0"/>
                </a:lnTo>
                <a:lnTo>
                  <a:pt x="8191500" y="741065"/>
                </a:lnTo>
                <a:lnTo>
                  <a:pt x="0" y="741065"/>
                </a:lnTo>
                <a:lnTo>
                  <a:pt x="0" y="0"/>
                </a:lnTo>
                <a:close/>
              </a:path>
            </a:pathLst>
          </a:custGeom>
          <a:solidFill>
            <a:srgbClr val="25A3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三、研究设计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17295" y="1143000"/>
            <a:ext cx="10178415" cy="5056505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noAutofit/>
          </a:bodyPr>
          <a:p>
            <a:pPr lvl="0" algn="l">
              <a:lnSpc>
                <a:spcPct val="100000"/>
              </a:lnSpc>
              <a:buClrTx/>
              <a:buSzTx/>
              <a:buFont typeface="Wingdings" panose="05000000000000000000" charset="0"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阐述研究目的和研究终点，入排标准等。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6"/>
          <p:cNvGrpSpPr/>
          <p:nvPr/>
        </p:nvGrpSpPr>
        <p:grpSpPr>
          <a:xfrm>
            <a:off x="9660913" y="6387329"/>
            <a:ext cx="2009252" cy="411373"/>
            <a:chOff x="6334918" y="613568"/>
            <a:chExt cx="5002213" cy="1023938"/>
          </a:xfrm>
        </p:grpSpPr>
        <p:sp>
          <p:nvSpPr>
            <p:cNvPr id="1048826" name="Freeform 6"/>
            <p:cNvSpPr>
              <a:spLocks noEditPoints="1"/>
            </p:cNvSpPr>
            <p:nvPr/>
          </p:nvSpPr>
          <p:spPr bwMode="auto">
            <a:xfrm>
              <a:off x="9057481" y="1288256"/>
              <a:ext cx="198438" cy="206375"/>
            </a:xfrm>
            <a:custGeom>
              <a:avLst/>
              <a:gdLst>
                <a:gd name="T0" fmla="*/ 0 w 53"/>
                <a:gd name="T1" fmla="*/ 55 h 55"/>
                <a:gd name="T2" fmla="*/ 0 w 53"/>
                <a:gd name="T3" fmla="*/ 1 h 55"/>
                <a:gd name="T4" fmla="*/ 17 w 53"/>
                <a:gd name="T5" fmla="*/ 1 h 55"/>
                <a:gd name="T6" fmla="*/ 17 w 53"/>
                <a:gd name="T7" fmla="*/ 7 h 55"/>
                <a:gd name="T8" fmla="*/ 13 w 53"/>
                <a:gd name="T9" fmla="*/ 23 h 55"/>
                <a:gd name="T10" fmla="*/ 17 w 53"/>
                <a:gd name="T11" fmla="*/ 35 h 55"/>
                <a:gd name="T12" fmla="*/ 7 w 53"/>
                <a:gd name="T13" fmla="*/ 47 h 55"/>
                <a:gd name="T14" fmla="*/ 7 w 53"/>
                <a:gd name="T15" fmla="*/ 41 h 55"/>
                <a:gd name="T16" fmla="*/ 12 w 53"/>
                <a:gd name="T17" fmla="*/ 34 h 55"/>
                <a:gd name="T18" fmla="*/ 7 w 53"/>
                <a:gd name="T19" fmla="*/ 23 h 55"/>
                <a:gd name="T20" fmla="*/ 11 w 53"/>
                <a:gd name="T21" fmla="*/ 7 h 55"/>
                <a:gd name="T22" fmla="*/ 6 w 53"/>
                <a:gd name="T23" fmla="*/ 7 h 55"/>
                <a:gd name="T24" fmla="*/ 6 w 53"/>
                <a:gd name="T25" fmla="*/ 55 h 55"/>
                <a:gd name="T26" fmla="*/ 0 w 53"/>
                <a:gd name="T27" fmla="*/ 55 h 55"/>
                <a:gd name="T28" fmla="*/ 43 w 53"/>
                <a:gd name="T29" fmla="*/ 55 h 55"/>
                <a:gd name="T30" fmla="*/ 37 w 53"/>
                <a:gd name="T31" fmla="*/ 47 h 55"/>
                <a:gd name="T32" fmla="*/ 37 w 53"/>
                <a:gd name="T33" fmla="*/ 32 h 55"/>
                <a:gd name="T34" fmla="*/ 32 w 53"/>
                <a:gd name="T35" fmla="*/ 32 h 55"/>
                <a:gd name="T36" fmla="*/ 17 w 53"/>
                <a:gd name="T37" fmla="*/ 55 h 55"/>
                <a:gd name="T38" fmla="*/ 17 w 53"/>
                <a:gd name="T39" fmla="*/ 49 h 55"/>
                <a:gd name="T40" fmla="*/ 26 w 53"/>
                <a:gd name="T41" fmla="*/ 32 h 55"/>
                <a:gd name="T42" fmla="*/ 19 w 53"/>
                <a:gd name="T43" fmla="*/ 32 h 55"/>
                <a:gd name="T44" fmla="*/ 19 w 53"/>
                <a:gd name="T45" fmla="*/ 28 h 55"/>
                <a:gd name="T46" fmla="*/ 52 w 53"/>
                <a:gd name="T47" fmla="*/ 28 h 55"/>
                <a:gd name="T48" fmla="*/ 52 w 53"/>
                <a:gd name="T49" fmla="*/ 32 h 55"/>
                <a:gd name="T50" fmla="*/ 43 w 53"/>
                <a:gd name="T51" fmla="*/ 32 h 55"/>
                <a:gd name="T52" fmla="*/ 43 w 53"/>
                <a:gd name="T53" fmla="*/ 47 h 55"/>
                <a:gd name="T54" fmla="*/ 45 w 53"/>
                <a:gd name="T55" fmla="*/ 50 h 55"/>
                <a:gd name="T56" fmla="*/ 46 w 53"/>
                <a:gd name="T57" fmla="*/ 50 h 55"/>
                <a:gd name="T58" fmla="*/ 48 w 53"/>
                <a:gd name="T59" fmla="*/ 47 h 55"/>
                <a:gd name="T60" fmla="*/ 48 w 53"/>
                <a:gd name="T61" fmla="*/ 45 h 55"/>
                <a:gd name="T62" fmla="*/ 53 w 53"/>
                <a:gd name="T63" fmla="*/ 45 h 55"/>
                <a:gd name="T64" fmla="*/ 53 w 53"/>
                <a:gd name="T65" fmla="*/ 48 h 55"/>
                <a:gd name="T66" fmla="*/ 47 w 53"/>
                <a:gd name="T67" fmla="*/ 55 h 55"/>
                <a:gd name="T68" fmla="*/ 43 w 53"/>
                <a:gd name="T69" fmla="*/ 55 h 55"/>
                <a:gd name="T70" fmla="*/ 19 w 53"/>
                <a:gd name="T71" fmla="*/ 14 h 55"/>
                <a:gd name="T72" fmla="*/ 19 w 53"/>
                <a:gd name="T73" fmla="*/ 5 h 55"/>
                <a:gd name="T74" fmla="*/ 31 w 53"/>
                <a:gd name="T75" fmla="*/ 5 h 55"/>
                <a:gd name="T76" fmla="*/ 31 w 53"/>
                <a:gd name="T77" fmla="*/ 0 h 55"/>
                <a:gd name="T78" fmla="*/ 39 w 53"/>
                <a:gd name="T79" fmla="*/ 0 h 55"/>
                <a:gd name="T80" fmla="*/ 39 w 53"/>
                <a:gd name="T81" fmla="*/ 5 h 55"/>
                <a:gd name="T82" fmla="*/ 52 w 53"/>
                <a:gd name="T83" fmla="*/ 5 h 55"/>
                <a:gd name="T84" fmla="*/ 52 w 53"/>
                <a:gd name="T85" fmla="*/ 14 h 55"/>
                <a:gd name="T86" fmla="*/ 45 w 53"/>
                <a:gd name="T87" fmla="*/ 14 h 55"/>
                <a:gd name="T88" fmla="*/ 45 w 53"/>
                <a:gd name="T89" fmla="*/ 9 h 55"/>
                <a:gd name="T90" fmla="*/ 25 w 53"/>
                <a:gd name="T91" fmla="*/ 9 h 55"/>
                <a:gd name="T92" fmla="*/ 25 w 53"/>
                <a:gd name="T93" fmla="*/ 14 h 55"/>
                <a:gd name="T94" fmla="*/ 19 w 53"/>
                <a:gd name="T95" fmla="*/ 14 h 55"/>
                <a:gd name="T96" fmla="*/ 22 w 53"/>
                <a:gd name="T97" fmla="*/ 17 h 55"/>
                <a:gd name="T98" fmla="*/ 49 w 53"/>
                <a:gd name="T99" fmla="*/ 17 h 55"/>
                <a:gd name="T100" fmla="*/ 49 w 53"/>
                <a:gd name="T101" fmla="*/ 22 h 55"/>
                <a:gd name="T102" fmla="*/ 22 w 53"/>
                <a:gd name="T103" fmla="*/ 22 h 55"/>
                <a:gd name="T104" fmla="*/ 22 w 53"/>
                <a:gd name="T105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" h="55">
                  <a:moveTo>
                    <a:pt x="0" y="5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3"/>
                    <a:pt x="15" y="18"/>
                    <a:pt x="13" y="23"/>
                  </a:cubicBezTo>
                  <a:cubicBezTo>
                    <a:pt x="16" y="26"/>
                    <a:pt x="17" y="30"/>
                    <a:pt x="17" y="35"/>
                  </a:cubicBezTo>
                  <a:cubicBezTo>
                    <a:pt x="17" y="43"/>
                    <a:pt x="14" y="47"/>
                    <a:pt x="7" y="47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10" y="41"/>
                    <a:pt x="12" y="39"/>
                    <a:pt x="12" y="34"/>
                  </a:cubicBezTo>
                  <a:cubicBezTo>
                    <a:pt x="12" y="30"/>
                    <a:pt x="10" y="26"/>
                    <a:pt x="7" y="23"/>
                  </a:cubicBezTo>
                  <a:cubicBezTo>
                    <a:pt x="10" y="18"/>
                    <a:pt x="11" y="13"/>
                    <a:pt x="11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55"/>
                    <a:pt x="6" y="55"/>
                    <a:pt x="6" y="55"/>
                  </a:cubicBezTo>
                  <a:lnTo>
                    <a:pt x="0" y="55"/>
                  </a:lnTo>
                  <a:close/>
                  <a:moveTo>
                    <a:pt x="43" y="55"/>
                  </a:moveTo>
                  <a:cubicBezTo>
                    <a:pt x="39" y="55"/>
                    <a:pt x="36" y="52"/>
                    <a:pt x="37" y="4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50"/>
                    <a:pt x="27" y="53"/>
                    <a:pt x="17" y="55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24" y="46"/>
                    <a:pt x="26" y="44"/>
                    <a:pt x="26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9"/>
                    <a:pt x="44" y="50"/>
                    <a:pt x="45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8" y="50"/>
                    <a:pt x="48" y="49"/>
                    <a:pt x="48" y="47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52"/>
                    <a:pt x="51" y="55"/>
                    <a:pt x="47" y="55"/>
                  </a:cubicBezTo>
                  <a:lnTo>
                    <a:pt x="43" y="55"/>
                  </a:lnTo>
                  <a:close/>
                  <a:moveTo>
                    <a:pt x="19" y="14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4"/>
                    <a:pt x="25" y="14"/>
                    <a:pt x="25" y="14"/>
                  </a:cubicBezTo>
                  <a:lnTo>
                    <a:pt x="19" y="14"/>
                  </a:lnTo>
                  <a:close/>
                  <a:moveTo>
                    <a:pt x="22" y="17"/>
                  </a:moveTo>
                  <a:cubicBezTo>
                    <a:pt x="49" y="17"/>
                    <a:pt x="49" y="17"/>
                    <a:pt x="49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27" name="Freeform 7"/>
            <p:cNvSpPr/>
            <p:nvPr/>
          </p:nvSpPr>
          <p:spPr bwMode="auto">
            <a:xfrm>
              <a:off x="8795543" y="1293018"/>
              <a:ext cx="206375" cy="201613"/>
            </a:xfrm>
            <a:custGeom>
              <a:avLst/>
              <a:gdLst>
                <a:gd name="T0" fmla="*/ 10 w 55"/>
                <a:gd name="T1" fmla="*/ 54 h 54"/>
                <a:gd name="T2" fmla="*/ 8 w 55"/>
                <a:gd name="T3" fmla="*/ 53 h 54"/>
                <a:gd name="T4" fmla="*/ 0 w 55"/>
                <a:gd name="T5" fmla="*/ 41 h 54"/>
                <a:gd name="T6" fmla="*/ 0 w 55"/>
                <a:gd name="T7" fmla="*/ 0 h 54"/>
                <a:gd name="T8" fmla="*/ 54 w 55"/>
                <a:gd name="T9" fmla="*/ 0 h 54"/>
                <a:gd name="T10" fmla="*/ 54 w 55"/>
                <a:gd name="T11" fmla="*/ 5 h 54"/>
                <a:gd name="T12" fmla="*/ 8 w 55"/>
                <a:gd name="T13" fmla="*/ 5 h 54"/>
                <a:gd name="T14" fmla="*/ 8 w 55"/>
                <a:gd name="T15" fmla="*/ 41 h 54"/>
                <a:gd name="T16" fmla="*/ 9 w 55"/>
                <a:gd name="T17" fmla="*/ 45 h 54"/>
                <a:gd name="T18" fmla="*/ 15 w 55"/>
                <a:gd name="T19" fmla="*/ 48 h 54"/>
                <a:gd name="T20" fmla="*/ 55 w 55"/>
                <a:gd name="T21" fmla="*/ 48 h 54"/>
                <a:gd name="T22" fmla="*/ 55 w 55"/>
                <a:gd name="T23" fmla="*/ 54 h 54"/>
                <a:gd name="T24" fmla="*/ 10 w 55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4">
                  <a:moveTo>
                    <a:pt x="10" y="54"/>
                  </a:moveTo>
                  <a:cubicBezTo>
                    <a:pt x="10" y="54"/>
                    <a:pt x="9" y="54"/>
                    <a:pt x="8" y="53"/>
                  </a:cubicBezTo>
                  <a:cubicBezTo>
                    <a:pt x="3" y="51"/>
                    <a:pt x="0" y="47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3"/>
                    <a:pt x="8" y="44"/>
                    <a:pt x="9" y="45"/>
                  </a:cubicBezTo>
                  <a:cubicBezTo>
                    <a:pt x="10" y="48"/>
                    <a:pt x="13" y="48"/>
                    <a:pt x="1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54"/>
                    <a:pt x="55" y="54"/>
                    <a:pt x="55" y="54"/>
                  </a:cubicBezTo>
                  <a:lnTo>
                    <a:pt x="10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28" name="Freeform 8"/>
            <p:cNvSpPr/>
            <p:nvPr/>
          </p:nvSpPr>
          <p:spPr bwMode="auto">
            <a:xfrm>
              <a:off x="8836818" y="1318418"/>
              <a:ext cx="157163" cy="146050"/>
            </a:xfrm>
            <a:custGeom>
              <a:avLst/>
              <a:gdLst>
                <a:gd name="T0" fmla="*/ 25 w 42"/>
                <a:gd name="T1" fmla="*/ 18 h 39"/>
                <a:gd name="T2" fmla="*/ 42 w 42"/>
                <a:gd name="T3" fmla="*/ 18 h 39"/>
                <a:gd name="T4" fmla="*/ 42 w 42"/>
                <a:gd name="T5" fmla="*/ 23 h 39"/>
                <a:gd name="T6" fmla="*/ 26 w 42"/>
                <a:gd name="T7" fmla="*/ 23 h 39"/>
                <a:gd name="T8" fmla="*/ 42 w 42"/>
                <a:gd name="T9" fmla="*/ 32 h 39"/>
                <a:gd name="T10" fmla="*/ 42 w 42"/>
                <a:gd name="T11" fmla="*/ 39 h 39"/>
                <a:gd name="T12" fmla="*/ 21 w 42"/>
                <a:gd name="T13" fmla="*/ 28 h 39"/>
                <a:gd name="T14" fmla="*/ 0 w 42"/>
                <a:gd name="T15" fmla="*/ 38 h 39"/>
                <a:gd name="T16" fmla="*/ 0 w 42"/>
                <a:gd name="T17" fmla="*/ 32 h 39"/>
                <a:gd name="T18" fmla="*/ 17 w 42"/>
                <a:gd name="T19" fmla="*/ 23 h 39"/>
                <a:gd name="T20" fmla="*/ 0 w 42"/>
                <a:gd name="T21" fmla="*/ 23 h 39"/>
                <a:gd name="T22" fmla="*/ 0 w 42"/>
                <a:gd name="T23" fmla="*/ 18 h 39"/>
                <a:gd name="T24" fmla="*/ 18 w 42"/>
                <a:gd name="T25" fmla="*/ 18 h 39"/>
                <a:gd name="T26" fmla="*/ 18 w 42"/>
                <a:gd name="T27" fmla="*/ 16 h 39"/>
                <a:gd name="T28" fmla="*/ 18 w 42"/>
                <a:gd name="T29" fmla="*/ 10 h 39"/>
                <a:gd name="T30" fmla="*/ 10 w 42"/>
                <a:gd name="T31" fmla="*/ 10 h 39"/>
                <a:gd name="T32" fmla="*/ 0 w 42"/>
                <a:gd name="T33" fmla="*/ 15 h 39"/>
                <a:gd name="T34" fmla="*/ 0 w 42"/>
                <a:gd name="T35" fmla="*/ 9 h 39"/>
                <a:gd name="T36" fmla="*/ 8 w 42"/>
                <a:gd name="T37" fmla="*/ 0 h 39"/>
                <a:gd name="T38" fmla="*/ 14 w 42"/>
                <a:gd name="T39" fmla="*/ 0 h 39"/>
                <a:gd name="T40" fmla="*/ 13 w 42"/>
                <a:gd name="T41" fmla="*/ 5 h 39"/>
                <a:gd name="T42" fmla="*/ 39 w 42"/>
                <a:gd name="T43" fmla="*/ 5 h 39"/>
                <a:gd name="T44" fmla="*/ 39 w 42"/>
                <a:gd name="T45" fmla="*/ 10 h 39"/>
                <a:gd name="T46" fmla="*/ 25 w 42"/>
                <a:gd name="T47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" h="39">
                  <a:moveTo>
                    <a:pt x="25" y="18"/>
                  </a:moveTo>
                  <a:cubicBezTo>
                    <a:pt x="42" y="18"/>
                    <a:pt x="42" y="18"/>
                    <a:pt x="42" y="18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8" y="27"/>
                    <a:pt x="36" y="32"/>
                    <a:pt x="42" y="32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34" y="38"/>
                    <a:pt x="25" y="33"/>
                    <a:pt x="21" y="28"/>
                  </a:cubicBezTo>
                  <a:cubicBezTo>
                    <a:pt x="19" y="33"/>
                    <a:pt x="11" y="38"/>
                    <a:pt x="0" y="3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32"/>
                    <a:pt x="15" y="28"/>
                    <a:pt x="1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2"/>
                    <a:pt x="5" y="14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7"/>
                    <a:pt x="7" y="6"/>
                    <a:pt x="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25" y="10"/>
                    <a:pt x="25" y="10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29" name="Freeform 9"/>
            <p:cNvSpPr/>
            <p:nvPr/>
          </p:nvSpPr>
          <p:spPr bwMode="auto">
            <a:xfrm>
              <a:off x="7752556" y="1405731"/>
              <a:ext cx="55563" cy="96838"/>
            </a:xfrm>
            <a:custGeom>
              <a:avLst/>
              <a:gdLst>
                <a:gd name="T0" fmla="*/ 0 w 15"/>
                <a:gd name="T1" fmla="*/ 26 h 26"/>
                <a:gd name="T2" fmla="*/ 8 w 15"/>
                <a:gd name="T3" fmla="*/ 0 h 26"/>
                <a:gd name="T4" fmla="*/ 15 w 15"/>
                <a:gd name="T5" fmla="*/ 0 h 26"/>
                <a:gd name="T6" fmla="*/ 9 w 15"/>
                <a:gd name="T7" fmla="*/ 26 h 26"/>
                <a:gd name="T8" fmla="*/ 0 w 1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0" y="26"/>
                  </a:moveTo>
                  <a:cubicBezTo>
                    <a:pt x="4" y="18"/>
                    <a:pt x="7" y="9"/>
                    <a:pt x="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0"/>
                    <a:pt x="12" y="19"/>
                    <a:pt x="9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0" name="Freeform 10"/>
            <p:cNvSpPr/>
            <p:nvPr/>
          </p:nvSpPr>
          <p:spPr bwMode="auto">
            <a:xfrm>
              <a:off x="7755731" y="1285081"/>
              <a:ext cx="52388" cy="49213"/>
            </a:xfrm>
            <a:custGeom>
              <a:avLst/>
              <a:gdLst>
                <a:gd name="T0" fmla="*/ 6 w 14"/>
                <a:gd name="T1" fmla="*/ 13 h 13"/>
                <a:gd name="T2" fmla="*/ 0 w 14"/>
                <a:gd name="T3" fmla="*/ 0 h 13"/>
                <a:gd name="T4" fmla="*/ 8 w 14"/>
                <a:gd name="T5" fmla="*/ 0 h 13"/>
                <a:gd name="T6" fmla="*/ 14 w 14"/>
                <a:gd name="T7" fmla="*/ 13 h 13"/>
                <a:gd name="T8" fmla="*/ 6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cubicBezTo>
                    <a:pt x="5" y="10"/>
                    <a:pt x="3" y="5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3" y="9"/>
                    <a:pt x="14" y="13"/>
                  </a:cubicBezTo>
                  <a:lnTo>
                    <a:pt x="6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1" name="Freeform 11"/>
            <p:cNvSpPr/>
            <p:nvPr/>
          </p:nvSpPr>
          <p:spPr bwMode="auto">
            <a:xfrm>
              <a:off x="7760493" y="1345406"/>
              <a:ext cx="47625" cy="49213"/>
            </a:xfrm>
            <a:custGeom>
              <a:avLst/>
              <a:gdLst>
                <a:gd name="T0" fmla="*/ 5 w 13"/>
                <a:gd name="T1" fmla="*/ 13 h 13"/>
                <a:gd name="T2" fmla="*/ 0 w 13"/>
                <a:gd name="T3" fmla="*/ 0 h 13"/>
                <a:gd name="T4" fmla="*/ 8 w 13"/>
                <a:gd name="T5" fmla="*/ 0 h 13"/>
                <a:gd name="T6" fmla="*/ 13 w 13"/>
                <a:gd name="T7" fmla="*/ 13 h 13"/>
                <a:gd name="T8" fmla="*/ 5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5" y="10"/>
                    <a:pt x="3" y="5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5"/>
                    <a:pt x="12" y="9"/>
                    <a:pt x="13" y="13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2" name="Freeform 12"/>
            <p:cNvSpPr/>
            <p:nvPr/>
          </p:nvSpPr>
          <p:spPr bwMode="auto">
            <a:xfrm>
              <a:off x="7816056" y="1299368"/>
              <a:ext cx="161925" cy="188913"/>
            </a:xfrm>
            <a:custGeom>
              <a:avLst/>
              <a:gdLst>
                <a:gd name="T0" fmla="*/ 7 w 102"/>
                <a:gd name="T1" fmla="*/ 15 h 119"/>
                <a:gd name="T2" fmla="*/ 7 w 102"/>
                <a:gd name="T3" fmla="*/ 0 h 119"/>
                <a:gd name="T4" fmla="*/ 95 w 102"/>
                <a:gd name="T5" fmla="*/ 0 h 119"/>
                <a:gd name="T6" fmla="*/ 95 w 102"/>
                <a:gd name="T7" fmla="*/ 15 h 119"/>
                <a:gd name="T8" fmla="*/ 62 w 102"/>
                <a:gd name="T9" fmla="*/ 15 h 119"/>
                <a:gd name="T10" fmla="*/ 62 w 102"/>
                <a:gd name="T11" fmla="*/ 104 h 119"/>
                <a:gd name="T12" fmla="*/ 102 w 102"/>
                <a:gd name="T13" fmla="*/ 104 h 119"/>
                <a:gd name="T14" fmla="*/ 102 w 102"/>
                <a:gd name="T15" fmla="*/ 119 h 119"/>
                <a:gd name="T16" fmla="*/ 0 w 102"/>
                <a:gd name="T17" fmla="*/ 119 h 119"/>
                <a:gd name="T18" fmla="*/ 0 w 102"/>
                <a:gd name="T19" fmla="*/ 104 h 119"/>
                <a:gd name="T20" fmla="*/ 40 w 102"/>
                <a:gd name="T21" fmla="*/ 104 h 119"/>
                <a:gd name="T22" fmla="*/ 40 w 102"/>
                <a:gd name="T23" fmla="*/ 15 h 119"/>
                <a:gd name="T24" fmla="*/ 7 w 102"/>
                <a:gd name="T25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19">
                  <a:moveTo>
                    <a:pt x="7" y="15"/>
                  </a:moveTo>
                  <a:lnTo>
                    <a:pt x="7" y="0"/>
                  </a:lnTo>
                  <a:lnTo>
                    <a:pt x="95" y="0"/>
                  </a:lnTo>
                  <a:lnTo>
                    <a:pt x="95" y="15"/>
                  </a:lnTo>
                  <a:lnTo>
                    <a:pt x="62" y="15"/>
                  </a:lnTo>
                  <a:lnTo>
                    <a:pt x="62" y="104"/>
                  </a:lnTo>
                  <a:lnTo>
                    <a:pt x="102" y="104"/>
                  </a:lnTo>
                  <a:lnTo>
                    <a:pt x="102" y="119"/>
                  </a:lnTo>
                  <a:lnTo>
                    <a:pt x="0" y="119"/>
                  </a:lnTo>
                  <a:lnTo>
                    <a:pt x="0" y="104"/>
                  </a:lnTo>
                  <a:lnTo>
                    <a:pt x="40" y="104"/>
                  </a:lnTo>
                  <a:lnTo>
                    <a:pt x="40" y="15"/>
                  </a:lnTo>
                  <a:lnTo>
                    <a:pt x="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3" name="Freeform 13"/>
            <p:cNvSpPr/>
            <p:nvPr/>
          </p:nvSpPr>
          <p:spPr bwMode="auto">
            <a:xfrm>
              <a:off x="7493793" y="1405731"/>
              <a:ext cx="44450" cy="96838"/>
            </a:xfrm>
            <a:custGeom>
              <a:avLst/>
              <a:gdLst>
                <a:gd name="T0" fmla="*/ 0 w 12"/>
                <a:gd name="T1" fmla="*/ 26 h 26"/>
                <a:gd name="T2" fmla="*/ 6 w 12"/>
                <a:gd name="T3" fmla="*/ 0 h 26"/>
                <a:gd name="T4" fmla="*/ 12 w 12"/>
                <a:gd name="T5" fmla="*/ 0 h 26"/>
                <a:gd name="T6" fmla="*/ 7 w 12"/>
                <a:gd name="T7" fmla="*/ 26 h 26"/>
                <a:gd name="T8" fmla="*/ 0 w 12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6">
                  <a:moveTo>
                    <a:pt x="0" y="26"/>
                  </a:moveTo>
                  <a:cubicBezTo>
                    <a:pt x="3" y="19"/>
                    <a:pt x="5" y="10"/>
                    <a:pt x="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0"/>
                    <a:pt x="10" y="18"/>
                    <a:pt x="7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4" name="Freeform 14"/>
            <p:cNvSpPr/>
            <p:nvPr/>
          </p:nvSpPr>
          <p:spPr bwMode="auto">
            <a:xfrm>
              <a:off x="7496968" y="1281906"/>
              <a:ext cx="38100" cy="52388"/>
            </a:xfrm>
            <a:custGeom>
              <a:avLst/>
              <a:gdLst>
                <a:gd name="T0" fmla="*/ 4 w 10"/>
                <a:gd name="T1" fmla="*/ 14 h 14"/>
                <a:gd name="T2" fmla="*/ 0 w 10"/>
                <a:gd name="T3" fmla="*/ 0 h 14"/>
                <a:gd name="T4" fmla="*/ 6 w 10"/>
                <a:gd name="T5" fmla="*/ 0 h 14"/>
                <a:gd name="T6" fmla="*/ 10 w 10"/>
                <a:gd name="T7" fmla="*/ 14 h 14"/>
                <a:gd name="T8" fmla="*/ 4 w 1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4" y="14"/>
                  </a:moveTo>
                  <a:cubicBezTo>
                    <a:pt x="3" y="10"/>
                    <a:pt x="1" y="5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9" y="9"/>
                    <a:pt x="10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5" name="Freeform 15"/>
            <p:cNvSpPr/>
            <p:nvPr/>
          </p:nvSpPr>
          <p:spPr bwMode="auto">
            <a:xfrm>
              <a:off x="7501731" y="1345406"/>
              <a:ext cx="36513" cy="49213"/>
            </a:xfrm>
            <a:custGeom>
              <a:avLst/>
              <a:gdLst>
                <a:gd name="T0" fmla="*/ 3 w 10"/>
                <a:gd name="T1" fmla="*/ 13 h 13"/>
                <a:gd name="T2" fmla="*/ 0 w 10"/>
                <a:gd name="T3" fmla="*/ 0 h 13"/>
                <a:gd name="T4" fmla="*/ 6 w 10"/>
                <a:gd name="T5" fmla="*/ 0 h 13"/>
                <a:gd name="T6" fmla="*/ 10 w 10"/>
                <a:gd name="T7" fmla="*/ 13 h 13"/>
                <a:gd name="T8" fmla="*/ 3 w 1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3" y="13"/>
                  </a:moveTo>
                  <a:cubicBezTo>
                    <a:pt x="3" y="9"/>
                    <a:pt x="2" y="5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4"/>
                    <a:pt x="9" y="8"/>
                    <a:pt x="10" y="13"/>
                  </a:cubicBezTo>
                  <a:lnTo>
                    <a:pt x="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6" name="Freeform 16"/>
            <p:cNvSpPr/>
            <p:nvPr/>
          </p:nvSpPr>
          <p:spPr bwMode="auto">
            <a:xfrm>
              <a:off x="7546181" y="1281906"/>
              <a:ext cx="68263" cy="220663"/>
            </a:xfrm>
            <a:custGeom>
              <a:avLst/>
              <a:gdLst>
                <a:gd name="T0" fmla="*/ 0 w 18"/>
                <a:gd name="T1" fmla="*/ 14 h 59"/>
                <a:gd name="T2" fmla="*/ 0 w 18"/>
                <a:gd name="T3" fmla="*/ 8 h 59"/>
                <a:gd name="T4" fmla="*/ 6 w 18"/>
                <a:gd name="T5" fmla="*/ 8 h 59"/>
                <a:gd name="T6" fmla="*/ 6 w 18"/>
                <a:gd name="T7" fmla="*/ 0 h 59"/>
                <a:gd name="T8" fmla="*/ 13 w 18"/>
                <a:gd name="T9" fmla="*/ 0 h 59"/>
                <a:gd name="T10" fmla="*/ 13 w 18"/>
                <a:gd name="T11" fmla="*/ 8 h 59"/>
                <a:gd name="T12" fmla="*/ 18 w 18"/>
                <a:gd name="T13" fmla="*/ 8 h 59"/>
                <a:gd name="T14" fmla="*/ 18 w 18"/>
                <a:gd name="T15" fmla="*/ 14 h 59"/>
                <a:gd name="T16" fmla="*/ 13 w 18"/>
                <a:gd name="T17" fmla="*/ 14 h 59"/>
                <a:gd name="T18" fmla="*/ 13 w 18"/>
                <a:gd name="T19" fmla="*/ 29 h 59"/>
                <a:gd name="T20" fmla="*/ 18 w 18"/>
                <a:gd name="T21" fmla="*/ 26 h 59"/>
                <a:gd name="T22" fmla="*/ 18 w 18"/>
                <a:gd name="T23" fmla="*/ 31 h 59"/>
                <a:gd name="T24" fmla="*/ 15 w 18"/>
                <a:gd name="T25" fmla="*/ 32 h 59"/>
                <a:gd name="T26" fmla="*/ 13 w 18"/>
                <a:gd name="T27" fmla="*/ 33 h 59"/>
                <a:gd name="T28" fmla="*/ 13 w 18"/>
                <a:gd name="T29" fmla="*/ 52 h 59"/>
                <a:gd name="T30" fmla="*/ 6 w 18"/>
                <a:gd name="T31" fmla="*/ 59 h 59"/>
                <a:gd name="T32" fmla="*/ 1 w 18"/>
                <a:gd name="T33" fmla="*/ 59 h 59"/>
                <a:gd name="T34" fmla="*/ 1 w 18"/>
                <a:gd name="T35" fmla="*/ 53 h 59"/>
                <a:gd name="T36" fmla="*/ 4 w 18"/>
                <a:gd name="T37" fmla="*/ 53 h 59"/>
                <a:gd name="T38" fmla="*/ 6 w 18"/>
                <a:gd name="T39" fmla="*/ 51 h 59"/>
                <a:gd name="T40" fmla="*/ 6 w 18"/>
                <a:gd name="T41" fmla="*/ 35 h 59"/>
                <a:gd name="T42" fmla="*/ 0 w 18"/>
                <a:gd name="T43" fmla="*/ 36 h 59"/>
                <a:gd name="T44" fmla="*/ 0 w 18"/>
                <a:gd name="T45" fmla="*/ 30 h 59"/>
                <a:gd name="T46" fmla="*/ 6 w 18"/>
                <a:gd name="T47" fmla="*/ 29 h 59"/>
                <a:gd name="T48" fmla="*/ 6 w 18"/>
                <a:gd name="T49" fmla="*/ 14 h 59"/>
                <a:gd name="T50" fmla="*/ 0 w 18"/>
                <a:gd name="T51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" h="59">
                  <a:moveTo>
                    <a:pt x="0" y="1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8"/>
                    <a:pt x="17" y="26"/>
                    <a:pt x="18" y="2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7" y="32"/>
                    <a:pt x="15" y="32"/>
                  </a:cubicBezTo>
                  <a:cubicBezTo>
                    <a:pt x="14" y="33"/>
                    <a:pt x="13" y="33"/>
                    <a:pt x="13" y="33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7"/>
                    <a:pt x="11" y="59"/>
                    <a:pt x="6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3"/>
                    <a:pt x="6" y="53"/>
                    <a:pt x="6" y="5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4" y="36"/>
                    <a:pt x="2" y="36"/>
                    <a:pt x="0" y="3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30"/>
                    <a:pt x="4" y="29"/>
                    <a:pt x="6" y="29"/>
                  </a:cubicBezTo>
                  <a:cubicBezTo>
                    <a:pt x="6" y="14"/>
                    <a:pt x="6" y="14"/>
                    <a:pt x="6" y="1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7" name="Freeform 17"/>
            <p:cNvSpPr/>
            <p:nvPr/>
          </p:nvSpPr>
          <p:spPr bwMode="auto">
            <a:xfrm>
              <a:off x="7609681" y="1281906"/>
              <a:ext cx="109538" cy="220663"/>
            </a:xfrm>
            <a:custGeom>
              <a:avLst/>
              <a:gdLst>
                <a:gd name="T0" fmla="*/ 0 w 29"/>
                <a:gd name="T1" fmla="*/ 59 h 59"/>
                <a:gd name="T2" fmla="*/ 0 w 29"/>
                <a:gd name="T3" fmla="*/ 52 h 59"/>
                <a:gd name="T4" fmla="*/ 4 w 29"/>
                <a:gd name="T5" fmla="*/ 40 h 59"/>
                <a:gd name="T6" fmla="*/ 4 w 29"/>
                <a:gd name="T7" fmla="*/ 2 h 59"/>
                <a:gd name="T8" fmla="*/ 17 w 29"/>
                <a:gd name="T9" fmla="*/ 2 h 59"/>
                <a:gd name="T10" fmla="*/ 29 w 29"/>
                <a:gd name="T11" fmla="*/ 0 h 59"/>
                <a:gd name="T12" fmla="*/ 29 w 29"/>
                <a:gd name="T13" fmla="*/ 6 h 59"/>
                <a:gd name="T14" fmla="*/ 18 w 29"/>
                <a:gd name="T15" fmla="*/ 8 h 59"/>
                <a:gd name="T16" fmla="*/ 10 w 29"/>
                <a:gd name="T17" fmla="*/ 8 h 59"/>
                <a:gd name="T18" fmla="*/ 10 w 29"/>
                <a:gd name="T19" fmla="*/ 18 h 59"/>
                <a:gd name="T20" fmla="*/ 29 w 29"/>
                <a:gd name="T21" fmla="*/ 18 h 59"/>
                <a:gd name="T22" fmla="*/ 29 w 29"/>
                <a:gd name="T23" fmla="*/ 23 h 59"/>
                <a:gd name="T24" fmla="*/ 23 w 29"/>
                <a:gd name="T25" fmla="*/ 23 h 59"/>
                <a:gd name="T26" fmla="*/ 23 w 29"/>
                <a:gd name="T27" fmla="*/ 59 h 59"/>
                <a:gd name="T28" fmla="*/ 17 w 29"/>
                <a:gd name="T29" fmla="*/ 59 h 59"/>
                <a:gd name="T30" fmla="*/ 17 w 29"/>
                <a:gd name="T31" fmla="*/ 23 h 59"/>
                <a:gd name="T32" fmla="*/ 10 w 29"/>
                <a:gd name="T33" fmla="*/ 23 h 59"/>
                <a:gd name="T34" fmla="*/ 10 w 29"/>
                <a:gd name="T35" fmla="*/ 38 h 59"/>
                <a:gd name="T36" fmla="*/ 0 w 29"/>
                <a:gd name="T3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59">
                  <a:moveTo>
                    <a:pt x="0" y="59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3" y="49"/>
                    <a:pt x="4" y="47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1" y="2"/>
                    <a:pt x="25" y="2"/>
                    <a:pt x="29" y="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5" y="7"/>
                    <a:pt x="22" y="8"/>
                    <a:pt x="1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49"/>
                    <a:pt x="8" y="56"/>
                    <a:pt x="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8" name="Freeform 18"/>
            <p:cNvSpPr/>
            <p:nvPr/>
          </p:nvSpPr>
          <p:spPr bwMode="auto">
            <a:xfrm>
              <a:off x="7546181" y="1378743"/>
              <a:ext cx="68263" cy="38100"/>
            </a:xfrm>
            <a:custGeom>
              <a:avLst/>
              <a:gdLst>
                <a:gd name="T0" fmla="*/ 0 w 18"/>
                <a:gd name="T1" fmla="*/ 10 h 10"/>
                <a:gd name="T2" fmla="*/ 0 w 18"/>
                <a:gd name="T3" fmla="*/ 4 h 10"/>
                <a:gd name="T4" fmla="*/ 18 w 18"/>
                <a:gd name="T5" fmla="*/ 0 h 10"/>
                <a:gd name="T6" fmla="*/ 18 w 18"/>
                <a:gd name="T7" fmla="*/ 6 h 10"/>
                <a:gd name="T8" fmla="*/ 0 w 1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0" y="1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1" y="3"/>
                    <a:pt x="18" y="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2" y="10"/>
                    <a:pt x="0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9" name="Freeform 19"/>
            <p:cNvSpPr>
              <a:spLocks noEditPoints="1"/>
            </p:cNvSpPr>
            <p:nvPr/>
          </p:nvSpPr>
          <p:spPr bwMode="auto">
            <a:xfrm>
              <a:off x="8278018" y="1281906"/>
              <a:ext cx="209550" cy="220663"/>
            </a:xfrm>
            <a:custGeom>
              <a:avLst/>
              <a:gdLst>
                <a:gd name="T0" fmla="*/ 0 w 56"/>
                <a:gd name="T1" fmla="*/ 59 h 59"/>
                <a:gd name="T2" fmla="*/ 0 w 56"/>
                <a:gd name="T3" fmla="*/ 50 h 59"/>
                <a:gd name="T4" fmla="*/ 3 w 56"/>
                <a:gd name="T5" fmla="*/ 34 h 59"/>
                <a:gd name="T6" fmla="*/ 3 w 56"/>
                <a:gd name="T7" fmla="*/ 3 h 59"/>
                <a:gd name="T8" fmla="*/ 21 w 56"/>
                <a:gd name="T9" fmla="*/ 3 h 59"/>
                <a:gd name="T10" fmla="*/ 21 w 56"/>
                <a:gd name="T11" fmla="*/ 51 h 59"/>
                <a:gd name="T12" fmla="*/ 13 w 56"/>
                <a:gd name="T13" fmla="*/ 59 h 59"/>
                <a:gd name="T14" fmla="*/ 10 w 56"/>
                <a:gd name="T15" fmla="*/ 59 h 59"/>
                <a:gd name="T16" fmla="*/ 10 w 56"/>
                <a:gd name="T17" fmla="*/ 53 h 59"/>
                <a:gd name="T18" fmla="*/ 12 w 56"/>
                <a:gd name="T19" fmla="*/ 53 h 59"/>
                <a:gd name="T20" fmla="*/ 14 w 56"/>
                <a:gd name="T21" fmla="*/ 50 h 59"/>
                <a:gd name="T22" fmla="*/ 14 w 56"/>
                <a:gd name="T23" fmla="*/ 38 h 59"/>
                <a:gd name="T24" fmla="*/ 9 w 56"/>
                <a:gd name="T25" fmla="*/ 38 h 59"/>
                <a:gd name="T26" fmla="*/ 0 w 56"/>
                <a:gd name="T27" fmla="*/ 59 h 59"/>
                <a:gd name="T28" fmla="*/ 9 w 56"/>
                <a:gd name="T29" fmla="*/ 18 h 59"/>
                <a:gd name="T30" fmla="*/ 14 w 56"/>
                <a:gd name="T31" fmla="*/ 18 h 59"/>
                <a:gd name="T32" fmla="*/ 14 w 56"/>
                <a:gd name="T33" fmla="*/ 8 h 59"/>
                <a:gd name="T34" fmla="*/ 9 w 56"/>
                <a:gd name="T35" fmla="*/ 8 h 59"/>
                <a:gd name="T36" fmla="*/ 9 w 56"/>
                <a:gd name="T37" fmla="*/ 18 h 59"/>
                <a:gd name="T38" fmla="*/ 9 w 56"/>
                <a:gd name="T39" fmla="*/ 34 h 59"/>
                <a:gd name="T40" fmla="*/ 14 w 56"/>
                <a:gd name="T41" fmla="*/ 34 h 59"/>
                <a:gd name="T42" fmla="*/ 14 w 56"/>
                <a:gd name="T43" fmla="*/ 23 h 59"/>
                <a:gd name="T44" fmla="*/ 9 w 56"/>
                <a:gd name="T45" fmla="*/ 23 h 59"/>
                <a:gd name="T46" fmla="*/ 9 w 56"/>
                <a:gd name="T47" fmla="*/ 34 h 59"/>
                <a:gd name="T48" fmla="*/ 24 w 56"/>
                <a:gd name="T49" fmla="*/ 42 h 59"/>
                <a:gd name="T50" fmla="*/ 24 w 56"/>
                <a:gd name="T51" fmla="*/ 11 h 59"/>
                <a:gd name="T52" fmla="*/ 37 w 56"/>
                <a:gd name="T53" fmla="*/ 11 h 59"/>
                <a:gd name="T54" fmla="*/ 37 w 56"/>
                <a:gd name="T55" fmla="*/ 0 h 59"/>
                <a:gd name="T56" fmla="*/ 44 w 56"/>
                <a:gd name="T57" fmla="*/ 0 h 59"/>
                <a:gd name="T58" fmla="*/ 44 w 56"/>
                <a:gd name="T59" fmla="*/ 11 h 59"/>
                <a:gd name="T60" fmla="*/ 56 w 56"/>
                <a:gd name="T61" fmla="*/ 11 h 59"/>
                <a:gd name="T62" fmla="*/ 56 w 56"/>
                <a:gd name="T63" fmla="*/ 33 h 59"/>
                <a:gd name="T64" fmla="*/ 48 w 56"/>
                <a:gd name="T65" fmla="*/ 42 h 59"/>
                <a:gd name="T66" fmla="*/ 44 w 56"/>
                <a:gd name="T67" fmla="*/ 42 h 59"/>
                <a:gd name="T68" fmla="*/ 44 w 56"/>
                <a:gd name="T69" fmla="*/ 59 h 59"/>
                <a:gd name="T70" fmla="*/ 37 w 56"/>
                <a:gd name="T71" fmla="*/ 59 h 59"/>
                <a:gd name="T72" fmla="*/ 37 w 56"/>
                <a:gd name="T73" fmla="*/ 42 h 59"/>
                <a:gd name="T74" fmla="*/ 24 w 56"/>
                <a:gd name="T75" fmla="*/ 42 h 59"/>
                <a:gd name="T76" fmla="*/ 31 w 56"/>
                <a:gd name="T77" fmla="*/ 37 h 59"/>
                <a:gd name="T78" fmla="*/ 37 w 56"/>
                <a:gd name="T79" fmla="*/ 37 h 59"/>
                <a:gd name="T80" fmla="*/ 37 w 56"/>
                <a:gd name="T81" fmla="*/ 17 h 59"/>
                <a:gd name="T82" fmla="*/ 31 w 56"/>
                <a:gd name="T83" fmla="*/ 17 h 59"/>
                <a:gd name="T84" fmla="*/ 31 w 56"/>
                <a:gd name="T85" fmla="*/ 37 h 59"/>
                <a:gd name="T86" fmla="*/ 49 w 56"/>
                <a:gd name="T87" fmla="*/ 17 h 59"/>
                <a:gd name="T88" fmla="*/ 44 w 56"/>
                <a:gd name="T89" fmla="*/ 17 h 59"/>
                <a:gd name="T90" fmla="*/ 44 w 56"/>
                <a:gd name="T91" fmla="*/ 37 h 59"/>
                <a:gd name="T92" fmla="*/ 46 w 56"/>
                <a:gd name="T93" fmla="*/ 37 h 59"/>
                <a:gd name="T94" fmla="*/ 49 w 56"/>
                <a:gd name="T95" fmla="*/ 33 h 59"/>
                <a:gd name="T96" fmla="*/ 49 w 56"/>
                <a:gd name="T97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59">
                  <a:moveTo>
                    <a:pt x="0" y="59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2" y="47"/>
                    <a:pt x="3" y="41"/>
                    <a:pt x="3" y="3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6"/>
                    <a:pt x="18" y="59"/>
                    <a:pt x="13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4" y="53"/>
                    <a:pt x="15" y="52"/>
                    <a:pt x="14" y="5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48"/>
                    <a:pt x="6" y="55"/>
                    <a:pt x="0" y="59"/>
                  </a:cubicBezTo>
                  <a:moveTo>
                    <a:pt x="9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9" y="18"/>
                  </a:lnTo>
                  <a:close/>
                  <a:moveTo>
                    <a:pt x="9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9" y="34"/>
                  </a:lnTo>
                  <a:close/>
                  <a:moveTo>
                    <a:pt x="24" y="42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9"/>
                    <a:pt x="53" y="42"/>
                    <a:pt x="48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42"/>
                    <a:pt x="37" y="42"/>
                    <a:pt x="37" y="42"/>
                  </a:cubicBezTo>
                  <a:lnTo>
                    <a:pt x="24" y="42"/>
                  </a:lnTo>
                  <a:close/>
                  <a:moveTo>
                    <a:pt x="31" y="37"/>
                  </a:moveTo>
                  <a:cubicBezTo>
                    <a:pt x="37" y="37"/>
                    <a:pt x="37" y="37"/>
                    <a:pt x="37" y="3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1" y="17"/>
                    <a:pt x="31" y="17"/>
                    <a:pt x="31" y="17"/>
                  </a:cubicBezTo>
                  <a:lnTo>
                    <a:pt x="31" y="37"/>
                  </a:lnTo>
                  <a:close/>
                  <a:moveTo>
                    <a:pt x="49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8" y="37"/>
                    <a:pt x="49" y="36"/>
                    <a:pt x="49" y="33"/>
                  </a:cubicBezTo>
                  <a:lnTo>
                    <a:pt x="49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0" name="Freeform 20"/>
            <p:cNvSpPr/>
            <p:nvPr/>
          </p:nvSpPr>
          <p:spPr bwMode="auto">
            <a:xfrm>
              <a:off x="8532018" y="1288256"/>
              <a:ext cx="214313" cy="214313"/>
            </a:xfrm>
            <a:custGeom>
              <a:avLst/>
              <a:gdLst>
                <a:gd name="T0" fmla="*/ 0 w 57"/>
                <a:gd name="T1" fmla="*/ 36 h 57"/>
                <a:gd name="T2" fmla="*/ 0 w 57"/>
                <a:gd name="T3" fmla="*/ 31 h 57"/>
                <a:gd name="T4" fmla="*/ 7 w 57"/>
                <a:gd name="T5" fmla="*/ 29 h 57"/>
                <a:gd name="T6" fmla="*/ 7 w 57"/>
                <a:gd name="T7" fmla="*/ 18 h 57"/>
                <a:gd name="T8" fmla="*/ 0 w 57"/>
                <a:gd name="T9" fmla="*/ 17 h 57"/>
                <a:gd name="T10" fmla="*/ 0 w 57"/>
                <a:gd name="T11" fmla="*/ 11 h 57"/>
                <a:gd name="T12" fmla="*/ 7 w 57"/>
                <a:gd name="T13" fmla="*/ 12 h 57"/>
                <a:gd name="T14" fmla="*/ 7 w 57"/>
                <a:gd name="T15" fmla="*/ 3 h 57"/>
                <a:gd name="T16" fmla="*/ 28 w 57"/>
                <a:gd name="T17" fmla="*/ 3 h 57"/>
                <a:gd name="T18" fmla="*/ 28 w 57"/>
                <a:gd name="T19" fmla="*/ 0 h 57"/>
                <a:gd name="T20" fmla="*/ 36 w 57"/>
                <a:gd name="T21" fmla="*/ 0 h 57"/>
                <a:gd name="T22" fmla="*/ 36 w 57"/>
                <a:gd name="T23" fmla="*/ 3 h 57"/>
                <a:gd name="T24" fmla="*/ 57 w 57"/>
                <a:gd name="T25" fmla="*/ 3 h 57"/>
                <a:gd name="T26" fmla="*/ 57 w 57"/>
                <a:gd name="T27" fmla="*/ 8 h 57"/>
                <a:gd name="T28" fmla="*/ 14 w 57"/>
                <a:gd name="T29" fmla="*/ 8 h 57"/>
                <a:gd name="T30" fmla="*/ 14 w 57"/>
                <a:gd name="T31" fmla="*/ 32 h 57"/>
                <a:gd name="T32" fmla="*/ 2 w 57"/>
                <a:gd name="T33" fmla="*/ 57 h 57"/>
                <a:gd name="T34" fmla="*/ 2 w 57"/>
                <a:gd name="T35" fmla="*/ 48 h 57"/>
                <a:gd name="T36" fmla="*/ 7 w 57"/>
                <a:gd name="T37" fmla="*/ 36 h 57"/>
                <a:gd name="T38" fmla="*/ 7 w 57"/>
                <a:gd name="T39" fmla="*/ 36 h 57"/>
                <a:gd name="T40" fmla="*/ 0 w 57"/>
                <a:gd name="T41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7">
                  <a:moveTo>
                    <a:pt x="0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3" y="30"/>
                    <a:pt x="5" y="30"/>
                    <a:pt x="7" y="2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18"/>
                    <a:pt x="3" y="17"/>
                    <a:pt x="0" y="1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5" y="12"/>
                    <a:pt x="7" y="1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44"/>
                    <a:pt x="10" y="52"/>
                    <a:pt x="2" y="5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5" y="45"/>
                    <a:pt x="7" y="42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5" y="36"/>
                    <a:pt x="3" y="36"/>
                    <a:pt x="0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1" name="Freeform 21"/>
            <p:cNvSpPr/>
            <p:nvPr/>
          </p:nvSpPr>
          <p:spPr bwMode="auto">
            <a:xfrm>
              <a:off x="8595518" y="1326356"/>
              <a:ext cx="142875" cy="79375"/>
            </a:xfrm>
            <a:custGeom>
              <a:avLst/>
              <a:gdLst>
                <a:gd name="T0" fmla="*/ 0 w 38"/>
                <a:gd name="T1" fmla="*/ 21 h 21"/>
                <a:gd name="T2" fmla="*/ 0 w 38"/>
                <a:gd name="T3" fmla="*/ 1 h 21"/>
                <a:gd name="T4" fmla="*/ 8 w 38"/>
                <a:gd name="T5" fmla="*/ 1 h 21"/>
                <a:gd name="T6" fmla="*/ 17 w 38"/>
                <a:gd name="T7" fmla="*/ 0 h 21"/>
                <a:gd name="T8" fmla="*/ 17 w 38"/>
                <a:gd name="T9" fmla="*/ 4 h 21"/>
                <a:gd name="T10" fmla="*/ 9 w 38"/>
                <a:gd name="T11" fmla="*/ 5 h 21"/>
                <a:gd name="T12" fmla="*/ 6 w 38"/>
                <a:gd name="T13" fmla="*/ 5 h 21"/>
                <a:gd name="T14" fmla="*/ 6 w 38"/>
                <a:gd name="T15" fmla="*/ 14 h 21"/>
                <a:gd name="T16" fmla="*/ 8 w 38"/>
                <a:gd name="T17" fmla="*/ 14 h 21"/>
                <a:gd name="T18" fmla="*/ 12 w 38"/>
                <a:gd name="T19" fmla="*/ 13 h 21"/>
                <a:gd name="T20" fmla="*/ 10 w 38"/>
                <a:gd name="T21" fmla="*/ 8 h 21"/>
                <a:gd name="T22" fmla="*/ 15 w 38"/>
                <a:gd name="T23" fmla="*/ 8 h 21"/>
                <a:gd name="T24" fmla="*/ 18 w 38"/>
                <a:gd name="T25" fmla="*/ 16 h 21"/>
                <a:gd name="T26" fmla="*/ 21 w 38"/>
                <a:gd name="T27" fmla="*/ 5 h 21"/>
                <a:gd name="T28" fmla="*/ 18 w 38"/>
                <a:gd name="T29" fmla="*/ 5 h 21"/>
                <a:gd name="T30" fmla="*/ 18 w 38"/>
                <a:gd name="T31" fmla="*/ 1 h 21"/>
                <a:gd name="T32" fmla="*/ 38 w 38"/>
                <a:gd name="T33" fmla="*/ 1 h 21"/>
                <a:gd name="T34" fmla="*/ 38 w 38"/>
                <a:gd name="T35" fmla="*/ 14 h 21"/>
                <a:gd name="T36" fmla="*/ 31 w 38"/>
                <a:gd name="T37" fmla="*/ 20 h 21"/>
                <a:gd name="T38" fmla="*/ 27 w 38"/>
                <a:gd name="T39" fmla="*/ 20 h 21"/>
                <a:gd name="T40" fmla="*/ 27 w 38"/>
                <a:gd name="T41" fmla="*/ 16 h 21"/>
                <a:gd name="T42" fmla="*/ 29 w 38"/>
                <a:gd name="T43" fmla="*/ 16 h 21"/>
                <a:gd name="T44" fmla="*/ 32 w 38"/>
                <a:gd name="T45" fmla="*/ 13 h 21"/>
                <a:gd name="T46" fmla="*/ 32 w 38"/>
                <a:gd name="T47" fmla="*/ 5 h 21"/>
                <a:gd name="T48" fmla="*/ 27 w 38"/>
                <a:gd name="T49" fmla="*/ 5 h 21"/>
                <a:gd name="T50" fmla="*/ 18 w 38"/>
                <a:gd name="T51" fmla="*/ 21 h 21"/>
                <a:gd name="T52" fmla="*/ 18 w 38"/>
                <a:gd name="T53" fmla="*/ 20 h 21"/>
                <a:gd name="T54" fmla="*/ 13 w 38"/>
                <a:gd name="T55" fmla="*/ 20 h 21"/>
                <a:gd name="T56" fmla="*/ 13 w 38"/>
                <a:gd name="T57" fmla="*/ 18 h 21"/>
                <a:gd name="T58" fmla="*/ 13 w 38"/>
                <a:gd name="T59" fmla="*/ 17 h 21"/>
                <a:gd name="T60" fmla="*/ 0 w 38"/>
                <a:gd name="T6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1">
                  <a:moveTo>
                    <a:pt x="0" y="2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2" y="1"/>
                    <a:pt x="15" y="1"/>
                    <a:pt x="17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5" y="5"/>
                    <a:pt x="12" y="5"/>
                    <a:pt x="9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11" y="13"/>
                    <a:pt x="12" y="13"/>
                  </a:cubicBezTo>
                  <a:cubicBezTo>
                    <a:pt x="11" y="11"/>
                    <a:pt x="11" y="10"/>
                    <a:pt x="1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11"/>
                    <a:pt x="17" y="14"/>
                    <a:pt x="18" y="16"/>
                  </a:cubicBezTo>
                  <a:cubicBezTo>
                    <a:pt x="20" y="14"/>
                    <a:pt x="22" y="10"/>
                    <a:pt x="21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8"/>
                    <a:pt x="36" y="20"/>
                    <a:pt x="31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1" y="16"/>
                    <a:pt x="32" y="15"/>
                    <a:pt x="32" y="13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13"/>
                    <a:pt x="24" y="18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5" y="19"/>
                    <a:pt x="0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2" name="Freeform 22"/>
            <p:cNvSpPr>
              <a:spLocks noEditPoints="1"/>
            </p:cNvSpPr>
            <p:nvPr/>
          </p:nvSpPr>
          <p:spPr bwMode="auto">
            <a:xfrm>
              <a:off x="8595518" y="1408906"/>
              <a:ext cx="139700" cy="85725"/>
            </a:xfrm>
            <a:custGeom>
              <a:avLst/>
              <a:gdLst>
                <a:gd name="T0" fmla="*/ 0 w 37"/>
                <a:gd name="T1" fmla="*/ 0 h 23"/>
                <a:gd name="T2" fmla="*/ 0 w 37"/>
                <a:gd name="T3" fmla="*/ 23 h 23"/>
                <a:gd name="T4" fmla="*/ 29 w 37"/>
                <a:gd name="T5" fmla="*/ 23 h 23"/>
                <a:gd name="T6" fmla="*/ 37 w 37"/>
                <a:gd name="T7" fmla="*/ 15 h 23"/>
                <a:gd name="T8" fmla="*/ 37 w 37"/>
                <a:gd name="T9" fmla="*/ 0 h 23"/>
                <a:gd name="T10" fmla="*/ 0 w 37"/>
                <a:gd name="T11" fmla="*/ 0 h 23"/>
                <a:gd name="T12" fmla="*/ 22 w 37"/>
                <a:gd name="T13" fmla="*/ 4 h 23"/>
                <a:gd name="T14" fmla="*/ 30 w 37"/>
                <a:gd name="T15" fmla="*/ 4 h 23"/>
                <a:gd name="T16" fmla="*/ 30 w 37"/>
                <a:gd name="T17" fmla="*/ 9 h 23"/>
                <a:gd name="T18" fmla="*/ 22 w 37"/>
                <a:gd name="T19" fmla="*/ 9 h 23"/>
                <a:gd name="T20" fmla="*/ 22 w 37"/>
                <a:gd name="T21" fmla="*/ 4 h 23"/>
                <a:gd name="T22" fmla="*/ 16 w 37"/>
                <a:gd name="T23" fmla="*/ 19 h 23"/>
                <a:gd name="T24" fmla="*/ 7 w 37"/>
                <a:gd name="T25" fmla="*/ 19 h 23"/>
                <a:gd name="T26" fmla="*/ 7 w 37"/>
                <a:gd name="T27" fmla="*/ 14 h 23"/>
                <a:gd name="T28" fmla="*/ 16 w 37"/>
                <a:gd name="T29" fmla="*/ 14 h 23"/>
                <a:gd name="T30" fmla="*/ 16 w 37"/>
                <a:gd name="T31" fmla="*/ 19 h 23"/>
                <a:gd name="T32" fmla="*/ 16 w 37"/>
                <a:gd name="T33" fmla="*/ 9 h 23"/>
                <a:gd name="T34" fmla="*/ 7 w 37"/>
                <a:gd name="T35" fmla="*/ 9 h 23"/>
                <a:gd name="T36" fmla="*/ 7 w 37"/>
                <a:gd name="T37" fmla="*/ 4 h 23"/>
                <a:gd name="T38" fmla="*/ 16 w 37"/>
                <a:gd name="T39" fmla="*/ 4 h 23"/>
                <a:gd name="T40" fmla="*/ 16 w 37"/>
                <a:gd name="T41" fmla="*/ 9 h 23"/>
                <a:gd name="T42" fmla="*/ 27 w 37"/>
                <a:gd name="T43" fmla="*/ 19 h 23"/>
                <a:gd name="T44" fmla="*/ 22 w 37"/>
                <a:gd name="T45" fmla="*/ 19 h 23"/>
                <a:gd name="T46" fmla="*/ 22 w 37"/>
                <a:gd name="T47" fmla="*/ 14 h 23"/>
                <a:gd name="T48" fmla="*/ 30 w 37"/>
                <a:gd name="T49" fmla="*/ 14 h 23"/>
                <a:gd name="T50" fmla="*/ 30 w 37"/>
                <a:gd name="T51" fmla="*/ 15 h 23"/>
                <a:gd name="T52" fmla="*/ 27 w 37"/>
                <a:gd name="T53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5" y="23"/>
                    <a:pt x="37" y="21"/>
                    <a:pt x="37" y="15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0" y="0"/>
                  </a:lnTo>
                  <a:close/>
                  <a:moveTo>
                    <a:pt x="22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2" y="9"/>
                    <a:pt x="22" y="9"/>
                    <a:pt x="22" y="9"/>
                  </a:cubicBezTo>
                  <a:lnTo>
                    <a:pt x="22" y="4"/>
                  </a:lnTo>
                  <a:close/>
                  <a:moveTo>
                    <a:pt x="16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19"/>
                  </a:lnTo>
                  <a:close/>
                  <a:moveTo>
                    <a:pt x="16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6" y="9"/>
                  </a:lnTo>
                  <a:close/>
                  <a:moveTo>
                    <a:pt x="27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8"/>
                    <a:pt x="29" y="19"/>
                    <a:pt x="27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3" name="Freeform 23"/>
            <p:cNvSpPr>
              <a:spLocks noEditPoints="1"/>
            </p:cNvSpPr>
            <p:nvPr/>
          </p:nvSpPr>
          <p:spPr bwMode="auto">
            <a:xfrm>
              <a:off x="8044656" y="1367631"/>
              <a:ext cx="173038" cy="134938"/>
            </a:xfrm>
            <a:custGeom>
              <a:avLst/>
              <a:gdLst>
                <a:gd name="T0" fmla="*/ 0 w 46"/>
                <a:gd name="T1" fmla="*/ 5 h 36"/>
                <a:gd name="T2" fmla="*/ 0 w 46"/>
                <a:gd name="T3" fmla="*/ 36 h 36"/>
                <a:gd name="T4" fmla="*/ 36 w 46"/>
                <a:gd name="T5" fmla="*/ 36 h 36"/>
                <a:gd name="T6" fmla="*/ 46 w 46"/>
                <a:gd name="T7" fmla="*/ 27 h 36"/>
                <a:gd name="T8" fmla="*/ 46 w 46"/>
                <a:gd name="T9" fmla="*/ 2 h 36"/>
                <a:gd name="T10" fmla="*/ 13 w 46"/>
                <a:gd name="T11" fmla="*/ 2 h 36"/>
                <a:gd name="T12" fmla="*/ 0 w 46"/>
                <a:gd name="T13" fmla="*/ 5 h 36"/>
                <a:gd name="T14" fmla="*/ 7 w 46"/>
                <a:gd name="T15" fmla="*/ 16 h 36"/>
                <a:gd name="T16" fmla="*/ 38 w 46"/>
                <a:gd name="T17" fmla="*/ 16 h 36"/>
                <a:gd name="T18" fmla="*/ 38 w 46"/>
                <a:gd name="T19" fmla="*/ 21 h 36"/>
                <a:gd name="T20" fmla="*/ 7 w 46"/>
                <a:gd name="T21" fmla="*/ 21 h 36"/>
                <a:gd name="T22" fmla="*/ 7 w 46"/>
                <a:gd name="T23" fmla="*/ 16 h 36"/>
                <a:gd name="T24" fmla="*/ 35 w 46"/>
                <a:gd name="T25" fmla="*/ 31 h 36"/>
                <a:gd name="T26" fmla="*/ 7 w 46"/>
                <a:gd name="T27" fmla="*/ 31 h 36"/>
                <a:gd name="T28" fmla="*/ 7 w 46"/>
                <a:gd name="T29" fmla="*/ 26 h 36"/>
                <a:gd name="T30" fmla="*/ 38 w 46"/>
                <a:gd name="T31" fmla="*/ 26 h 36"/>
                <a:gd name="T32" fmla="*/ 38 w 46"/>
                <a:gd name="T33" fmla="*/ 28 h 36"/>
                <a:gd name="T34" fmla="*/ 35 w 46"/>
                <a:gd name="T35" fmla="*/ 31 h 36"/>
                <a:gd name="T36" fmla="*/ 38 w 46"/>
                <a:gd name="T37" fmla="*/ 12 h 36"/>
                <a:gd name="T38" fmla="*/ 7 w 46"/>
                <a:gd name="T39" fmla="*/ 12 h 36"/>
                <a:gd name="T40" fmla="*/ 7 w 46"/>
                <a:gd name="T41" fmla="*/ 6 h 36"/>
                <a:gd name="T42" fmla="*/ 38 w 46"/>
                <a:gd name="T43" fmla="*/ 6 h 36"/>
                <a:gd name="T44" fmla="*/ 38 w 46"/>
                <a:gd name="T4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36">
                  <a:moveTo>
                    <a:pt x="0" y="5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43" y="36"/>
                    <a:pt x="46" y="33"/>
                    <a:pt x="46" y="27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20" y="0"/>
                    <a:pt x="0" y="5"/>
                    <a:pt x="0" y="5"/>
                  </a:cubicBezTo>
                  <a:moveTo>
                    <a:pt x="7" y="16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7" y="21"/>
                    <a:pt x="7" y="21"/>
                    <a:pt x="7" y="21"/>
                  </a:cubicBezTo>
                  <a:lnTo>
                    <a:pt x="7" y="16"/>
                  </a:lnTo>
                  <a:close/>
                  <a:moveTo>
                    <a:pt x="35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30"/>
                    <a:pt x="37" y="31"/>
                    <a:pt x="35" y="31"/>
                  </a:cubicBezTo>
                  <a:moveTo>
                    <a:pt x="38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8" y="6"/>
                    <a:pt x="38" y="6"/>
                    <a:pt x="38" y="6"/>
                  </a:cubicBez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4" name="Rectangle 24"/>
            <p:cNvSpPr>
              <a:spLocks noChangeArrowheads="1"/>
            </p:cNvSpPr>
            <p:nvPr/>
          </p:nvSpPr>
          <p:spPr bwMode="auto">
            <a:xfrm>
              <a:off x="8108156" y="1281906"/>
              <a:ext cx="30163" cy="666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5" name="Freeform 25"/>
            <p:cNvSpPr/>
            <p:nvPr/>
          </p:nvSpPr>
          <p:spPr bwMode="auto">
            <a:xfrm>
              <a:off x="8014493" y="1296193"/>
              <a:ext cx="71438" cy="57150"/>
            </a:xfrm>
            <a:custGeom>
              <a:avLst/>
              <a:gdLst>
                <a:gd name="T0" fmla="*/ 19 w 19"/>
                <a:gd name="T1" fmla="*/ 0 h 15"/>
                <a:gd name="T2" fmla="*/ 0 w 19"/>
                <a:gd name="T3" fmla="*/ 15 h 15"/>
                <a:gd name="T4" fmla="*/ 0 w 19"/>
                <a:gd name="T5" fmla="*/ 9 h 15"/>
                <a:gd name="T6" fmla="*/ 13 w 19"/>
                <a:gd name="T7" fmla="*/ 0 h 15"/>
                <a:gd name="T8" fmla="*/ 19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9" y="0"/>
                  </a:moveTo>
                  <a:cubicBezTo>
                    <a:pt x="16" y="8"/>
                    <a:pt x="9" y="14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6" y="8"/>
                    <a:pt x="10" y="5"/>
                    <a:pt x="13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6" name="Freeform 26"/>
            <p:cNvSpPr/>
            <p:nvPr/>
          </p:nvSpPr>
          <p:spPr bwMode="auto">
            <a:xfrm>
              <a:off x="8160543" y="1296193"/>
              <a:ext cx="71438" cy="57150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19 w 19"/>
                <a:gd name="T5" fmla="*/ 9 h 15"/>
                <a:gd name="T6" fmla="*/ 6 w 19"/>
                <a:gd name="T7" fmla="*/ 0 h 15"/>
                <a:gd name="T8" fmla="*/ 0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2" y="8"/>
                    <a:pt x="10" y="14"/>
                    <a:pt x="19" y="1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3" y="8"/>
                    <a:pt x="9" y="5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7" name="Freeform 27"/>
            <p:cNvSpPr/>
            <p:nvPr/>
          </p:nvSpPr>
          <p:spPr bwMode="auto">
            <a:xfrm>
              <a:off x="8014493" y="1329531"/>
              <a:ext cx="187325" cy="60325"/>
            </a:xfrm>
            <a:custGeom>
              <a:avLst/>
              <a:gdLst>
                <a:gd name="T0" fmla="*/ 50 w 50"/>
                <a:gd name="T1" fmla="*/ 0 h 16"/>
                <a:gd name="T2" fmla="*/ 0 w 50"/>
                <a:gd name="T3" fmla="*/ 16 h 16"/>
                <a:gd name="T4" fmla="*/ 0 w 50"/>
                <a:gd name="T5" fmla="*/ 11 h 16"/>
                <a:gd name="T6" fmla="*/ 40 w 50"/>
                <a:gd name="T7" fmla="*/ 0 h 16"/>
                <a:gd name="T8" fmla="*/ 50 w 5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6">
                  <a:moveTo>
                    <a:pt x="50" y="0"/>
                  </a:moveTo>
                  <a:cubicBezTo>
                    <a:pt x="36" y="10"/>
                    <a:pt x="19" y="16"/>
                    <a:pt x="0" y="1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11"/>
                    <a:pt x="28" y="7"/>
                    <a:pt x="40" y="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8" name="Freeform 28"/>
            <p:cNvSpPr/>
            <p:nvPr/>
          </p:nvSpPr>
          <p:spPr bwMode="auto">
            <a:xfrm>
              <a:off x="9682956" y="1405731"/>
              <a:ext cx="57150" cy="96838"/>
            </a:xfrm>
            <a:custGeom>
              <a:avLst/>
              <a:gdLst>
                <a:gd name="T0" fmla="*/ 0 w 15"/>
                <a:gd name="T1" fmla="*/ 26 h 26"/>
                <a:gd name="T2" fmla="*/ 8 w 15"/>
                <a:gd name="T3" fmla="*/ 0 h 26"/>
                <a:gd name="T4" fmla="*/ 15 w 15"/>
                <a:gd name="T5" fmla="*/ 0 h 26"/>
                <a:gd name="T6" fmla="*/ 9 w 15"/>
                <a:gd name="T7" fmla="*/ 26 h 26"/>
                <a:gd name="T8" fmla="*/ 0 w 1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0" y="26"/>
                  </a:moveTo>
                  <a:cubicBezTo>
                    <a:pt x="4" y="18"/>
                    <a:pt x="7" y="9"/>
                    <a:pt x="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0"/>
                    <a:pt x="12" y="19"/>
                    <a:pt x="9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9" name="Freeform 29"/>
            <p:cNvSpPr/>
            <p:nvPr/>
          </p:nvSpPr>
          <p:spPr bwMode="auto">
            <a:xfrm>
              <a:off x="9687718" y="1285081"/>
              <a:ext cx="47625" cy="49213"/>
            </a:xfrm>
            <a:custGeom>
              <a:avLst/>
              <a:gdLst>
                <a:gd name="T0" fmla="*/ 5 w 13"/>
                <a:gd name="T1" fmla="*/ 13 h 13"/>
                <a:gd name="T2" fmla="*/ 0 w 13"/>
                <a:gd name="T3" fmla="*/ 0 h 13"/>
                <a:gd name="T4" fmla="*/ 8 w 13"/>
                <a:gd name="T5" fmla="*/ 0 h 13"/>
                <a:gd name="T6" fmla="*/ 13 w 13"/>
                <a:gd name="T7" fmla="*/ 13 h 13"/>
                <a:gd name="T8" fmla="*/ 5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5" y="10"/>
                    <a:pt x="2" y="5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4"/>
                    <a:pt x="12" y="9"/>
                    <a:pt x="13" y="13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0" name="Freeform 30"/>
            <p:cNvSpPr/>
            <p:nvPr/>
          </p:nvSpPr>
          <p:spPr bwMode="auto">
            <a:xfrm>
              <a:off x="9690893" y="1345406"/>
              <a:ext cx="49213" cy="49213"/>
            </a:xfrm>
            <a:custGeom>
              <a:avLst/>
              <a:gdLst>
                <a:gd name="T0" fmla="*/ 5 w 13"/>
                <a:gd name="T1" fmla="*/ 13 h 13"/>
                <a:gd name="T2" fmla="*/ 0 w 13"/>
                <a:gd name="T3" fmla="*/ 0 h 13"/>
                <a:gd name="T4" fmla="*/ 7 w 13"/>
                <a:gd name="T5" fmla="*/ 0 h 13"/>
                <a:gd name="T6" fmla="*/ 13 w 13"/>
                <a:gd name="T7" fmla="*/ 13 h 13"/>
                <a:gd name="T8" fmla="*/ 5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5"/>
                    <a:pt x="12" y="9"/>
                    <a:pt x="13" y="13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1" name="Freeform 31"/>
            <p:cNvSpPr/>
            <p:nvPr/>
          </p:nvSpPr>
          <p:spPr bwMode="auto">
            <a:xfrm>
              <a:off x="9743281" y="1299368"/>
              <a:ext cx="161925" cy="188913"/>
            </a:xfrm>
            <a:custGeom>
              <a:avLst/>
              <a:gdLst>
                <a:gd name="T0" fmla="*/ 7 w 102"/>
                <a:gd name="T1" fmla="*/ 15 h 119"/>
                <a:gd name="T2" fmla="*/ 7 w 102"/>
                <a:gd name="T3" fmla="*/ 0 h 119"/>
                <a:gd name="T4" fmla="*/ 97 w 102"/>
                <a:gd name="T5" fmla="*/ 0 h 119"/>
                <a:gd name="T6" fmla="*/ 97 w 102"/>
                <a:gd name="T7" fmla="*/ 15 h 119"/>
                <a:gd name="T8" fmla="*/ 62 w 102"/>
                <a:gd name="T9" fmla="*/ 15 h 119"/>
                <a:gd name="T10" fmla="*/ 62 w 102"/>
                <a:gd name="T11" fmla="*/ 104 h 119"/>
                <a:gd name="T12" fmla="*/ 102 w 102"/>
                <a:gd name="T13" fmla="*/ 104 h 119"/>
                <a:gd name="T14" fmla="*/ 102 w 102"/>
                <a:gd name="T15" fmla="*/ 119 h 119"/>
                <a:gd name="T16" fmla="*/ 0 w 102"/>
                <a:gd name="T17" fmla="*/ 119 h 119"/>
                <a:gd name="T18" fmla="*/ 0 w 102"/>
                <a:gd name="T19" fmla="*/ 104 h 119"/>
                <a:gd name="T20" fmla="*/ 40 w 102"/>
                <a:gd name="T21" fmla="*/ 104 h 119"/>
                <a:gd name="T22" fmla="*/ 40 w 102"/>
                <a:gd name="T23" fmla="*/ 15 h 119"/>
                <a:gd name="T24" fmla="*/ 7 w 102"/>
                <a:gd name="T25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19">
                  <a:moveTo>
                    <a:pt x="7" y="15"/>
                  </a:moveTo>
                  <a:lnTo>
                    <a:pt x="7" y="0"/>
                  </a:lnTo>
                  <a:lnTo>
                    <a:pt x="97" y="0"/>
                  </a:lnTo>
                  <a:lnTo>
                    <a:pt x="97" y="15"/>
                  </a:lnTo>
                  <a:lnTo>
                    <a:pt x="62" y="15"/>
                  </a:lnTo>
                  <a:lnTo>
                    <a:pt x="62" y="104"/>
                  </a:lnTo>
                  <a:lnTo>
                    <a:pt x="102" y="104"/>
                  </a:lnTo>
                  <a:lnTo>
                    <a:pt x="102" y="119"/>
                  </a:lnTo>
                  <a:lnTo>
                    <a:pt x="0" y="119"/>
                  </a:lnTo>
                  <a:lnTo>
                    <a:pt x="0" y="104"/>
                  </a:lnTo>
                  <a:lnTo>
                    <a:pt x="40" y="104"/>
                  </a:lnTo>
                  <a:lnTo>
                    <a:pt x="40" y="15"/>
                  </a:lnTo>
                  <a:lnTo>
                    <a:pt x="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2" name="Freeform 32"/>
            <p:cNvSpPr/>
            <p:nvPr/>
          </p:nvSpPr>
          <p:spPr bwMode="auto">
            <a:xfrm>
              <a:off x="9417843" y="1405731"/>
              <a:ext cx="41275" cy="96838"/>
            </a:xfrm>
            <a:custGeom>
              <a:avLst/>
              <a:gdLst>
                <a:gd name="T0" fmla="*/ 0 w 11"/>
                <a:gd name="T1" fmla="*/ 26 h 26"/>
                <a:gd name="T2" fmla="*/ 5 w 11"/>
                <a:gd name="T3" fmla="*/ 0 h 26"/>
                <a:gd name="T4" fmla="*/ 11 w 11"/>
                <a:gd name="T5" fmla="*/ 0 h 26"/>
                <a:gd name="T6" fmla="*/ 7 w 11"/>
                <a:gd name="T7" fmla="*/ 26 h 26"/>
                <a:gd name="T8" fmla="*/ 0 w 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6">
                  <a:moveTo>
                    <a:pt x="0" y="26"/>
                  </a:moveTo>
                  <a:cubicBezTo>
                    <a:pt x="3" y="19"/>
                    <a:pt x="4" y="1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0"/>
                    <a:pt x="9" y="18"/>
                    <a:pt x="7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3" name="Freeform 33"/>
            <p:cNvSpPr/>
            <p:nvPr/>
          </p:nvSpPr>
          <p:spPr bwMode="auto">
            <a:xfrm>
              <a:off x="9417843" y="1281906"/>
              <a:ext cx="41275" cy="52388"/>
            </a:xfrm>
            <a:custGeom>
              <a:avLst/>
              <a:gdLst>
                <a:gd name="T0" fmla="*/ 4 w 11"/>
                <a:gd name="T1" fmla="*/ 14 h 14"/>
                <a:gd name="T2" fmla="*/ 0 w 11"/>
                <a:gd name="T3" fmla="*/ 0 h 14"/>
                <a:gd name="T4" fmla="*/ 7 w 11"/>
                <a:gd name="T5" fmla="*/ 0 h 14"/>
                <a:gd name="T6" fmla="*/ 11 w 11"/>
                <a:gd name="T7" fmla="*/ 14 h 14"/>
                <a:gd name="T8" fmla="*/ 4 w 1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4" y="14"/>
                  </a:moveTo>
                  <a:cubicBezTo>
                    <a:pt x="3" y="10"/>
                    <a:pt x="2" y="5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3"/>
                    <a:pt x="9" y="9"/>
                    <a:pt x="11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4" name="Freeform 34"/>
            <p:cNvSpPr/>
            <p:nvPr/>
          </p:nvSpPr>
          <p:spPr bwMode="auto">
            <a:xfrm>
              <a:off x="9421018" y="1345406"/>
              <a:ext cx="41275" cy="49213"/>
            </a:xfrm>
            <a:custGeom>
              <a:avLst/>
              <a:gdLst>
                <a:gd name="T0" fmla="*/ 4 w 11"/>
                <a:gd name="T1" fmla="*/ 13 h 13"/>
                <a:gd name="T2" fmla="*/ 0 w 11"/>
                <a:gd name="T3" fmla="*/ 0 h 13"/>
                <a:gd name="T4" fmla="*/ 7 w 11"/>
                <a:gd name="T5" fmla="*/ 0 h 13"/>
                <a:gd name="T6" fmla="*/ 11 w 11"/>
                <a:gd name="T7" fmla="*/ 13 h 13"/>
                <a:gd name="T8" fmla="*/ 4 w 1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4" y="13"/>
                  </a:moveTo>
                  <a:cubicBezTo>
                    <a:pt x="3" y="9"/>
                    <a:pt x="2" y="5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4"/>
                    <a:pt x="10" y="8"/>
                    <a:pt x="11" y="13"/>
                  </a:cubicBezTo>
                  <a:lnTo>
                    <a:pt x="4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5" name="Freeform 35"/>
            <p:cNvSpPr/>
            <p:nvPr/>
          </p:nvSpPr>
          <p:spPr bwMode="auto">
            <a:xfrm>
              <a:off x="9465468" y="1281906"/>
              <a:ext cx="71438" cy="220663"/>
            </a:xfrm>
            <a:custGeom>
              <a:avLst/>
              <a:gdLst>
                <a:gd name="T0" fmla="*/ 1 w 19"/>
                <a:gd name="T1" fmla="*/ 14 h 59"/>
                <a:gd name="T2" fmla="*/ 1 w 19"/>
                <a:gd name="T3" fmla="*/ 8 h 59"/>
                <a:gd name="T4" fmla="*/ 7 w 19"/>
                <a:gd name="T5" fmla="*/ 8 h 59"/>
                <a:gd name="T6" fmla="*/ 7 w 19"/>
                <a:gd name="T7" fmla="*/ 0 h 59"/>
                <a:gd name="T8" fmla="*/ 13 w 19"/>
                <a:gd name="T9" fmla="*/ 0 h 59"/>
                <a:gd name="T10" fmla="*/ 13 w 19"/>
                <a:gd name="T11" fmla="*/ 8 h 59"/>
                <a:gd name="T12" fmla="*/ 19 w 19"/>
                <a:gd name="T13" fmla="*/ 8 h 59"/>
                <a:gd name="T14" fmla="*/ 19 w 19"/>
                <a:gd name="T15" fmla="*/ 14 h 59"/>
                <a:gd name="T16" fmla="*/ 13 w 19"/>
                <a:gd name="T17" fmla="*/ 14 h 59"/>
                <a:gd name="T18" fmla="*/ 13 w 19"/>
                <a:gd name="T19" fmla="*/ 29 h 59"/>
                <a:gd name="T20" fmla="*/ 19 w 19"/>
                <a:gd name="T21" fmla="*/ 26 h 59"/>
                <a:gd name="T22" fmla="*/ 19 w 19"/>
                <a:gd name="T23" fmla="*/ 31 h 59"/>
                <a:gd name="T24" fmla="*/ 16 w 19"/>
                <a:gd name="T25" fmla="*/ 32 h 59"/>
                <a:gd name="T26" fmla="*/ 13 w 19"/>
                <a:gd name="T27" fmla="*/ 33 h 59"/>
                <a:gd name="T28" fmla="*/ 13 w 19"/>
                <a:gd name="T29" fmla="*/ 52 h 59"/>
                <a:gd name="T30" fmla="*/ 6 w 19"/>
                <a:gd name="T31" fmla="*/ 59 h 59"/>
                <a:gd name="T32" fmla="*/ 1 w 19"/>
                <a:gd name="T33" fmla="*/ 59 h 59"/>
                <a:gd name="T34" fmla="*/ 1 w 19"/>
                <a:gd name="T35" fmla="*/ 53 h 59"/>
                <a:gd name="T36" fmla="*/ 4 w 19"/>
                <a:gd name="T37" fmla="*/ 53 h 59"/>
                <a:gd name="T38" fmla="*/ 7 w 19"/>
                <a:gd name="T39" fmla="*/ 51 h 59"/>
                <a:gd name="T40" fmla="*/ 7 w 19"/>
                <a:gd name="T41" fmla="*/ 35 h 59"/>
                <a:gd name="T42" fmla="*/ 0 w 19"/>
                <a:gd name="T43" fmla="*/ 36 h 59"/>
                <a:gd name="T44" fmla="*/ 0 w 19"/>
                <a:gd name="T45" fmla="*/ 30 h 59"/>
                <a:gd name="T46" fmla="*/ 7 w 19"/>
                <a:gd name="T47" fmla="*/ 29 h 59"/>
                <a:gd name="T48" fmla="*/ 7 w 19"/>
                <a:gd name="T49" fmla="*/ 14 h 59"/>
                <a:gd name="T50" fmla="*/ 1 w 19"/>
                <a:gd name="T51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" h="59">
                  <a:moveTo>
                    <a:pt x="1" y="14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5" y="28"/>
                    <a:pt x="17" y="26"/>
                    <a:pt x="19" y="26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7" y="32"/>
                    <a:pt x="16" y="32"/>
                  </a:cubicBezTo>
                  <a:cubicBezTo>
                    <a:pt x="15" y="33"/>
                    <a:pt x="14" y="33"/>
                    <a:pt x="13" y="33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7"/>
                    <a:pt x="11" y="59"/>
                    <a:pt x="6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6" y="53"/>
                    <a:pt x="7" y="53"/>
                    <a:pt x="7" y="5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6"/>
                    <a:pt x="3" y="36"/>
                    <a:pt x="0" y="3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3" y="30"/>
                    <a:pt x="5" y="29"/>
                    <a:pt x="7" y="29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1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6" name="Freeform 36"/>
            <p:cNvSpPr/>
            <p:nvPr/>
          </p:nvSpPr>
          <p:spPr bwMode="auto">
            <a:xfrm>
              <a:off x="9533731" y="1281906"/>
              <a:ext cx="104775" cy="220663"/>
            </a:xfrm>
            <a:custGeom>
              <a:avLst/>
              <a:gdLst>
                <a:gd name="T0" fmla="*/ 0 w 28"/>
                <a:gd name="T1" fmla="*/ 59 h 59"/>
                <a:gd name="T2" fmla="*/ 0 w 28"/>
                <a:gd name="T3" fmla="*/ 52 h 59"/>
                <a:gd name="T4" fmla="*/ 3 w 28"/>
                <a:gd name="T5" fmla="*/ 40 h 59"/>
                <a:gd name="T6" fmla="*/ 3 w 28"/>
                <a:gd name="T7" fmla="*/ 2 h 59"/>
                <a:gd name="T8" fmla="*/ 16 w 28"/>
                <a:gd name="T9" fmla="*/ 2 h 59"/>
                <a:gd name="T10" fmla="*/ 28 w 28"/>
                <a:gd name="T11" fmla="*/ 0 h 59"/>
                <a:gd name="T12" fmla="*/ 28 w 28"/>
                <a:gd name="T13" fmla="*/ 6 h 59"/>
                <a:gd name="T14" fmla="*/ 18 w 28"/>
                <a:gd name="T15" fmla="*/ 8 h 59"/>
                <a:gd name="T16" fmla="*/ 9 w 28"/>
                <a:gd name="T17" fmla="*/ 8 h 59"/>
                <a:gd name="T18" fmla="*/ 9 w 28"/>
                <a:gd name="T19" fmla="*/ 18 h 59"/>
                <a:gd name="T20" fmla="*/ 28 w 28"/>
                <a:gd name="T21" fmla="*/ 18 h 59"/>
                <a:gd name="T22" fmla="*/ 28 w 28"/>
                <a:gd name="T23" fmla="*/ 23 h 59"/>
                <a:gd name="T24" fmla="*/ 23 w 28"/>
                <a:gd name="T25" fmla="*/ 23 h 59"/>
                <a:gd name="T26" fmla="*/ 23 w 28"/>
                <a:gd name="T27" fmla="*/ 59 h 59"/>
                <a:gd name="T28" fmla="*/ 16 w 28"/>
                <a:gd name="T29" fmla="*/ 59 h 59"/>
                <a:gd name="T30" fmla="*/ 16 w 28"/>
                <a:gd name="T31" fmla="*/ 23 h 59"/>
                <a:gd name="T32" fmla="*/ 9 w 28"/>
                <a:gd name="T33" fmla="*/ 23 h 59"/>
                <a:gd name="T34" fmla="*/ 9 w 28"/>
                <a:gd name="T35" fmla="*/ 38 h 59"/>
                <a:gd name="T36" fmla="*/ 0 w 28"/>
                <a:gd name="T3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59">
                  <a:moveTo>
                    <a:pt x="0" y="59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2" y="49"/>
                    <a:pt x="3" y="47"/>
                    <a:pt x="3" y="4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21" y="2"/>
                    <a:pt x="25" y="2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4" y="7"/>
                    <a:pt x="21" y="8"/>
                    <a:pt x="1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49"/>
                    <a:pt x="7" y="56"/>
                    <a:pt x="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7" name="Freeform 37"/>
            <p:cNvSpPr/>
            <p:nvPr/>
          </p:nvSpPr>
          <p:spPr bwMode="auto">
            <a:xfrm>
              <a:off x="9465468" y="1378743"/>
              <a:ext cx="71438" cy="38100"/>
            </a:xfrm>
            <a:custGeom>
              <a:avLst/>
              <a:gdLst>
                <a:gd name="T0" fmla="*/ 0 w 19"/>
                <a:gd name="T1" fmla="*/ 10 h 10"/>
                <a:gd name="T2" fmla="*/ 0 w 19"/>
                <a:gd name="T3" fmla="*/ 4 h 10"/>
                <a:gd name="T4" fmla="*/ 19 w 19"/>
                <a:gd name="T5" fmla="*/ 0 h 10"/>
                <a:gd name="T6" fmla="*/ 19 w 19"/>
                <a:gd name="T7" fmla="*/ 6 h 10"/>
                <a:gd name="T8" fmla="*/ 0 w 1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0" y="1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2" y="3"/>
                    <a:pt x="19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3" y="10"/>
                    <a:pt x="0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8" name="Freeform 38"/>
            <p:cNvSpPr>
              <a:spLocks noEditPoints="1"/>
            </p:cNvSpPr>
            <p:nvPr/>
          </p:nvSpPr>
          <p:spPr bwMode="auto">
            <a:xfrm>
              <a:off x="9979818" y="1367631"/>
              <a:ext cx="173038" cy="134938"/>
            </a:xfrm>
            <a:custGeom>
              <a:avLst/>
              <a:gdLst>
                <a:gd name="T0" fmla="*/ 0 w 46"/>
                <a:gd name="T1" fmla="*/ 5 h 36"/>
                <a:gd name="T2" fmla="*/ 0 w 46"/>
                <a:gd name="T3" fmla="*/ 36 h 36"/>
                <a:gd name="T4" fmla="*/ 37 w 46"/>
                <a:gd name="T5" fmla="*/ 36 h 36"/>
                <a:gd name="T6" fmla="*/ 46 w 46"/>
                <a:gd name="T7" fmla="*/ 26 h 36"/>
                <a:gd name="T8" fmla="*/ 46 w 46"/>
                <a:gd name="T9" fmla="*/ 2 h 36"/>
                <a:gd name="T10" fmla="*/ 13 w 46"/>
                <a:gd name="T11" fmla="*/ 2 h 36"/>
                <a:gd name="T12" fmla="*/ 0 w 46"/>
                <a:gd name="T13" fmla="*/ 5 h 36"/>
                <a:gd name="T14" fmla="*/ 8 w 46"/>
                <a:gd name="T15" fmla="*/ 16 h 36"/>
                <a:gd name="T16" fmla="*/ 38 w 46"/>
                <a:gd name="T17" fmla="*/ 16 h 36"/>
                <a:gd name="T18" fmla="*/ 38 w 46"/>
                <a:gd name="T19" fmla="*/ 21 h 36"/>
                <a:gd name="T20" fmla="*/ 8 w 46"/>
                <a:gd name="T21" fmla="*/ 21 h 36"/>
                <a:gd name="T22" fmla="*/ 8 w 46"/>
                <a:gd name="T23" fmla="*/ 16 h 36"/>
                <a:gd name="T24" fmla="*/ 35 w 46"/>
                <a:gd name="T25" fmla="*/ 31 h 36"/>
                <a:gd name="T26" fmla="*/ 8 w 46"/>
                <a:gd name="T27" fmla="*/ 31 h 36"/>
                <a:gd name="T28" fmla="*/ 8 w 46"/>
                <a:gd name="T29" fmla="*/ 26 h 36"/>
                <a:gd name="T30" fmla="*/ 38 w 46"/>
                <a:gd name="T31" fmla="*/ 26 h 36"/>
                <a:gd name="T32" fmla="*/ 38 w 46"/>
                <a:gd name="T33" fmla="*/ 28 h 36"/>
                <a:gd name="T34" fmla="*/ 35 w 46"/>
                <a:gd name="T35" fmla="*/ 31 h 36"/>
                <a:gd name="T36" fmla="*/ 38 w 46"/>
                <a:gd name="T37" fmla="*/ 12 h 36"/>
                <a:gd name="T38" fmla="*/ 8 w 46"/>
                <a:gd name="T39" fmla="*/ 12 h 36"/>
                <a:gd name="T40" fmla="*/ 8 w 46"/>
                <a:gd name="T41" fmla="*/ 6 h 36"/>
                <a:gd name="T42" fmla="*/ 38 w 46"/>
                <a:gd name="T43" fmla="*/ 6 h 36"/>
                <a:gd name="T44" fmla="*/ 38 w 46"/>
                <a:gd name="T4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36">
                  <a:moveTo>
                    <a:pt x="0" y="5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43" y="36"/>
                    <a:pt x="46" y="32"/>
                    <a:pt x="46" y="2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20" y="0"/>
                    <a:pt x="0" y="5"/>
                    <a:pt x="0" y="5"/>
                  </a:cubicBezTo>
                  <a:moveTo>
                    <a:pt x="8" y="16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8" y="21"/>
                    <a:pt x="8" y="21"/>
                    <a:pt x="8" y="21"/>
                  </a:cubicBezTo>
                  <a:lnTo>
                    <a:pt x="8" y="16"/>
                  </a:lnTo>
                  <a:close/>
                  <a:moveTo>
                    <a:pt x="35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30"/>
                    <a:pt x="37" y="31"/>
                    <a:pt x="35" y="31"/>
                  </a:cubicBezTo>
                  <a:moveTo>
                    <a:pt x="3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38" y="6"/>
                    <a:pt x="38" y="6"/>
                    <a:pt x="38" y="6"/>
                  </a:cubicBez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9" name="Rectangle 39"/>
            <p:cNvSpPr>
              <a:spLocks noChangeArrowheads="1"/>
            </p:cNvSpPr>
            <p:nvPr/>
          </p:nvSpPr>
          <p:spPr bwMode="auto">
            <a:xfrm>
              <a:off x="10043318" y="1281906"/>
              <a:ext cx="30163" cy="666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0" name="Freeform 40"/>
            <p:cNvSpPr/>
            <p:nvPr/>
          </p:nvSpPr>
          <p:spPr bwMode="auto">
            <a:xfrm>
              <a:off x="9952831" y="1296193"/>
              <a:ext cx="71438" cy="57150"/>
            </a:xfrm>
            <a:custGeom>
              <a:avLst/>
              <a:gdLst>
                <a:gd name="T0" fmla="*/ 19 w 19"/>
                <a:gd name="T1" fmla="*/ 0 h 15"/>
                <a:gd name="T2" fmla="*/ 0 w 19"/>
                <a:gd name="T3" fmla="*/ 15 h 15"/>
                <a:gd name="T4" fmla="*/ 0 w 19"/>
                <a:gd name="T5" fmla="*/ 9 h 15"/>
                <a:gd name="T6" fmla="*/ 12 w 19"/>
                <a:gd name="T7" fmla="*/ 0 h 15"/>
                <a:gd name="T8" fmla="*/ 19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9" y="0"/>
                  </a:moveTo>
                  <a:cubicBezTo>
                    <a:pt x="16" y="8"/>
                    <a:pt x="9" y="14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8"/>
                    <a:pt x="10" y="5"/>
                    <a:pt x="12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1" name="Freeform 41"/>
            <p:cNvSpPr/>
            <p:nvPr/>
          </p:nvSpPr>
          <p:spPr bwMode="auto">
            <a:xfrm>
              <a:off x="10095706" y="1296193"/>
              <a:ext cx="71438" cy="57150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19 w 19"/>
                <a:gd name="T5" fmla="*/ 9 h 15"/>
                <a:gd name="T6" fmla="*/ 6 w 19"/>
                <a:gd name="T7" fmla="*/ 0 h 15"/>
                <a:gd name="T8" fmla="*/ 0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3" y="8"/>
                    <a:pt x="10" y="14"/>
                    <a:pt x="19" y="1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3" y="8"/>
                    <a:pt x="9" y="5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2" name="Freeform 42"/>
            <p:cNvSpPr/>
            <p:nvPr/>
          </p:nvSpPr>
          <p:spPr bwMode="auto">
            <a:xfrm>
              <a:off x="9949656" y="1329531"/>
              <a:ext cx="187325" cy="60325"/>
            </a:xfrm>
            <a:custGeom>
              <a:avLst/>
              <a:gdLst>
                <a:gd name="T0" fmla="*/ 50 w 50"/>
                <a:gd name="T1" fmla="*/ 0 h 16"/>
                <a:gd name="T2" fmla="*/ 0 w 50"/>
                <a:gd name="T3" fmla="*/ 16 h 16"/>
                <a:gd name="T4" fmla="*/ 0 w 50"/>
                <a:gd name="T5" fmla="*/ 11 h 16"/>
                <a:gd name="T6" fmla="*/ 41 w 50"/>
                <a:gd name="T7" fmla="*/ 0 h 16"/>
                <a:gd name="T8" fmla="*/ 50 w 5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6">
                  <a:moveTo>
                    <a:pt x="50" y="0"/>
                  </a:moveTo>
                  <a:cubicBezTo>
                    <a:pt x="36" y="10"/>
                    <a:pt x="19" y="16"/>
                    <a:pt x="0" y="1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11"/>
                    <a:pt x="29" y="7"/>
                    <a:pt x="41" y="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3" name="Freeform 43"/>
            <p:cNvSpPr>
              <a:spLocks noEditPoints="1"/>
            </p:cNvSpPr>
            <p:nvPr/>
          </p:nvSpPr>
          <p:spPr bwMode="auto">
            <a:xfrm>
              <a:off x="10144918" y="808831"/>
              <a:ext cx="273050" cy="280988"/>
            </a:xfrm>
            <a:custGeom>
              <a:avLst/>
              <a:gdLst>
                <a:gd name="T0" fmla="*/ 0 w 73"/>
                <a:gd name="T1" fmla="*/ 75 h 75"/>
                <a:gd name="T2" fmla="*/ 0 w 73"/>
                <a:gd name="T3" fmla="*/ 63 h 75"/>
                <a:gd name="T4" fmla="*/ 4 w 73"/>
                <a:gd name="T5" fmla="*/ 43 h 75"/>
                <a:gd name="T6" fmla="*/ 4 w 73"/>
                <a:gd name="T7" fmla="*/ 3 h 75"/>
                <a:gd name="T8" fmla="*/ 28 w 73"/>
                <a:gd name="T9" fmla="*/ 3 h 75"/>
                <a:gd name="T10" fmla="*/ 28 w 73"/>
                <a:gd name="T11" fmla="*/ 65 h 75"/>
                <a:gd name="T12" fmla="*/ 17 w 73"/>
                <a:gd name="T13" fmla="*/ 75 h 75"/>
                <a:gd name="T14" fmla="*/ 13 w 73"/>
                <a:gd name="T15" fmla="*/ 75 h 75"/>
                <a:gd name="T16" fmla="*/ 13 w 73"/>
                <a:gd name="T17" fmla="*/ 68 h 75"/>
                <a:gd name="T18" fmla="*/ 16 w 73"/>
                <a:gd name="T19" fmla="*/ 68 h 75"/>
                <a:gd name="T20" fmla="*/ 19 w 73"/>
                <a:gd name="T21" fmla="*/ 64 h 75"/>
                <a:gd name="T22" fmla="*/ 19 w 73"/>
                <a:gd name="T23" fmla="*/ 49 h 75"/>
                <a:gd name="T24" fmla="*/ 12 w 73"/>
                <a:gd name="T25" fmla="*/ 49 h 75"/>
                <a:gd name="T26" fmla="*/ 0 w 73"/>
                <a:gd name="T27" fmla="*/ 75 h 75"/>
                <a:gd name="T28" fmla="*/ 12 w 73"/>
                <a:gd name="T29" fmla="*/ 23 h 75"/>
                <a:gd name="T30" fmla="*/ 19 w 73"/>
                <a:gd name="T31" fmla="*/ 23 h 75"/>
                <a:gd name="T32" fmla="*/ 19 w 73"/>
                <a:gd name="T33" fmla="*/ 9 h 75"/>
                <a:gd name="T34" fmla="*/ 12 w 73"/>
                <a:gd name="T35" fmla="*/ 9 h 75"/>
                <a:gd name="T36" fmla="*/ 12 w 73"/>
                <a:gd name="T37" fmla="*/ 23 h 75"/>
                <a:gd name="T38" fmla="*/ 12 w 73"/>
                <a:gd name="T39" fmla="*/ 43 h 75"/>
                <a:gd name="T40" fmla="*/ 19 w 73"/>
                <a:gd name="T41" fmla="*/ 43 h 75"/>
                <a:gd name="T42" fmla="*/ 19 w 73"/>
                <a:gd name="T43" fmla="*/ 29 h 75"/>
                <a:gd name="T44" fmla="*/ 12 w 73"/>
                <a:gd name="T45" fmla="*/ 29 h 75"/>
                <a:gd name="T46" fmla="*/ 12 w 73"/>
                <a:gd name="T47" fmla="*/ 43 h 75"/>
                <a:gd name="T48" fmla="*/ 32 w 73"/>
                <a:gd name="T49" fmla="*/ 54 h 75"/>
                <a:gd name="T50" fmla="*/ 32 w 73"/>
                <a:gd name="T51" fmla="*/ 14 h 75"/>
                <a:gd name="T52" fmla="*/ 48 w 73"/>
                <a:gd name="T53" fmla="*/ 14 h 75"/>
                <a:gd name="T54" fmla="*/ 48 w 73"/>
                <a:gd name="T55" fmla="*/ 0 h 75"/>
                <a:gd name="T56" fmla="*/ 57 w 73"/>
                <a:gd name="T57" fmla="*/ 0 h 75"/>
                <a:gd name="T58" fmla="*/ 57 w 73"/>
                <a:gd name="T59" fmla="*/ 14 h 75"/>
                <a:gd name="T60" fmla="*/ 73 w 73"/>
                <a:gd name="T61" fmla="*/ 14 h 75"/>
                <a:gd name="T62" fmla="*/ 73 w 73"/>
                <a:gd name="T63" fmla="*/ 43 h 75"/>
                <a:gd name="T64" fmla="*/ 63 w 73"/>
                <a:gd name="T65" fmla="*/ 54 h 75"/>
                <a:gd name="T66" fmla="*/ 57 w 73"/>
                <a:gd name="T67" fmla="*/ 54 h 75"/>
                <a:gd name="T68" fmla="*/ 57 w 73"/>
                <a:gd name="T69" fmla="*/ 75 h 75"/>
                <a:gd name="T70" fmla="*/ 48 w 73"/>
                <a:gd name="T71" fmla="*/ 75 h 75"/>
                <a:gd name="T72" fmla="*/ 48 w 73"/>
                <a:gd name="T73" fmla="*/ 54 h 75"/>
                <a:gd name="T74" fmla="*/ 32 w 73"/>
                <a:gd name="T75" fmla="*/ 54 h 75"/>
                <a:gd name="T76" fmla="*/ 41 w 73"/>
                <a:gd name="T77" fmla="*/ 47 h 75"/>
                <a:gd name="T78" fmla="*/ 48 w 73"/>
                <a:gd name="T79" fmla="*/ 47 h 75"/>
                <a:gd name="T80" fmla="*/ 48 w 73"/>
                <a:gd name="T81" fmla="*/ 21 h 75"/>
                <a:gd name="T82" fmla="*/ 41 w 73"/>
                <a:gd name="T83" fmla="*/ 21 h 75"/>
                <a:gd name="T84" fmla="*/ 41 w 73"/>
                <a:gd name="T85" fmla="*/ 47 h 75"/>
                <a:gd name="T86" fmla="*/ 65 w 73"/>
                <a:gd name="T87" fmla="*/ 21 h 75"/>
                <a:gd name="T88" fmla="*/ 57 w 73"/>
                <a:gd name="T89" fmla="*/ 21 h 75"/>
                <a:gd name="T90" fmla="*/ 57 w 73"/>
                <a:gd name="T91" fmla="*/ 47 h 75"/>
                <a:gd name="T92" fmla="*/ 60 w 73"/>
                <a:gd name="T93" fmla="*/ 47 h 75"/>
                <a:gd name="T94" fmla="*/ 65 w 73"/>
                <a:gd name="T95" fmla="*/ 42 h 75"/>
                <a:gd name="T96" fmla="*/ 65 w 73"/>
                <a:gd name="T97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3" h="75">
                  <a:moveTo>
                    <a:pt x="0" y="75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3" y="60"/>
                    <a:pt x="4" y="52"/>
                    <a:pt x="4" y="4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72"/>
                    <a:pt x="24" y="75"/>
                    <a:pt x="17" y="75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8" y="68"/>
                    <a:pt x="19" y="67"/>
                    <a:pt x="19" y="6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61"/>
                    <a:pt x="9" y="70"/>
                    <a:pt x="0" y="75"/>
                  </a:cubicBezTo>
                  <a:moveTo>
                    <a:pt x="12" y="23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2" y="9"/>
                    <a:pt x="12" y="9"/>
                    <a:pt x="12" y="9"/>
                  </a:cubicBezTo>
                  <a:lnTo>
                    <a:pt x="12" y="23"/>
                  </a:lnTo>
                  <a:close/>
                  <a:moveTo>
                    <a:pt x="12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12" y="43"/>
                  </a:lnTo>
                  <a:close/>
                  <a:moveTo>
                    <a:pt x="32" y="5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50"/>
                    <a:pt x="70" y="54"/>
                    <a:pt x="63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8" y="54"/>
                    <a:pt x="48" y="54"/>
                    <a:pt x="48" y="54"/>
                  </a:cubicBezTo>
                  <a:lnTo>
                    <a:pt x="32" y="54"/>
                  </a:lnTo>
                  <a:close/>
                  <a:moveTo>
                    <a:pt x="41" y="47"/>
                  </a:moveTo>
                  <a:cubicBezTo>
                    <a:pt x="48" y="47"/>
                    <a:pt x="48" y="47"/>
                    <a:pt x="48" y="47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1" y="21"/>
                    <a:pt x="41" y="21"/>
                    <a:pt x="41" y="21"/>
                  </a:cubicBezTo>
                  <a:lnTo>
                    <a:pt x="41" y="47"/>
                  </a:lnTo>
                  <a:close/>
                  <a:moveTo>
                    <a:pt x="65" y="21"/>
                  </a:moveTo>
                  <a:cubicBezTo>
                    <a:pt x="57" y="21"/>
                    <a:pt x="57" y="21"/>
                    <a:pt x="57" y="21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3" y="47"/>
                    <a:pt x="65" y="45"/>
                    <a:pt x="65" y="42"/>
                  </a:cubicBezTo>
                  <a:lnTo>
                    <a:pt x="65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4" name="Freeform 44"/>
            <p:cNvSpPr/>
            <p:nvPr/>
          </p:nvSpPr>
          <p:spPr bwMode="auto">
            <a:xfrm>
              <a:off x="10452893" y="812006"/>
              <a:ext cx="273050" cy="277813"/>
            </a:xfrm>
            <a:custGeom>
              <a:avLst/>
              <a:gdLst>
                <a:gd name="T0" fmla="*/ 0 w 73"/>
                <a:gd name="T1" fmla="*/ 48 h 74"/>
                <a:gd name="T2" fmla="*/ 0 w 73"/>
                <a:gd name="T3" fmla="*/ 40 h 74"/>
                <a:gd name="T4" fmla="*/ 8 w 73"/>
                <a:gd name="T5" fmla="*/ 39 h 74"/>
                <a:gd name="T6" fmla="*/ 8 w 73"/>
                <a:gd name="T7" fmla="*/ 24 h 74"/>
                <a:gd name="T8" fmla="*/ 0 w 73"/>
                <a:gd name="T9" fmla="*/ 23 h 74"/>
                <a:gd name="T10" fmla="*/ 0 w 73"/>
                <a:gd name="T11" fmla="*/ 15 h 74"/>
                <a:gd name="T12" fmla="*/ 8 w 73"/>
                <a:gd name="T13" fmla="*/ 17 h 74"/>
                <a:gd name="T14" fmla="*/ 8 w 73"/>
                <a:gd name="T15" fmla="*/ 5 h 74"/>
                <a:gd name="T16" fmla="*/ 36 w 73"/>
                <a:gd name="T17" fmla="*/ 5 h 74"/>
                <a:gd name="T18" fmla="*/ 36 w 73"/>
                <a:gd name="T19" fmla="*/ 0 h 74"/>
                <a:gd name="T20" fmla="*/ 47 w 73"/>
                <a:gd name="T21" fmla="*/ 0 h 74"/>
                <a:gd name="T22" fmla="*/ 47 w 73"/>
                <a:gd name="T23" fmla="*/ 5 h 74"/>
                <a:gd name="T24" fmla="*/ 73 w 73"/>
                <a:gd name="T25" fmla="*/ 5 h 74"/>
                <a:gd name="T26" fmla="*/ 73 w 73"/>
                <a:gd name="T27" fmla="*/ 11 h 74"/>
                <a:gd name="T28" fmla="*/ 17 w 73"/>
                <a:gd name="T29" fmla="*/ 11 h 74"/>
                <a:gd name="T30" fmla="*/ 17 w 73"/>
                <a:gd name="T31" fmla="*/ 43 h 74"/>
                <a:gd name="T32" fmla="*/ 2 w 73"/>
                <a:gd name="T33" fmla="*/ 74 h 74"/>
                <a:gd name="T34" fmla="*/ 2 w 73"/>
                <a:gd name="T35" fmla="*/ 63 h 74"/>
                <a:gd name="T36" fmla="*/ 8 w 73"/>
                <a:gd name="T37" fmla="*/ 48 h 74"/>
                <a:gd name="T38" fmla="*/ 8 w 73"/>
                <a:gd name="T39" fmla="*/ 47 h 74"/>
                <a:gd name="T40" fmla="*/ 0 w 73"/>
                <a:gd name="T41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74">
                  <a:moveTo>
                    <a:pt x="0" y="48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3" y="40"/>
                    <a:pt x="6" y="40"/>
                    <a:pt x="8" y="39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6" y="24"/>
                    <a:pt x="3" y="23"/>
                    <a:pt x="0" y="2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8" y="1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8" y="58"/>
                    <a:pt x="13" y="69"/>
                    <a:pt x="2" y="7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6" y="59"/>
                    <a:pt x="8" y="55"/>
                    <a:pt x="8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47"/>
                    <a:pt x="3" y="48"/>
                    <a:pt x="0" y="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5" name="Freeform 45"/>
            <p:cNvSpPr/>
            <p:nvPr/>
          </p:nvSpPr>
          <p:spPr bwMode="auto">
            <a:xfrm>
              <a:off x="10535443" y="861218"/>
              <a:ext cx="182563" cy="104775"/>
            </a:xfrm>
            <a:custGeom>
              <a:avLst/>
              <a:gdLst>
                <a:gd name="T0" fmla="*/ 0 w 49"/>
                <a:gd name="T1" fmla="*/ 27 h 28"/>
                <a:gd name="T2" fmla="*/ 0 w 49"/>
                <a:gd name="T3" fmla="*/ 2 h 28"/>
                <a:gd name="T4" fmla="*/ 10 w 49"/>
                <a:gd name="T5" fmla="*/ 2 h 28"/>
                <a:gd name="T6" fmla="*/ 21 w 49"/>
                <a:gd name="T7" fmla="*/ 0 h 28"/>
                <a:gd name="T8" fmla="*/ 21 w 49"/>
                <a:gd name="T9" fmla="*/ 6 h 28"/>
                <a:gd name="T10" fmla="*/ 11 w 49"/>
                <a:gd name="T11" fmla="*/ 8 h 28"/>
                <a:gd name="T12" fmla="*/ 8 w 49"/>
                <a:gd name="T13" fmla="*/ 8 h 28"/>
                <a:gd name="T14" fmla="*/ 8 w 49"/>
                <a:gd name="T15" fmla="*/ 19 h 28"/>
                <a:gd name="T16" fmla="*/ 10 w 49"/>
                <a:gd name="T17" fmla="*/ 18 h 28"/>
                <a:gd name="T18" fmla="*/ 15 w 49"/>
                <a:gd name="T19" fmla="*/ 17 h 28"/>
                <a:gd name="T20" fmla="*/ 13 w 49"/>
                <a:gd name="T21" fmla="*/ 11 h 28"/>
                <a:gd name="T22" fmla="*/ 19 w 49"/>
                <a:gd name="T23" fmla="*/ 11 h 28"/>
                <a:gd name="T24" fmla="*/ 23 w 49"/>
                <a:gd name="T25" fmla="*/ 22 h 28"/>
                <a:gd name="T26" fmla="*/ 27 w 49"/>
                <a:gd name="T27" fmla="*/ 8 h 28"/>
                <a:gd name="T28" fmla="*/ 23 w 49"/>
                <a:gd name="T29" fmla="*/ 8 h 28"/>
                <a:gd name="T30" fmla="*/ 23 w 49"/>
                <a:gd name="T31" fmla="*/ 2 h 28"/>
                <a:gd name="T32" fmla="*/ 49 w 49"/>
                <a:gd name="T33" fmla="*/ 2 h 28"/>
                <a:gd name="T34" fmla="*/ 49 w 49"/>
                <a:gd name="T35" fmla="*/ 18 h 28"/>
                <a:gd name="T36" fmla="*/ 39 w 49"/>
                <a:gd name="T37" fmla="*/ 27 h 28"/>
                <a:gd name="T38" fmla="*/ 34 w 49"/>
                <a:gd name="T39" fmla="*/ 27 h 28"/>
                <a:gd name="T40" fmla="*/ 34 w 49"/>
                <a:gd name="T41" fmla="*/ 22 h 28"/>
                <a:gd name="T42" fmla="*/ 37 w 49"/>
                <a:gd name="T43" fmla="*/ 22 h 28"/>
                <a:gd name="T44" fmla="*/ 41 w 49"/>
                <a:gd name="T45" fmla="*/ 18 h 28"/>
                <a:gd name="T46" fmla="*/ 41 w 49"/>
                <a:gd name="T47" fmla="*/ 8 h 28"/>
                <a:gd name="T48" fmla="*/ 35 w 49"/>
                <a:gd name="T49" fmla="*/ 8 h 28"/>
                <a:gd name="T50" fmla="*/ 23 w 49"/>
                <a:gd name="T51" fmla="*/ 28 h 28"/>
                <a:gd name="T52" fmla="*/ 23 w 49"/>
                <a:gd name="T53" fmla="*/ 26 h 28"/>
                <a:gd name="T54" fmla="*/ 17 w 49"/>
                <a:gd name="T55" fmla="*/ 26 h 28"/>
                <a:gd name="T56" fmla="*/ 16 w 49"/>
                <a:gd name="T57" fmla="*/ 24 h 28"/>
                <a:gd name="T58" fmla="*/ 16 w 49"/>
                <a:gd name="T59" fmla="*/ 22 h 28"/>
                <a:gd name="T60" fmla="*/ 0 w 49"/>
                <a:gd name="T61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" h="28">
                  <a:moveTo>
                    <a:pt x="0" y="2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5" y="2"/>
                    <a:pt x="19" y="2"/>
                    <a:pt x="21" y="0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8" y="7"/>
                    <a:pt x="15" y="8"/>
                    <a:pt x="11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4" y="17"/>
                    <a:pt x="15" y="17"/>
                  </a:cubicBezTo>
                  <a:cubicBezTo>
                    <a:pt x="14" y="15"/>
                    <a:pt x="13" y="13"/>
                    <a:pt x="13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14"/>
                    <a:pt x="22" y="18"/>
                    <a:pt x="23" y="22"/>
                  </a:cubicBezTo>
                  <a:cubicBezTo>
                    <a:pt x="26" y="19"/>
                    <a:pt x="27" y="14"/>
                    <a:pt x="27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24"/>
                    <a:pt x="46" y="27"/>
                    <a:pt x="39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40" y="22"/>
                    <a:pt x="41" y="21"/>
                    <a:pt x="41" y="1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17"/>
                    <a:pt x="31" y="24"/>
                    <a:pt x="23" y="28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6" y="26"/>
                    <a:pt x="0" y="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6" name="Freeform 46"/>
            <p:cNvSpPr>
              <a:spLocks noEditPoints="1"/>
            </p:cNvSpPr>
            <p:nvPr/>
          </p:nvSpPr>
          <p:spPr bwMode="auto">
            <a:xfrm>
              <a:off x="10535443" y="969168"/>
              <a:ext cx="179388" cy="117475"/>
            </a:xfrm>
            <a:custGeom>
              <a:avLst/>
              <a:gdLst>
                <a:gd name="T0" fmla="*/ 0 w 48"/>
                <a:gd name="T1" fmla="*/ 0 h 31"/>
                <a:gd name="T2" fmla="*/ 0 w 48"/>
                <a:gd name="T3" fmla="*/ 30 h 31"/>
                <a:gd name="T4" fmla="*/ 37 w 48"/>
                <a:gd name="T5" fmla="*/ 30 h 31"/>
                <a:gd name="T6" fmla="*/ 48 w 48"/>
                <a:gd name="T7" fmla="*/ 20 h 31"/>
                <a:gd name="T8" fmla="*/ 48 w 48"/>
                <a:gd name="T9" fmla="*/ 0 h 31"/>
                <a:gd name="T10" fmla="*/ 0 w 48"/>
                <a:gd name="T11" fmla="*/ 0 h 31"/>
                <a:gd name="T12" fmla="*/ 28 w 48"/>
                <a:gd name="T13" fmla="*/ 6 h 31"/>
                <a:gd name="T14" fmla="*/ 39 w 48"/>
                <a:gd name="T15" fmla="*/ 6 h 31"/>
                <a:gd name="T16" fmla="*/ 39 w 48"/>
                <a:gd name="T17" fmla="*/ 12 h 31"/>
                <a:gd name="T18" fmla="*/ 28 w 48"/>
                <a:gd name="T19" fmla="*/ 12 h 31"/>
                <a:gd name="T20" fmla="*/ 28 w 48"/>
                <a:gd name="T21" fmla="*/ 6 h 31"/>
                <a:gd name="T22" fmla="*/ 20 w 48"/>
                <a:gd name="T23" fmla="*/ 25 h 31"/>
                <a:gd name="T24" fmla="*/ 9 w 48"/>
                <a:gd name="T25" fmla="*/ 25 h 31"/>
                <a:gd name="T26" fmla="*/ 9 w 48"/>
                <a:gd name="T27" fmla="*/ 18 h 31"/>
                <a:gd name="T28" fmla="*/ 20 w 48"/>
                <a:gd name="T29" fmla="*/ 18 h 31"/>
                <a:gd name="T30" fmla="*/ 20 w 48"/>
                <a:gd name="T31" fmla="*/ 25 h 31"/>
                <a:gd name="T32" fmla="*/ 20 w 48"/>
                <a:gd name="T33" fmla="*/ 12 h 31"/>
                <a:gd name="T34" fmla="*/ 9 w 48"/>
                <a:gd name="T35" fmla="*/ 12 h 31"/>
                <a:gd name="T36" fmla="*/ 9 w 48"/>
                <a:gd name="T37" fmla="*/ 6 h 31"/>
                <a:gd name="T38" fmla="*/ 20 w 48"/>
                <a:gd name="T39" fmla="*/ 6 h 31"/>
                <a:gd name="T40" fmla="*/ 20 w 48"/>
                <a:gd name="T41" fmla="*/ 12 h 31"/>
                <a:gd name="T42" fmla="*/ 34 w 48"/>
                <a:gd name="T43" fmla="*/ 25 h 31"/>
                <a:gd name="T44" fmla="*/ 28 w 48"/>
                <a:gd name="T45" fmla="*/ 25 h 31"/>
                <a:gd name="T46" fmla="*/ 28 w 48"/>
                <a:gd name="T47" fmla="*/ 18 h 31"/>
                <a:gd name="T48" fmla="*/ 39 w 48"/>
                <a:gd name="T49" fmla="*/ 18 h 31"/>
                <a:gd name="T50" fmla="*/ 39 w 48"/>
                <a:gd name="T51" fmla="*/ 20 h 31"/>
                <a:gd name="T52" fmla="*/ 34 w 48"/>
                <a:gd name="T53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31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44" y="31"/>
                    <a:pt x="48" y="27"/>
                    <a:pt x="48" y="20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0" y="0"/>
                  </a:lnTo>
                  <a:close/>
                  <a:moveTo>
                    <a:pt x="28" y="6"/>
                  </a:moveTo>
                  <a:cubicBezTo>
                    <a:pt x="39" y="6"/>
                    <a:pt x="39" y="6"/>
                    <a:pt x="39" y="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6"/>
                  </a:lnTo>
                  <a:close/>
                  <a:moveTo>
                    <a:pt x="20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20" y="25"/>
                  </a:lnTo>
                  <a:close/>
                  <a:moveTo>
                    <a:pt x="20" y="12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20" y="6"/>
                    <a:pt x="20" y="6"/>
                    <a:pt x="20" y="6"/>
                  </a:cubicBezTo>
                  <a:lnTo>
                    <a:pt x="20" y="12"/>
                  </a:lnTo>
                  <a:close/>
                  <a:moveTo>
                    <a:pt x="34" y="25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4"/>
                    <a:pt x="38" y="25"/>
                    <a:pt x="34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7" name="Freeform 47"/>
            <p:cNvSpPr>
              <a:spLocks noEditPoints="1"/>
            </p:cNvSpPr>
            <p:nvPr/>
          </p:nvSpPr>
          <p:spPr bwMode="auto">
            <a:xfrm>
              <a:off x="11075193" y="816768"/>
              <a:ext cx="258763" cy="269875"/>
            </a:xfrm>
            <a:custGeom>
              <a:avLst/>
              <a:gdLst>
                <a:gd name="T0" fmla="*/ 0 w 69"/>
                <a:gd name="T1" fmla="*/ 72 h 72"/>
                <a:gd name="T2" fmla="*/ 0 w 69"/>
                <a:gd name="T3" fmla="*/ 1 h 72"/>
                <a:gd name="T4" fmla="*/ 22 w 69"/>
                <a:gd name="T5" fmla="*/ 1 h 72"/>
                <a:gd name="T6" fmla="*/ 22 w 69"/>
                <a:gd name="T7" fmla="*/ 9 h 72"/>
                <a:gd name="T8" fmla="*/ 18 w 69"/>
                <a:gd name="T9" fmla="*/ 29 h 72"/>
                <a:gd name="T10" fmla="*/ 23 w 69"/>
                <a:gd name="T11" fmla="*/ 45 h 72"/>
                <a:gd name="T12" fmla="*/ 9 w 69"/>
                <a:gd name="T13" fmla="*/ 60 h 72"/>
                <a:gd name="T14" fmla="*/ 9 w 69"/>
                <a:gd name="T15" fmla="*/ 53 h 72"/>
                <a:gd name="T16" fmla="*/ 16 w 69"/>
                <a:gd name="T17" fmla="*/ 44 h 72"/>
                <a:gd name="T18" fmla="*/ 10 w 69"/>
                <a:gd name="T19" fmla="*/ 29 h 72"/>
                <a:gd name="T20" fmla="*/ 15 w 69"/>
                <a:gd name="T21" fmla="*/ 8 h 72"/>
                <a:gd name="T22" fmla="*/ 7 w 69"/>
                <a:gd name="T23" fmla="*/ 8 h 72"/>
                <a:gd name="T24" fmla="*/ 7 w 69"/>
                <a:gd name="T25" fmla="*/ 72 h 72"/>
                <a:gd name="T26" fmla="*/ 0 w 69"/>
                <a:gd name="T27" fmla="*/ 72 h 72"/>
                <a:gd name="T28" fmla="*/ 57 w 69"/>
                <a:gd name="T29" fmla="*/ 71 h 72"/>
                <a:gd name="T30" fmla="*/ 48 w 69"/>
                <a:gd name="T31" fmla="*/ 61 h 72"/>
                <a:gd name="T32" fmla="*/ 48 w 69"/>
                <a:gd name="T33" fmla="*/ 42 h 72"/>
                <a:gd name="T34" fmla="*/ 42 w 69"/>
                <a:gd name="T35" fmla="*/ 42 h 72"/>
                <a:gd name="T36" fmla="*/ 22 w 69"/>
                <a:gd name="T37" fmla="*/ 71 h 72"/>
                <a:gd name="T38" fmla="*/ 22 w 69"/>
                <a:gd name="T39" fmla="*/ 63 h 72"/>
                <a:gd name="T40" fmla="*/ 34 w 69"/>
                <a:gd name="T41" fmla="*/ 42 h 72"/>
                <a:gd name="T42" fmla="*/ 25 w 69"/>
                <a:gd name="T43" fmla="*/ 42 h 72"/>
                <a:gd name="T44" fmla="*/ 25 w 69"/>
                <a:gd name="T45" fmla="*/ 36 h 72"/>
                <a:gd name="T46" fmla="*/ 68 w 69"/>
                <a:gd name="T47" fmla="*/ 36 h 72"/>
                <a:gd name="T48" fmla="*/ 68 w 69"/>
                <a:gd name="T49" fmla="*/ 42 h 72"/>
                <a:gd name="T50" fmla="*/ 56 w 69"/>
                <a:gd name="T51" fmla="*/ 42 h 72"/>
                <a:gd name="T52" fmla="*/ 56 w 69"/>
                <a:gd name="T53" fmla="*/ 61 h 72"/>
                <a:gd name="T54" fmla="*/ 60 w 69"/>
                <a:gd name="T55" fmla="*/ 65 h 72"/>
                <a:gd name="T56" fmla="*/ 60 w 69"/>
                <a:gd name="T57" fmla="*/ 65 h 72"/>
                <a:gd name="T58" fmla="*/ 63 w 69"/>
                <a:gd name="T59" fmla="*/ 61 h 72"/>
                <a:gd name="T60" fmla="*/ 63 w 69"/>
                <a:gd name="T61" fmla="*/ 58 h 72"/>
                <a:gd name="T62" fmla="*/ 69 w 69"/>
                <a:gd name="T63" fmla="*/ 58 h 72"/>
                <a:gd name="T64" fmla="*/ 69 w 69"/>
                <a:gd name="T65" fmla="*/ 62 h 72"/>
                <a:gd name="T66" fmla="*/ 61 w 69"/>
                <a:gd name="T67" fmla="*/ 71 h 72"/>
                <a:gd name="T68" fmla="*/ 57 w 69"/>
                <a:gd name="T69" fmla="*/ 71 h 72"/>
                <a:gd name="T70" fmla="*/ 25 w 69"/>
                <a:gd name="T71" fmla="*/ 18 h 72"/>
                <a:gd name="T72" fmla="*/ 25 w 69"/>
                <a:gd name="T73" fmla="*/ 6 h 72"/>
                <a:gd name="T74" fmla="*/ 41 w 69"/>
                <a:gd name="T75" fmla="*/ 6 h 72"/>
                <a:gd name="T76" fmla="*/ 41 w 69"/>
                <a:gd name="T77" fmla="*/ 0 h 72"/>
                <a:gd name="T78" fmla="*/ 51 w 69"/>
                <a:gd name="T79" fmla="*/ 0 h 72"/>
                <a:gd name="T80" fmla="*/ 51 w 69"/>
                <a:gd name="T81" fmla="*/ 6 h 72"/>
                <a:gd name="T82" fmla="*/ 68 w 69"/>
                <a:gd name="T83" fmla="*/ 6 h 72"/>
                <a:gd name="T84" fmla="*/ 68 w 69"/>
                <a:gd name="T85" fmla="*/ 18 h 72"/>
                <a:gd name="T86" fmla="*/ 59 w 69"/>
                <a:gd name="T87" fmla="*/ 18 h 72"/>
                <a:gd name="T88" fmla="*/ 59 w 69"/>
                <a:gd name="T89" fmla="*/ 12 h 72"/>
                <a:gd name="T90" fmla="*/ 33 w 69"/>
                <a:gd name="T91" fmla="*/ 12 h 72"/>
                <a:gd name="T92" fmla="*/ 33 w 69"/>
                <a:gd name="T93" fmla="*/ 18 h 72"/>
                <a:gd name="T94" fmla="*/ 25 w 69"/>
                <a:gd name="T95" fmla="*/ 18 h 72"/>
                <a:gd name="T96" fmla="*/ 29 w 69"/>
                <a:gd name="T97" fmla="*/ 22 h 72"/>
                <a:gd name="T98" fmla="*/ 64 w 69"/>
                <a:gd name="T99" fmla="*/ 22 h 72"/>
                <a:gd name="T100" fmla="*/ 64 w 69"/>
                <a:gd name="T101" fmla="*/ 28 h 72"/>
                <a:gd name="T102" fmla="*/ 29 w 69"/>
                <a:gd name="T103" fmla="*/ 28 h 72"/>
                <a:gd name="T104" fmla="*/ 29 w 69"/>
                <a:gd name="T105" fmla="*/ 2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72">
                  <a:moveTo>
                    <a:pt x="0" y="7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7"/>
                    <a:pt x="20" y="24"/>
                    <a:pt x="18" y="29"/>
                  </a:cubicBezTo>
                  <a:cubicBezTo>
                    <a:pt x="21" y="33"/>
                    <a:pt x="23" y="39"/>
                    <a:pt x="23" y="45"/>
                  </a:cubicBezTo>
                  <a:cubicBezTo>
                    <a:pt x="23" y="56"/>
                    <a:pt x="18" y="61"/>
                    <a:pt x="9" y="60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3" y="53"/>
                    <a:pt x="16" y="50"/>
                    <a:pt x="16" y="44"/>
                  </a:cubicBezTo>
                  <a:cubicBezTo>
                    <a:pt x="16" y="38"/>
                    <a:pt x="14" y="33"/>
                    <a:pt x="10" y="29"/>
                  </a:cubicBezTo>
                  <a:cubicBezTo>
                    <a:pt x="13" y="24"/>
                    <a:pt x="14" y="16"/>
                    <a:pt x="15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2"/>
                    <a:pt x="7" y="72"/>
                    <a:pt x="7" y="72"/>
                  </a:cubicBezTo>
                  <a:lnTo>
                    <a:pt x="0" y="72"/>
                  </a:lnTo>
                  <a:close/>
                  <a:moveTo>
                    <a:pt x="57" y="71"/>
                  </a:moveTo>
                  <a:cubicBezTo>
                    <a:pt x="51" y="71"/>
                    <a:pt x="48" y="67"/>
                    <a:pt x="48" y="61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65"/>
                    <a:pt x="35" y="68"/>
                    <a:pt x="22" y="71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32" y="60"/>
                    <a:pt x="34" y="57"/>
                    <a:pt x="34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6" y="64"/>
                    <a:pt x="58" y="65"/>
                    <a:pt x="60" y="6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2" y="65"/>
                    <a:pt x="63" y="63"/>
                    <a:pt x="63" y="61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8"/>
                    <a:pt x="67" y="71"/>
                    <a:pt x="61" y="71"/>
                  </a:cubicBezTo>
                  <a:lnTo>
                    <a:pt x="57" y="71"/>
                  </a:lnTo>
                  <a:close/>
                  <a:moveTo>
                    <a:pt x="25" y="18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8"/>
                    <a:pt x="33" y="18"/>
                    <a:pt x="33" y="18"/>
                  </a:cubicBezTo>
                  <a:lnTo>
                    <a:pt x="25" y="18"/>
                  </a:lnTo>
                  <a:close/>
                  <a:moveTo>
                    <a:pt x="29" y="22"/>
                  </a:moveTo>
                  <a:cubicBezTo>
                    <a:pt x="64" y="22"/>
                    <a:pt x="64" y="22"/>
                    <a:pt x="64" y="22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29" y="28"/>
                    <a:pt x="29" y="28"/>
                    <a:pt x="29" y="28"/>
                  </a:cubicBezTo>
                  <a:lnTo>
                    <a:pt x="29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8" name="Freeform 48"/>
            <p:cNvSpPr/>
            <p:nvPr/>
          </p:nvSpPr>
          <p:spPr bwMode="auto">
            <a:xfrm>
              <a:off x="10764043" y="819943"/>
              <a:ext cx="265113" cy="261938"/>
            </a:xfrm>
            <a:custGeom>
              <a:avLst/>
              <a:gdLst>
                <a:gd name="T0" fmla="*/ 14 w 71"/>
                <a:gd name="T1" fmla="*/ 70 h 70"/>
                <a:gd name="T2" fmla="*/ 10 w 71"/>
                <a:gd name="T3" fmla="*/ 69 h 70"/>
                <a:gd name="T4" fmla="*/ 0 w 71"/>
                <a:gd name="T5" fmla="*/ 53 h 70"/>
                <a:gd name="T6" fmla="*/ 0 w 71"/>
                <a:gd name="T7" fmla="*/ 0 h 70"/>
                <a:gd name="T8" fmla="*/ 70 w 71"/>
                <a:gd name="T9" fmla="*/ 0 h 70"/>
                <a:gd name="T10" fmla="*/ 70 w 71"/>
                <a:gd name="T11" fmla="*/ 7 h 70"/>
                <a:gd name="T12" fmla="*/ 10 w 71"/>
                <a:gd name="T13" fmla="*/ 7 h 70"/>
                <a:gd name="T14" fmla="*/ 10 w 71"/>
                <a:gd name="T15" fmla="*/ 53 h 70"/>
                <a:gd name="T16" fmla="*/ 12 w 71"/>
                <a:gd name="T17" fmla="*/ 59 h 70"/>
                <a:gd name="T18" fmla="*/ 20 w 71"/>
                <a:gd name="T19" fmla="*/ 63 h 70"/>
                <a:gd name="T20" fmla="*/ 71 w 71"/>
                <a:gd name="T21" fmla="*/ 63 h 70"/>
                <a:gd name="T22" fmla="*/ 71 w 71"/>
                <a:gd name="T23" fmla="*/ 70 h 70"/>
                <a:gd name="T24" fmla="*/ 14 w 71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70">
                  <a:moveTo>
                    <a:pt x="14" y="70"/>
                  </a:moveTo>
                  <a:cubicBezTo>
                    <a:pt x="12" y="70"/>
                    <a:pt x="11" y="70"/>
                    <a:pt x="10" y="69"/>
                  </a:cubicBezTo>
                  <a:cubicBezTo>
                    <a:pt x="4" y="66"/>
                    <a:pt x="0" y="61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5"/>
                    <a:pt x="11" y="57"/>
                    <a:pt x="12" y="59"/>
                  </a:cubicBezTo>
                  <a:cubicBezTo>
                    <a:pt x="13" y="62"/>
                    <a:pt x="16" y="63"/>
                    <a:pt x="20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1" y="70"/>
                    <a:pt x="71" y="70"/>
                    <a:pt x="71" y="70"/>
                  </a:cubicBezTo>
                  <a:lnTo>
                    <a:pt x="14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9" name="Freeform 49"/>
            <p:cNvSpPr/>
            <p:nvPr/>
          </p:nvSpPr>
          <p:spPr bwMode="auto">
            <a:xfrm>
              <a:off x="10819606" y="858043"/>
              <a:ext cx="203200" cy="182563"/>
            </a:xfrm>
            <a:custGeom>
              <a:avLst/>
              <a:gdLst>
                <a:gd name="T0" fmla="*/ 32 w 54"/>
                <a:gd name="T1" fmla="*/ 22 h 49"/>
                <a:gd name="T2" fmla="*/ 54 w 54"/>
                <a:gd name="T3" fmla="*/ 22 h 49"/>
                <a:gd name="T4" fmla="*/ 54 w 54"/>
                <a:gd name="T5" fmla="*/ 29 h 49"/>
                <a:gd name="T6" fmla="*/ 33 w 54"/>
                <a:gd name="T7" fmla="*/ 29 h 49"/>
                <a:gd name="T8" fmla="*/ 54 w 54"/>
                <a:gd name="T9" fmla="*/ 41 h 49"/>
                <a:gd name="T10" fmla="*/ 54 w 54"/>
                <a:gd name="T11" fmla="*/ 49 h 49"/>
                <a:gd name="T12" fmla="*/ 27 w 54"/>
                <a:gd name="T13" fmla="*/ 36 h 49"/>
                <a:gd name="T14" fmla="*/ 0 w 54"/>
                <a:gd name="T15" fmla="*/ 49 h 49"/>
                <a:gd name="T16" fmla="*/ 0 w 54"/>
                <a:gd name="T17" fmla="*/ 41 h 49"/>
                <a:gd name="T18" fmla="*/ 21 w 54"/>
                <a:gd name="T19" fmla="*/ 29 h 49"/>
                <a:gd name="T20" fmla="*/ 0 w 54"/>
                <a:gd name="T21" fmla="*/ 29 h 49"/>
                <a:gd name="T22" fmla="*/ 0 w 54"/>
                <a:gd name="T23" fmla="*/ 22 h 49"/>
                <a:gd name="T24" fmla="*/ 22 w 54"/>
                <a:gd name="T25" fmla="*/ 22 h 49"/>
                <a:gd name="T26" fmla="*/ 22 w 54"/>
                <a:gd name="T27" fmla="*/ 19 h 49"/>
                <a:gd name="T28" fmla="*/ 22 w 54"/>
                <a:gd name="T29" fmla="*/ 12 h 49"/>
                <a:gd name="T30" fmla="*/ 12 w 54"/>
                <a:gd name="T31" fmla="*/ 12 h 49"/>
                <a:gd name="T32" fmla="*/ 0 w 54"/>
                <a:gd name="T33" fmla="*/ 18 h 49"/>
                <a:gd name="T34" fmla="*/ 0 w 54"/>
                <a:gd name="T35" fmla="*/ 10 h 49"/>
                <a:gd name="T36" fmla="*/ 10 w 54"/>
                <a:gd name="T37" fmla="*/ 0 h 49"/>
                <a:gd name="T38" fmla="*/ 18 w 54"/>
                <a:gd name="T39" fmla="*/ 0 h 49"/>
                <a:gd name="T40" fmla="*/ 16 w 54"/>
                <a:gd name="T41" fmla="*/ 5 h 49"/>
                <a:gd name="T42" fmla="*/ 50 w 54"/>
                <a:gd name="T43" fmla="*/ 5 h 49"/>
                <a:gd name="T44" fmla="*/ 50 w 54"/>
                <a:gd name="T45" fmla="*/ 12 h 49"/>
                <a:gd name="T46" fmla="*/ 32 w 54"/>
                <a:gd name="T47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49">
                  <a:moveTo>
                    <a:pt x="32" y="22"/>
                  </a:moveTo>
                  <a:cubicBezTo>
                    <a:pt x="54" y="22"/>
                    <a:pt x="54" y="22"/>
                    <a:pt x="54" y="22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34"/>
                    <a:pt x="46" y="41"/>
                    <a:pt x="54" y="41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43" y="48"/>
                    <a:pt x="31" y="42"/>
                    <a:pt x="27" y="36"/>
                  </a:cubicBezTo>
                  <a:cubicBezTo>
                    <a:pt x="23" y="42"/>
                    <a:pt x="14" y="49"/>
                    <a:pt x="0" y="4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1" y="41"/>
                    <a:pt x="19" y="35"/>
                    <a:pt x="2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9" y="15"/>
                    <a:pt x="6" y="17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8"/>
                    <a:pt x="9" y="6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3"/>
                    <a:pt x="17" y="4"/>
                    <a:pt x="16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32" y="12"/>
                    <a:pt x="32" y="12"/>
                    <a:pt x="32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0" name="Freeform 50"/>
            <p:cNvSpPr>
              <a:spLocks noEditPoints="1"/>
            </p:cNvSpPr>
            <p:nvPr/>
          </p:nvSpPr>
          <p:spPr bwMode="auto">
            <a:xfrm>
              <a:off x="9836943" y="816768"/>
              <a:ext cx="269875" cy="269875"/>
            </a:xfrm>
            <a:custGeom>
              <a:avLst/>
              <a:gdLst>
                <a:gd name="T0" fmla="*/ 16 w 72"/>
                <a:gd name="T1" fmla="*/ 17 h 72"/>
                <a:gd name="T2" fmla="*/ 62 w 72"/>
                <a:gd name="T3" fmla="*/ 17 h 72"/>
                <a:gd name="T4" fmla="*/ 72 w 72"/>
                <a:gd name="T5" fmla="*/ 7 h 72"/>
                <a:gd name="T6" fmla="*/ 72 w 72"/>
                <a:gd name="T7" fmla="*/ 0 h 72"/>
                <a:gd name="T8" fmla="*/ 6 w 72"/>
                <a:gd name="T9" fmla="*/ 0 h 72"/>
                <a:gd name="T10" fmla="*/ 6 w 72"/>
                <a:gd name="T11" fmla="*/ 45 h 72"/>
                <a:gd name="T12" fmla="*/ 0 w 72"/>
                <a:gd name="T13" fmla="*/ 60 h 72"/>
                <a:gd name="T14" fmla="*/ 0 w 72"/>
                <a:gd name="T15" fmla="*/ 72 h 72"/>
                <a:gd name="T16" fmla="*/ 16 w 72"/>
                <a:gd name="T17" fmla="*/ 45 h 72"/>
                <a:gd name="T18" fmla="*/ 16 w 72"/>
                <a:gd name="T19" fmla="*/ 17 h 72"/>
                <a:gd name="T20" fmla="*/ 16 w 72"/>
                <a:gd name="T21" fmla="*/ 6 h 72"/>
                <a:gd name="T22" fmla="*/ 62 w 72"/>
                <a:gd name="T23" fmla="*/ 6 h 72"/>
                <a:gd name="T24" fmla="*/ 62 w 72"/>
                <a:gd name="T25" fmla="*/ 7 h 72"/>
                <a:gd name="T26" fmla="*/ 59 w 72"/>
                <a:gd name="T27" fmla="*/ 11 h 72"/>
                <a:gd name="T28" fmla="*/ 16 w 72"/>
                <a:gd name="T29" fmla="*/ 11 h 72"/>
                <a:gd name="T30" fmla="*/ 16 w 72"/>
                <a:gd name="T31" fmla="*/ 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72">
                  <a:moveTo>
                    <a:pt x="16" y="17"/>
                  </a:moveTo>
                  <a:cubicBezTo>
                    <a:pt x="62" y="17"/>
                    <a:pt x="62" y="17"/>
                    <a:pt x="62" y="17"/>
                  </a:cubicBezTo>
                  <a:cubicBezTo>
                    <a:pt x="69" y="17"/>
                    <a:pt x="72" y="14"/>
                    <a:pt x="72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53"/>
                    <a:pt x="5" y="57"/>
                    <a:pt x="0" y="6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1" y="67"/>
                    <a:pt x="16" y="57"/>
                    <a:pt x="16" y="45"/>
                  </a:cubicBezTo>
                  <a:lnTo>
                    <a:pt x="16" y="17"/>
                  </a:lnTo>
                  <a:close/>
                  <a:moveTo>
                    <a:pt x="16" y="6"/>
                  </a:moveTo>
                  <a:cubicBezTo>
                    <a:pt x="62" y="6"/>
                    <a:pt x="62" y="6"/>
                    <a:pt x="62" y="6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10"/>
                    <a:pt x="61" y="11"/>
                    <a:pt x="59" y="11"/>
                  </a:cubicBezTo>
                  <a:cubicBezTo>
                    <a:pt x="16" y="11"/>
                    <a:pt x="16" y="11"/>
                    <a:pt x="16" y="11"/>
                  </a:cubicBezTo>
                  <a:lnTo>
                    <a:pt x="1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1" name="Freeform 51"/>
            <p:cNvSpPr>
              <a:spLocks noEditPoints="1"/>
            </p:cNvSpPr>
            <p:nvPr/>
          </p:nvSpPr>
          <p:spPr bwMode="auto">
            <a:xfrm>
              <a:off x="9905206" y="883443"/>
              <a:ext cx="206375" cy="203200"/>
            </a:xfrm>
            <a:custGeom>
              <a:avLst/>
              <a:gdLst>
                <a:gd name="T0" fmla="*/ 55 w 55"/>
                <a:gd name="T1" fmla="*/ 44 h 54"/>
                <a:gd name="T2" fmla="*/ 55 w 55"/>
                <a:gd name="T3" fmla="*/ 29 h 54"/>
                <a:gd name="T4" fmla="*/ 31 w 55"/>
                <a:gd name="T5" fmla="*/ 29 h 54"/>
                <a:gd name="T6" fmla="*/ 31 w 55"/>
                <a:gd name="T7" fmla="*/ 25 h 54"/>
                <a:gd name="T8" fmla="*/ 43 w 55"/>
                <a:gd name="T9" fmla="*/ 25 h 54"/>
                <a:gd name="T10" fmla="*/ 51 w 55"/>
                <a:gd name="T11" fmla="*/ 17 h 54"/>
                <a:gd name="T12" fmla="*/ 51 w 55"/>
                <a:gd name="T13" fmla="*/ 11 h 54"/>
                <a:gd name="T14" fmla="*/ 31 w 55"/>
                <a:gd name="T15" fmla="*/ 11 h 54"/>
                <a:gd name="T16" fmla="*/ 31 w 55"/>
                <a:gd name="T17" fmla="*/ 7 h 54"/>
                <a:gd name="T18" fmla="*/ 53 w 55"/>
                <a:gd name="T19" fmla="*/ 6 h 54"/>
                <a:gd name="T20" fmla="*/ 53 w 55"/>
                <a:gd name="T21" fmla="*/ 0 h 54"/>
                <a:gd name="T22" fmla="*/ 27 w 55"/>
                <a:gd name="T23" fmla="*/ 2 h 54"/>
                <a:gd name="T24" fmla="*/ 1 w 55"/>
                <a:gd name="T25" fmla="*/ 2 h 54"/>
                <a:gd name="T26" fmla="*/ 1 w 55"/>
                <a:gd name="T27" fmla="*/ 7 h 54"/>
                <a:gd name="T28" fmla="*/ 22 w 55"/>
                <a:gd name="T29" fmla="*/ 7 h 54"/>
                <a:gd name="T30" fmla="*/ 22 w 55"/>
                <a:gd name="T31" fmla="*/ 11 h 54"/>
                <a:gd name="T32" fmla="*/ 2 w 55"/>
                <a:gd name="T33" fmla="*/ 11 h 54"/>
                <a:gd name="T34" fmla="*/ 2 w 55"/>
                <a:gd name="T35" fmla="*/ 25 h 54"/>
                <a:gd name="T36" fmla="*/ 22 w 55"/>
                <a:gd name="T37" fmla="*/ 25 h 54"/>
                <a:gd name="T38" fmla="*/ 22 w 55"/>
                <a:gd name="T39" fmla="*/ 29 h 54"/>
                <a:gd name="T40" fmla="*/ 0 w 55"/>
                <a:gd name="T41" fmla="*/ 29 h 54"/>
                <a:gd name="T42" fmla="*/ 0 w 55"/>
                <a:gd name="T43" fmla="*/ 53 h 54"/>
                <a:gd name="T44" fmla="*/ 9 w 55"/>
                <a:gd name="T45" fmla="*/ 53 h 54"/>
                <a:gd name="T46" fmla="*/ 9 w 55"/>
                <a:gd name="T47" fmla="*/ 34 h 54"/>
                <a:gd name="T48" fmla="*/ 22 w 55"/>
                <a:gd name="T49" fmla="*/ 34 h 54"/>
                <a:gd name="T50" fmla="*/ 22 w 55"/>
                <a:gd name="T51" fmla="*/ 40 h 54"/>
                <a:gd name="T52" fmla="*/ 12 w 55"/>
                <a:gd name="T53" fmla="*/ 40 h 54"/>
                <a:gd name="T54" fmla="*/ 12 w 55"/>
                <a:gd name="T55" fmla="*/ 46 h 54"/>
                <a:gd name="T56" fmla="*/ 16 w 55"/>
                <a:gd name="T57" fmla="*/ 46 h 54"/>
                <a:gd name="T58" fmla="*/ 17 w 55"/>
                <a:gd name="T59" fmla="*/ 46 h 54"/>
                <a:gd name="T60" fmla="*/ 36 w 55"/>
                <a:gd name="T61" fmla="*/ 44 h 54"/>
                <a:gd name="T62" fmla="*/ 37 w 55"/>
                <a:gd name="T63" fmla="*/ 44 h 54"/>
                <a:gd name="T64" fmla="*/ 38 w 55"/>
                <a:gd name="T65" fmla="*/ 45 h 54"/>
                <a:gd name="T66" fmla="*/ 38 w 55"/>
                <a:gd name="T67" fmla="*/ 46 h 54"/>
                <a:gd name="T68" fmla="*/ 44 w 55"/>
                <a:gd name="T69" fmla="*/ 46 h 54"/>
                <a:gd name="T70" fmla="*/ 40 w 55"/>
                <a:gd name="T71" fmla="*/ 36 h 54"/>
                <a:gd name="T72" fmla="*/ 35 w 55"/>
                <a:gd name="T73" fmla="*/ 36 h 54"/>
                <a:gd name="T74" fmla="*/ 35 w 55"/>
                <a:gd name="T75" fmla="*/ 36 h 54"/>
                <a:gd name="T76" fmla="*/ 36 w 55"/>
                <a:gd name="T77" fmla="*/ 39 h 54"/>
                <a:gd name="T78" fmla="*/ 31 w 55"/>
                <a:gd name="T79" fmla="*/ 39 h 54"/>
                <a:gd name="T80" fmla="*/ 31 w 55"/>
                <a:gd name="T81" fmla="*/ 34 h 54"/>
                <a:gd name="T82" fmla="*/ 46 w 55"/>
                <a:gd name="T83" fmla="*/ 34 h 54"/>
                <a:gd name="T84" fmla="*/ 46 w 55"/>
                <a:gd name="T85" fmla="*/ 45 h 54"/>
                <a:gd name="T86" fmla="*/ 42 w 55"/>
                <a:gd name="T87" fmla="*/ 48 h 54"/>
                <a:gd name="T88" fmla="*/ 38 w 55"/>
                <a:gd name="T89" fmla="*/ 48 h 54"/>
                <a:gd name="T90" fmla="*/ 38 w 55"/>
                <a:gd name="T91" fmla="*/ 54 h 54"/>
                <a:gd name="T92" fmla="*/ 46 w 55"/>
                <a:gd name="T93" fmla="*/ 54 h 54"/>
                <a:gd name="T94" fmla="*/ 55 w 55"/>
                <a:gd name="T95" fmla="*/ 44 h 54"/>
                <a:gd name="T96" fmla="*/ 31 w 55"/>
                <a:gd name="T97" fmla="*/ 16 h 54"/>
                <a:gd name="T98" fmla="*/ 42 w 55"/>
                <a:gd name="T99" fmla="*/ 16 h 54"/>
                <a:gd name="T100" fmla="*/ 42 w 55"/>
                <a:gd name="T101" fmla="*/ 17 h 54"/>
                <a:gd name="T102" fmla="*/ 39 w 55"/>
                <a:gd name="T103" fmla="*/ 20 h 54"/>
                <a:gd name="T104" fmla="*/ 31 w 55"/>
                <a:gd name="T105" fmla="*/ 20 h 54"/>
                <a:gd name="T106" fmla="*/ 31 w 55"/>
                <a:gd name="T107" fmla="*/ 16 h 54"/>
                <a:gd name="T108" fmla="*/ 11 w 55"/>
                <a:gd name="T109" fmla="*/ 16 h 54"/>
                <a:gd name="T110" fmla="*/ 22 w 55"/>
                <a:gd name="T111" fmla="*/ 16 h 54"/>
                <a:gd name="T112" fmla="*/ 22 w 55"/>
                <a:gd name="T113" fmla="*/ 20 h 54"/>
                <a:gd name="T114" fmla="*/ 11 w 55"/>
                <a:gd name="T115" fmla="*/ 20 h 54"/>
                <a:gd name="T116" fmla="*/ 11 w 55"/>
                <a:gd name="T117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54">
                  <a:moveTo>
                    <a:pt x="55" y="44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8" y="25"/>
                    <a:pt x="51" y="23"/>
                    <a:pt x="51" y="17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8" y="7"/>
                    <a:pt x="46" y="7"/>
                    <a:pt x="53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6" y="2"/>
                    <a:pt x="37" y="2"/>
                    <a:pt x="2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6" y="41"/>
                    <a:pt x="12" y="40"/>
                    <a:pt x="12" y="40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6"/>
                    <a:pt x="15" y="46"/>
                    <a:pt x="16" y="46"/>
                  </a:cubicBezTo>
                  <a:cubicBezTo>
                    <a:pt x="16" y="46"/>
                    <a:pt x="17" y="46"/>
                    <a:pt x="17" y="46"/>
                  </a:cubicBezTo>
                  <a:cubicBezTo>
                    <a:pt x="27" y="45"/>
                    <a:pt x="33" y="44"/>
                    <a:pt x="36" y="44"/>
                  </a:cubicBezTo>
                  <a:cubicBezTo>
                    <a:pt x="36" y="44"/>
                    <a:pt x="37" y="44"/>
                    <a:pt x="37" y="44"/>
                  </a:cubicBezTo>
                  <a:cubicBezTo>
                    <a:pt x="38" y="44"/>
                    <a:pt x="38" y="44"/>
                    <a:pt x="38" y="45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3" y="43"/>
                    <a:pt x="42" y="39"/>
                    <a:pt x="40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7"/>
                    <a:pt x="36" y="39"/>
                  </a:cubicBezTo>
                  <a:cubicBezTo>
                    <a:pt x="35" y="39"/>
                    <a:pt x="33" y="39"/>
                    <a:pt x="31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7"/>
                    <a:pt x="44" y="48"/>
                    <a:pt x="42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52" y="54"/>
                    <a:pt x="55" y="50"/>
                    <a:pt x="55" y="44"/>
                  </a:cubicBezTo>
                  <a:moveTo>
                    <a:pt x="31" y="16"/>
                  </a:moveTo>
                  <a:cubicBezTo>
                    <a:pt x="42" y="16"/>
                    <a:pt x="42" y="16"/>
                    <a:pt x="42" y="16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20"/>
                    <a:pt x="41" y="21"/>
                    <a:pt x="39" y="20"/>
                  </a:cubicBezTo>
                  <a:cubicBezTo>
                    <a:pt x="31" y="20"/>
                    <a:pt x="31" y="20"/>
                    <a:pt x="31" y="20"/>
                  </a:cubicBezTo>
                  <a:lnTo>
                    <a:pt x="31" y="16"/>
                  </a:lnTo>
                  <a:close/>
                  <a:moveTo>
                    <a:pt x="11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1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2" name="Freeform 52"/>
            <p:cNvSpPr/>
            <p:nvPr/>
          </p:nvSpPr>
          <p:spPr bwMode="auto">
            <a:xfrm>
              <a:off x="9530556" y="816768"/>
              <a:ext cx="88900" cy="273050"/>
            </a:xfrm>
            <a:custGeom>
              <a:avLst/>
              <a:gdLst>
                <a:gd name="T0" fmla="*/ 0 w 24"/>
                <a:gd name="T1" fmla="*/ 73 h 73"/>
                <a:gd name="T2" fmla="*/ 0 w 24"/>
                <a:gd name="T3" fmla="*/ 0 h 73"/>
                <a:gd name="T4" fmla="*/ 23 w 24"/>
                <a:gd name="T5" fmla="*/ 0 h 73"/>
                <a:gd name="T6" fmla="*/ 23 w 24"/>
                <a:gd name="T7" fmla="*/ 8 h 73"/>
                <a:gd name="T8" fmla="*/ 18 w 24"/>
                <a:gd name="T9" fmla="*/ 29 h 73"/>
                <a:gd name="T10" fmla="*/ 23 w 24"/>
                <a:gd name="T11" fmla="*/ 45 h 73"/>
                <a:gd name="T12" fmla="*/ 9 w 24"/>
                <a:gd name="T13" fmla="*/ 61 h 73"/>
                <a:gd name="T14" fmla="*/ 9 w 24"/>
                <a:gd name="T15" fmla="*/ 53 h 73"/>
                <a:gd name="T16" fmla="*/ 16 w 24"/>
                <a:gd name="T17" fmla="*/ 44 h 73"/>
                <a:gd name="T18" fmla="*/ 10 w 24"/>
                <a:gd name="T19" fmla="*/ 29 h 73"/>
                <a:gd name="T20" fmla="*/ 15 w 24"/>
                <a:gd name="T21" fmla="*/ 7 h 73"/>
                <a:gd name="T22" fmla="*/ 8 w 24"/>
                <a:gd name="T23" fmla="*/ 7 h 73"/>
                <a:gd name="T24" fmla="*/ 8 w 24"/>
                <a:gd name="T25" fmla="*/ 73 h 73"/>
                <a:gd name="T26" fmla="*/ 0 w 24"/>
                <a:gd name="T2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73">
                  <a:moveTo>
                    <a:pt x="0" y="7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16"/>
                    <a:pt x="21" y="23"/>
                    <a:pt x="18" y="29"/>
                  </a:cubicBezTo>
                  <a:cubicBezTo>
                    <a:pt x="22" y="33"/>
                    <a:pt x="23" y="38"/>
                    <a:pt x="23" y="45"/>
                  </a:cubicBezTo>
                  <a:cubicBezTo>
                    <a:pt x="24" y="56"/>
                    <a:pt x="19" y="61"/>
                    <a:pt x="9" y="61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4" y="54"/>
                    <a:pt x="16" y="51"/>
                    <a:pt x="16" y="44"/>
                  </a:cubicBezTo>
                  <a:cubicBezTo>
                    <a:pt x="16" y="38"/>
                    <a:pt x="14" y="33"/>
                    <a:pt x="10" y="29"/>
                  </a:cubicBezTo>
                  <a:cubicBezTo>
                    <a:pt x="13" y="23"/>
                    <a:pt x="15" y="15"/>
                    <a:pt x="15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3"/>
                    <a:pt x="8" y="73"/>
                    <a:pt x="8" y="73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3" name="Freeform 53"/>
            <p:cNvSpPr/>
            <p:nvPr/>
          </p:nvSpPr>
          <p:spPr bwMode="auto">
            <a:xfrm>
              <a:off x="9616281" y="812006"/>
              <a:ext cx="74613" cy="277813"/>
            </a:xfrm>
            <a:custGeom>
              <a:avLst/>
              <a:gdLst>
                <a:gd name="T0" fmla="*/ 7 w 20"/>
                <a:gd name="T1" fmla="*/ 74 h 74"/>
                <a:gd name="T2" fmla="*/ 7 w 20"/>
                <a:gd name="T3" fmla="*/ 26 h 74"/>
                <a:gd name="T4" fmla="*/ 0 w 20"/>
                <a:gd name="T5" fmla="*/ 32 h 74"/>
                <a:gd name="T6" fmla="*/ 0 w 20"/>
                <a:gd name="T7" fmla="*/ 22 h 74"/>
                <a:gd name="T8" fmla="*/ 12 w 20"/>
                <a:gd name="T9" fmla="*/ 0 h 74"/>
                <a:gd name="T10" fmla="*/ 20 w 20"/>
                <a:gd name="T11" fmla="*/ 0 h 74"/>
                <a:gd name="T12" fmla="*/ 16 w 20"/>
                <a:gd name="T13" fmla="*/ 15 h 74"/>
                <a:gd name="T14" fmla="*/ 16 w 20"/>
                <a:gd name="T15" fmla="*/ 74 h 74"/>
                <a:gd name="T16" fmla="*/ 7 w 20"/>
                <a:gd name="T1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74">
                  <a:moveTo>
                    <a:pt x="7" y="74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5" y="28"/>
                    <a:pt x="1" y="31"/>
                    <a:pt x="0" y="3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6" y="17"/>
                    <a:pt x="11" y="10"/>
                    <a:pt x="1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8"/>
                    <a:pt x="18" y="11"/>
                    <a:pt x="16" y="15"/>
                  </a:cubicBezTo>
                  <a:cubicBezTo>
                    <a:pt x="16" y="74"/>
                    <a:pt x="16" y="74"/>
                    <a:pt x="16" y="74"/>
                  </a:cubicBezTo>
                  <a:lnTo>
                    <a:pt x="7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4" name="Freeform 54"/>
            <p:cNvSpPr/>
            <p:nvPr/>
          </p:nvSpPr>
          <p:spPr bwMode="auto">
            <a:xfrm>
              <a:off x="9687718" y="812006"/>
              <a:ext cx="115888" cy="274638"/>
            </a:xfrm>
            <a:custGeom>
              <a:avLst/>
              <a:gdLst>
                <a:gd name="T0" fmla="*/ 0 w 31"/>
                <a:gd name="T1" fmla="*/ 19 h 73"/>
                <a:gd name="T2" fmla="*/ 0 w 31"/>
                <a:gd name="T3" fmla="*/ 12 h 73"/>
                <a:gd name="T4" fmla="*/ 15 w 31"/>
                <a:gd name="T5" fmla="*/ 12 h 73"/>
                <a:gd name="T6" fmla="*/ 15 w 31"/>
                <a:gd name="T7" fmla="*/ 0 h 73"/>
                <a:gd name="T8" fmla="*/ 25 w 31"/>
                <a:gd name="T9" fmla="*/ 0 h 73"/>
                <a:gd name="T10" fmla="*/ 25 w 31"/>
                <a:gd name="T11" fmla="*/ 12 h 73"/>
                <a:gd name="T12" fmla="*/ 31 w 31"/>
                <a:gd name="T13" fmla="*/ 12 h 73"/>
                <a:gd name="T14" fmla="*/ 31 w 31"/>
                <a:gd name="T15" fmla="*/ 19 h 73"/>
                <a:gd name="T16" fmla="*/ 25 w 31"/>
                <a:gd name="T17" fmla="*/ 19 h 73"/>
                <a:gd name="T18" fmla="*/ 25 w 31"/>
                <a:gd name="T19" fmla="*/ 63 h 73"/>
                <a:gd name="T20" fmla="*/ 15 w 31"/>
                <a:gd name="T21" fmla="*/ 73 h 73"/>
                <a:gd name="T22" fmla="*/ 7 w 31"/>
                <a:gd name="T23" fmla="*/ 73 h 73"/>
                <a:gd name="T24" fmla="*/ 7 w 31"/>
                <a:gd name="T25" fmla="*/ 67 h 73"/>
                <a:gd name="T26" fmla="*/ 11 w 31"/>
                <a:gd name="T27" fmla="*/ 67 h 73"/>
                <a:gd name="T28" fmla="*/ 15 w 31"/>
                <a:gd name="T29" fmla="*/ 62 h 73"/>
                <a:gd name="T30" fmla="*/ 15 w 31"/>
                <a:gd name="T31" fmla="*/ 19 h 73"/>
                <a:gd name="T32" fmla="*/ 0 w 31"/>
                <a:gd name="T33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73">
                  <a:moveTo>
                    <a:pt x="0" y="19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70"/>
                    <a:pt x="22" y="73"/>
                    <a:pt x="15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4" y="67"/>
                    <a:pt x="16" y="65"/>
                    <a:pt x="15" y="62"/>
                  </a:cubicBezTo>
                  <a:cubicBezTo>
                    <a:pt x="15" y="19"/>
                    <a:pt x="15" y="19"/>
                    <a:pt x="15" y="19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5" name="Freeform 55"/>
            <p:cNvSpPr/>
            <p:nvPr/>
          </p:nvSpPr>
          <p:spPr bwMode="auto">
            <a:xfrm>
              <a:off x="9687718" y="916781"/>
              <a:ext cx="44450" cy="71438"/>
            </a:xfrm>
            <a:custGeom>
              <a:avLst/>
              <a:gdLst>
                <a:gd name="T0" fmla="*/ 4 w 12"/>
                <a:gd name="T1" fmla="*/ 19 h 19"/>
                <a:gd name="T2" fmla="*/ 0 w 12"/>
                <a:gd name="T3" fmla="*/ 0 h 19"/>
                <a:gd name="T4" fmla="*/ 8 w 12"/>
                <a:gd name="T5" fmla="*/ 0 h 19"/>
                <a:gd name="T6" fmla="*/ 12 w 12"/>
                <a:gd name="T7" fmla="*/ 19 h 19"/>
                <a:gd name="T8" fmla="*/ 4 w 1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9">
                  <a:moveTo>
                    <a:pt x="4" y="19"/>
                  </a:moveTo>
                  <a:cubicBezTo>
                    <a:pt x="4" y="14"/>
                    <a:pt x="2" y="8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6"/>
                    <a:pt x="11" y="12"/>
                    <a:pt x="12" y="19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6" name="Freeform 56"/>
            <p:cNvSpPr/>
            <p:nvPr/>
          </p:nvSpPr>
          <p:spPr bwMode="auto">
            <a:xfrm>
              <a:off x="7496968" y="1150143"/>
              <a:ext cx="68263" cy="79375"/>
            </a:xfrm>
            <a:custGeom>
              <a:avLst/>
              <a:gdLst>
                <a:gd name="T0" fmla="*/ 11 w 18"/>
                <a:gd name="T1" fmla="*/ 0 h 21"/>
                <a:gd name="T2" fmla="*/ 18 w 18"/>
                <a:gd name="T3" fmla="*/ 3 h 21"/>
                <a:gd name="T4" fmla="*/ 16 w 18"/>
                <a:gd name="T5" fmla="*/ 5 h 21"/>
                <a:gd name="T6" fmla="*/ 11 w 18"/>
                <a:gd name="T7" fmla="*/ 4 h 21"/>
                <a:gd name="T8" fmla="*/ 4 w 18"/>
                <a:gd name="T9" fmla="*/ 11 h 21"/>
                <a:gd name="T10" fmla="*/ 11 w 18"/>
                <a:gd name="T11" fmla="*/ 18 h 21"/>
                <a:gd name="T12" fmla="*/ 16 w 18"/>
                <a:gd name="T13" fmla="*/ 16 h 21"/>
                <a:gd name="T14" fmla="*/ 18 w 18"/>
                <a:gd name="T15" fmla="*/ 18 h 21"/>
                <a:gd name="T16" fmla="*/ 11 w 18"/>
                <a:gd name="T17" fmla="*/ 21 h 21"/>
                <a:gd name="T18" fmla="*/ 0 w 18"/>
                <a:gd name="T19" fmla="*/ 11 h 21"/>
                <a:gd name="T20" fmla="*/ 11 w 18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cubicBezTo>
                    <a:pt x="14" y="0"/>
                    <a:pt x="16" y="2"/>
                    <a:pt x="18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3" y="4"/>
                    <a:pt x="11" y="4"/>
                  </a:cubicBezTo>
                  <a:cubicBezTo>
                    <a:pt x="7" y="4"/>
                    <a:pt x="4" y="6"/>
                    <a:pt x="4" y="11"/>
                  </a:cubicBezTo>
                  <a:cubicBezTo>
                    <a:pt x="4" y="15"/>
                    <a:pt x="7" y="18"/>
                    <a:pt x="11" y="18"/>
                  </a:cubicBezTo>
                  <a:cubicBezTo>
                    <a:pt x="13" y="18"/>
                    <a:pt x="15" y="17"/>
                    <a:pt x="16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0"/>
                    <a:pt x="14" y="21"/>
                    <a:pt x="11" y="21"/>
                  </a:cubicBezTo>
                  <a:cubicBezTo>
                    <a:pt x="5" y="21"/>
                    <a:pt x="0" y="17"/>
                    <a:pt x="0" y="11"/>
                  </a:cubicBezTo>
                  <a:cubicBezTo>
                    <a:pt x="0" y="4"/>
                    <a:pt x="5" y="0"/>
                    <a:pt x="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7" name="Freeform 57"/>
            <p:cNvSpPr>
              <a:spLocks noEditPoints="1"/>
            </p:cNvSpPr>
            <p:nvPr/>
          </p:nvSpPr>
          <p:spPr bwMode="auto">
            <a:xfrm>
              <a:off x="7576343" y="1169193"/>
              <a:ext cx="55563" cy="60325"/>
            </a:xfrm>
            <a:custGeom>
              <a:avLst/>
              <a:gdLst>
                <a:gd name="T0" fmla="*/ 11 w 15"/>
                <a:gd name="T1" fmla="*/ 6 h 16"/>
                <a:gd name="T2" fmla="*/ 7 w 15"/>
                <a:gd name="T3" fmla="*/ 3 h 16"/>
                <a:gd name="T4" fmla="*/ 2 w 15"/>
                <a:gd name="T5" fmla="*/ 5 h 16"/>
                <a:gd name="T6" fmla="*/ 1 w 15"/>
                <a:gd name="T7" fmla="*/ 2 h 16"/>
                <a:gd name="T8" fmla="*/ 8 w 15"/>
                <a:gd name="T9" fmla="*/ 0 h 16"/>
                <a:gd name="T10" fmla="*/ 15 w 15"/>
                <a:gd name="T11" fmla="*/ 7 h 16"/>
                <a:gd name="T12" fmla="*/ 15 w 15"/>
                <a:gd name="T13" fmla="*/ 16 h 16"/>
                <a:gd name="T14" fmla="*/ 12 w 15"/>
                <a:gd name="T15" fmla="*/ 16 h 16"/>
                <a:gd name="T16" fmla="*/ 11 w 15"/>
                <a:gd name="T17" fmla="*/ 14 h 16"/>
                <a:gd name="T18" fmla="*/ 11 w 15"/>
                <a:gd name="T19" fmla="*/ 14 h 16"/>
                <a:gd name="T20" fmla="*/ 5 w 15"/>
                <a:gd name="T21" fmla="*/ 16 h 16"/>
                <a:gd name="T22" fmla="*/ 0 w 15"/>
                <a:gd name="T23" fmla="*/ 12 h 16"/>
                <a:gd name="T24" fmla="*/ 11 w 15"/>
                <a:gd name="T25" fmla="*/ 6 h 16"/>
                <a:gd name="T26" fmla="*/ 7 w 15"/>
                <a:gd name="T27" fmla="*/ 13 h 16"/>
                <a:gd name="T28" fmla="*/ 11 w 15"/>
                <a:gd name="T29" fmla="*/ 12 h 16"/>
                <a:gd name="T30" fmla="*/ 11 w 15"/>
                <a:gd name="T31" fmla="*/ 8 h 16"/>
                <a:gd name="T32" fmla="*/ 4 w 15"/>
                <a:gd name="T33" fmla="*/ 11 h 16"/>
                <a:gd name="T34" fmla="*/ 7 w 15"/>
                <a:gd name="T3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6">
                  <a:moveTo>
                    <a:pt x="11" y="6"/>
                  </a:moveTo>
                  <a:cubicBezTo>
                    <a:pt x="11" y="5"/>
                    <a:pt x="10" y="3"/>
                    <a:pt x="7" y="3"/>
                  </a:cubicBezTo>
                  <a:cubicBezTo>
                    <a:pt x="6" y="3"/>
                    <a:pt x="4" y="4"/>
                    <a:pt x="2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13" y="0"/>
                    <a:pt x="15" y="3"/>
                    <a:pt x="15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8" y="16"/>
                    <a:pt x="5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9"/>
                    <a:pt x="3" y="7"/>
                    <a:pt x="11" y="6"/>
                  </a:cubicBezTo>
                  <a:moveTo>
                    <a:pt x="7" y="13"/>
                  </a:moveTo>
                  <a:cubicBezTo>
                    <a:pt x="8" y="13"/>
                    <a:pt x="9" y="13"/>
                    <a:pt x="11" y="1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6" y="9"/>
                    <a:pt x="4" y="10"/>
                    <a:pt x="4" y="11"/>
                  </a:cubicBezTo>
                  <a:cubicBezTo>
                    <a:pt x="4" y="13"/>
                    <a:pt x="5" y="13"/>
                    <a:pt x="7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8" name="Freeform 58"/>
            <p:cNvSpPr/>
            <p:nvPr/>
          </p:nvSpPr>
          <p:spPr bwMode="auto">
            <a:xfrm>
              <a:off x="7650956" y="1169193"/>
              <a:ext cx="60325" cy="60325"/>
            </a:xfrm>
            <a:custGeom>
              <a:avLst/>
              <a:gdLst>
                <a:gd name="T0" fmla="*/ 0 w 16"/>
                <a:gd name="T1" fmla="*/ 1 h 16"/>
                <a:gd name="T2" fmla="*/ 4 w 16"/>
                <a:gd name="T3" fmla="*/ 1 h 16"/>
                <a:gd name="T4" fmla="*/ 4 w 16"/>
                <a:gd name="T5" fmla="*/ 3 h 16"/>
                <a:gd name="T6" fmla="*/ 4 w 16"/>
                <a:gd name="T7" fmla="*/ 3 h 16"/>
                <a:gd name="T8" fmla="*/ 10 w 16"/>
                <a:gd name="T9" fmla="*/ 0 h 16"/>
                <a:gd name="T10" fmla="*/ 16 w 16"/>
                <a:gd name="T11" fmla="*/ 6 h 16"/>
                <a:gd name="T12" fmla="*/ 16 w 16"/>
                <a:gd name="T13" fmla="*/ 16 h 16"/>
                <a:gd name="T14" fmla="*/ 11 w 16"/>
                <a:gd name="T15" fmla="*/ 16 h 16"/>
                <a:gd name="T16" fmla="*/ 11 w 16"/>
                <a:gd name="T17" fmla="*/ 7 h 16"/>
                <a:gd name="T18" fmla="*/ 8 w 16"/>
                <a:gd name="T19" fmla="*/ 3 h 16"/>
                <a:gd name="T20" fmla="*/ 4 w 16"/>
                <a:gd name="T21" fmla="*/ 5 h 16"/>
                <a:gd name="T22" fmla="*/ 4 w 16"/>
                <a:gd name="T23" fmla="*/ 16 h 16"/>
                <a:gd name="T24" fmla="*/ 0 w 16"/>
                <a:gd name="T25" fmla="*/ 16 h 16"/>
                <a:gd name="T26" fmla="*/ 0 w 16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7" y="0"/>
                    <a:pt x="10" y="0"/>
                  </a:cubicBezTo>
                  <a:cubicBezTo>
                    <a:pt x="14" y="0"/>
                    <a:pt x="16" y="3"/>
                    <a:pt x="16" y="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9" name="Freeform 59"/>
            <p:cNvSpPr/>
            <p:nvPr/>
          </p:nvSpPr>
          <p:spPr bwMode="auto">
            <a:xfrm>
              <a:off x="7722393" y="1169193"/>
              <a:ext cx="57150" cy="60325"/>
            </a:xfrm>
            <a:custGeom>
              <a:avLst/>
              <a:gdLst>
                <a:gd name="T0" fmla="*/ 10 w 15"/>
                <a:gd name="T1" fmla="*/ 0 h 16"/>
                <a:gd name="T2" fmla="*/ 15 w 15"/>
                <a:gd name="T3" fmla="*/ 2 h 16"/>
                <a:gd name="T4" fmla="*/ 13 w 15"/>
                <a:gd name="T5" fmla="*/ 4 h 16"/>
                <a:gd name="T6" fmla="*/ 10 w 15"/>
                <a:gd name="T7" fmla="*/ 3 h 16"/>
                <a:gd name="T8" fmla="*/ 5 w 15"/>
                <a:gd name="T9" fmla="*/ 8 h 16"/>
                <a:gd name="T10" fmla="*/ 10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10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2" y="0"/>
                    <a:pt x="14" y="1"/>
                    <a:pt x="15" y="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7" y="3"/>
                    <a:pt x="5" y="5"/>
                    <a:pt x="5" y="8"/>
                  </a:cubicBezTo>
                  <a:cubicBezTo>
                    <a:pt x="5" y="11"/>
                    <a:pt x="7" y="13"/>
                    <a:pt x="10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0" name="Freeform 60"/>
            <p:cNvSpPr>
              <a:spLocks noEditPoints="1"/>
            </p:cNvSpPr>
            <p:nvPr/>
          </p:nvSpPr>
          <p:spPr bwMode="auto">
            <a:xfrm>
              <a:off x="7782718" y="1169193"/>
              <a:ext cx="60325" cy="60325"/>
            </a:xfrm>
            <a:custGeom>
              <a:avLst/>
              <a:gdLst>
                <a:gd name="T0" fmla="*/ 9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5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6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9 w 16"/>
                <a:gd name="T19" fmla="*/ 0 h 16"/>
                <a:gd name="T20" fmla="*/ 13 w 16"/>
                <a:gd name="T21" fmla="*/ 7 h 16"/>
                <a:gd name="T22" fmla="*/ 9 w 16"/>
                <a:gd name="T23" fmla="*/ 3 h 16"/>
                <a:gd name="T24" fmla="*/ 5 w 16"/>
                <a:gd name="T25" fmla="*/ 7 h 16"/>
                <a:gd name="T26" fmla="*/ 13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4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3" y="13"/>
                    <a:pt x="14" y="1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4" y="15"/>
                    <a:pt x="12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9" y="0"/>
                  </a:cubicBezTo>
                  <a:moveTo>
                    <a:pt x="13" y="7"/>
                  </a:moveTo>
                  <a:cubicBezTo>
                    <a:pt x="13" y="5"/>
                    <a:pt x="11" y="3"/>
                    <a:pt x="9" y="3"/>
                  </a:cubicBezTo>
                  <a:cubicBezTo>
                    <a:pt x="7" y="3"/>
                    <a:pt x="5" y="4"/>
                    <a:pt x="5" y="7"/>
                  </a:cubicBezTo>
                  <a:lnTo>
                    <a:pt x="1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1" name="Freeform 61"/>
            <p:cNvSpPr/>
            <p:nvPr/>
          </p:nvSpPr>
          <p:spPr bwMode="auto">
            <a:xfrm>
              <a:off x="7857331" y="1169193"/>
              <a:ext cx="41275" cy="60325"/>
            </a:xfrm>
            <a:custGeom>
              <a:avLst/>
              <a:gdLst>
                <a:gd name="T0" fmla="*/ 0 w 11"/>
                <a:gd name="T1" fmla="*/ 1 h 16"/>
                <a:gd name="T2" fmla="*/ 4 w 11"/>
                <a:gd name="T3" fmla="*/ 1 h 16"/>
                <a:gd name="T4" fmla="*/ 4 w 11"/>
                <a:gd name="T5" fmla="*/ 3 h 16"/>
                <a:gd name="T6" fmla="*/ 4 w 11"/>
                <a:gd name="T7" fmla="*/ 3 h 16"/>
                <a:gd name="T8" fmla="*/ 9 w 11"/>
                <a:gd name="T9" fmla="*/ 0 h 16"/>
                <a:gd name="T10" fmla="*/ 11 w 11"/>
                <a:gd name="T11" fmla="*/ 1 h 16"/>
                <a:gd name="T12" fmla="*/ 11 w 11"/>
                <a:gd name="T13" fmla="*/ 4 h 16"/>
                <a:gd name="T14" fmla="*/ 9 w 11"/>
                <a:gd name="T15" fmla="*/ 4 h 16"/>
                <a:gd name="T16" fmla="*/ 4 w 11"/>
                <a:gd name="T17" fmla="*/ 7 h 16"/>
                <a:gd name="T18" fmla="*/ 4 w 11"/>
                <a:gd name="T19" fmla="*/ 16 h 16"/>
                <a:gd name="T20" fmla="*/ 0 w 11"/>
                <a:gd name="T21" fmla="*/ 16 h 16"/>
                <a:gd name="T22" fmla="*/ 0 w 11"/>
                <a:gd name="T2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6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7" y="4"/>
                    <a:pt x="6" y="4"/>
                    <a:pt x="4" y="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2" name="Freeform 62"/>
            <p:cNvSpPr/>
            <p:nvPr/>
          </p:nvSpPr>
          <p:spPr bwMode="auto">
            <a:xfrm>
              <a:off x="7939881" y="1153318"/>
              <a:ext cx="68263" cy="76200"/>
            </a:xfrm>
            <a:custGeom>
              <a:avLst/>
              <a:gdLst>
                <a:gd name="T0" fmla="*/ 0 w 43"/>
                <a:gd name="T1" fmla="*/ 0 h 48"/>
                <a:gd name="T2" fmla="*/ 10 w 43"/>
                <a:gd name="T3" fmla="*/ 0 h 48"/>
                <a:gd name="T4" fmla="*/ 10 w 43"/>
                <a:gd name="T5" fmla="*/ 19 h 48"/>
                <a:gd name="T6" fmla="*/ 33 w 43"/>
                <a:gd name="T7" fmla="*/ 19 h 48"/>
                <a:gd name="T8" fmla="*/ 33 w 43"/>
                <a:gd name="T9" fmla="*/ 0 h 48"/>
                <a:gd name="T10" fmla="*/ 43 w 43"/>
                <a:gd name="T11" fmla="*/ 0 h 48"/>
                <a:gd name="T12" fmla="*/ 43 w 43"/>
                <a:gd name="T13" fmla="*/ 48 h 48"/>
                <a:gd name="T14" fmla="*/ 33 w 43"/>
                <a:gd name="T15" fmla="*/ 48 h 48"/>
                <a:gd name="T16" fmla="*/ 33 w 43"/>
                <a:gd name="T17" fmla="*/ 26 h 48"/>
                <a:gd name="T18" fmla="*/ 10 w 43"/>
                <a:gd name="T19" fmla="*/ 26 h 48"/>
                <a:gd name="T20" fmla="*/ 10 w 43"/>
                <a:gd name="T21" fmla="*/ 48 h 48"/>
                <a:gd name="T22" fmla="*/ 0 w 43"/>
                <a:gd name="T23" fmla="*/ 48 h 48"/>
                <a:gd name="T24" fmla="*/ 0 w 43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8">
                  <a:moveTo>
                    <a:pt x="0" y="0"/>
                  </a:moveTo>
                  <a:lnTo>
                    <a:pt x="10" y="0"/>
                  </a:lnTo>
                  <a:lnTo>
                    <a:pt x="10" y="19"/>
                  </a:lnTo>
                  <a:lnTo>
                    <a:pt x="33" y="19"/>
                  </a:lnTo>
                  <a:lnTo>
                    <a:pt x="33" y="0"/>
                  </a:lnTo>
                  <a:lnTo>
                    <a:pt x="43" y="0"/>
                  </a:lnTo>
                  <a:lnTo>
                    <a:pt x="43" y="48"/>
                  </a:lnTo>
                  <a:lnTo>
                    <a:pt x="33" y="48"/>
                  </a:lnTo>
                  <a:lnTo>
                    <a:pt x="33" y="26"/>
                  </a:lnTo>
                  <a:lnTo>
                    <a:pt x="10" y="26"/>
                  </a:lnTo>
                  <a:lnTo>
                    <a:pt x="10" y="48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3" name="Freeform 63"/>
            <p:cNvSpPr>
              <a:spLocks noEditPoints="1"/>
            </p:cNvSpPr>
            <p:nvPr/>
          </p:nvSpPr>
          <p:spPr bwMode="auto">
            <a:xfrm>
              <a:off x="8022431" y="1169193"/>
              <a:ext cx="68263" cy="60325"/>
            </a:xfrm>
            <a:custGeom>
              <a:avLst/>
              <a:gdLst>
                <a:gd name="T0" fmla="*/ 9 w 18"/>
                <a:gd name="T1" fmla="*/ 0 h 16"/>
                <a:gd name="T2" fmla="*/ 18 w 18"/>
                <a:gd name="T3" fmla="*/ 8 h 16"/>
                <a:gd name="T4" fmla="*/ 9 w 18"/>
                <a:gd name="T5" fmla="*/ 16 h 16"/>
                <a:gd name="T6" fmla="*/ 0 w 18"/>
                <a:gd name="T7" fmla="*/ 8 h 16"/>
                <a:gd name="T8" fmla="*/ 9 w 18"/>
                <a:gd name="T9" fmla="*/ 0 h 16"/>
                <a:gd name="T10" fmla="*/ 9 w 18"/>
                <a:gd name="T11" fmla="*/ 13 h 16"/>
                <a:gd name="T12" fmla="*/ 13 w 18"/>
                <a:gd name="T13" fmla="*/ 8 h 16"/>
                <a:gd name="T14" fmla="*/ 9 w 18"/>
                <a:gd name="T15" fmla="*/ 3 h 16"/>
                <a:gd name="T16" fmla="*/ 5 w 18"/>
                <a:gd name="T17" fmla="*/ 8 h 16"/>
                <a:gd name="T18" fmla="*/ 9 w 18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6">
                  <a:moveTo>
                    <a:pt x="9" y="0"/>
                  </a:moveTo>
                  <a:cubicBezTo>
                    <a:pt x="13" y="0"/>
                    <a:pt x="18" y="3"/>
                    <a:pt x="18" y="8"/>
                  </a:cubicBezTo>
                  <a:cubicBezTo>
                    <a:pt x="18" y="13"/>
                    <a:pt x="13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moveTo>
                    <a:pt x="9" y="13"/>
                  </a:moveTo>
                  <a:cubicBezTo>
                    <a:pt x="12" y="13"/>
                    <a:pt x="13" y="11"/>
                    <a:pt x="13" y="8"/>
                  </a:cubicBezTo>
                  <a:cubicBezTo>
                    <a:pt x="13" y="5"/>
                    <a:pt x="12" y="3"/>
                    <a:pt x="9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1"/>
                    <a:pt x="6" y="13"/>
                    <a:pt x="9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4" name="Freeform 64"/>
            <p:cNvSpPr/>
            <p:nvPr/>
          </p:nvSpPr>
          <p:spPr bwMode="auto">
            <a:xfrm>
              <a:off x="8097043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7 w 14"/>
                <a:gd name="T11" fmla="*/ 0 h 16"/>
                <a:gd name="T12" fmla="*/ 13 w 14"/>
                <a:gd name="T13" fmla="*/ 2 h 16"/>
                <a:gd name="T14" fmla="*/ 11 w 14"/>
                <a:gd name="T15" fmla="*/ 4 h 16"/>
                <a:gd name="T16" fmla="*/ 7 w 14"/>
                <a:gd name="T17" fmla="*/ 3 h 16"/>
                <a:gd name="T18" fmla="*/ 5 w 14"/>
                <a:gd name="T19" fmla="*/ 5 h 16"/>
                <a:gd name="T20" fmla="*/ 8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3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3" y="9"/>
                    <a:pt x="1" y="7"/>
                    <a:pt x="1" y="5"/>
                  </a:cubicBezTo>
                  <a:cubicBezTo>
                    <a:pt x="1" y="2"/>
                    <a:pt x="3" y="0"/>
                    <a:pt x="7" y="0"/>
                  </a:cubicBezTo>
                  <a:cubicBezTo>
                    <a:pt x="10" y="0"/>
                    <a:pt x="12" y="1"/>
                    <a:pt x="13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9" y="3"/>
                    <a:pt x="7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6" y="6"/>
                    <a:pt x="8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1" y="16"/>
                    <a:pt x="7" y="16"/>
                  </a:cubicBezTo>
                  <a:cubicBezTo>
                    <a:pt x="4" y="16"/>
                    <a:pt x="1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5" name="Freeform 65"/>
            <p:cNvSpPr>
              <a:spLocks noEditPoints="1"/>
            </p:cNvSpPr>
            <p:nvPr/>
          </p:nvSpPr>
          <p:spPr bwMode="auto">
            <a:xfrm>
              <a:off x="8160543" y="1169193"/>
              <a:ext cx="65088" cy="82550"/>
            </a:xfrm>
            <a:custGeom>
              <a:avLst/>
              <a:gdLst>
                <a:gd name="T0" fmla="*/ 5 w 17"/>
                <a:gd name="T1" fmla="*/ 17 h 22"/>
                <a:gd name="T2" fmla="*/ 5 w 17"/>
                <a:gd name="T3" fmla="*/ 22 h 22"/>
                <a:gd name="T4" fmla="*/ 0 w 17"/>
                <a:gd name="T5" fmla="*/ 22 h 22"/>
                <a:gd name="T6" fmla="*/ 0 w 17"/>
                <a:gd name="T7" fmla="*/ 1 h 22"/>
                <a:gd name="T8" fmla="*/ 4 w 17"/>
                <a:gd name="T9" fmla="*/ 1 h 22"/>
                <a:gd name="T10" fmla="*/ 4 w 17"/>
                <a:gd name="T11" fmla="*/ 2 h 22"/>
                <a:gd name="T12" fmla="*/ 4 w 17"/>
                <a:gd name="T13" fmla="*/ 2 h 22"/>
                <a:gd name="T14" fmla="*/ 10 w 17"/>
                <a:gd name="T15" fmla="*/ 0 h 22"/>
                <a:gd name="T16" fmla="*/ 17 w 17"/>
                <a:gd name="T17" fmla="*/ 8 h 22"/>
                <a:gd name="T18" fmla="*/ 9 w 17"/>
                <a:gd name="T19" fmla="*/ 16 h 22"/>
                <a:gd name="T20" fmla="*/ 4 w 17"/>
                <a:gd name="T21" fmla="*/ 14 h 22"/>
                <a:gd name="T22" fmla="*/ 5 w 17"/>
                <a:gd name="T23" fmla="*/ 17 h 22"/>
                <a:gd name="T24" fmla="*/ 8 w 17"/>
                <a:gd name="T25" fmla="*/ 13 h 22"/>
                <a:gd name="T26" fmla="*/ 12 w 17"/>
                <a:gd name="T27" fmla="*/ 8 h 22"/>
                <a:gd name="T28" fmla="*/ 9 w 17"/>
                <a:gd name="T29" fmla="*/ 3 h 22"/>
                <a:gd name="T30" fmla="*/ 5 w 17"/>
                <a:gd name="T31" fmla="*/ 5 h 22"/>
                <a:gd name="T32" fmla="*/ 5 w 17"/>
                <a:gd name="T33" fmla="*/ 12 h 22"/>
                <a:gd name="T34" fmla="*/ 8 w 17"/>
                <a:gd name="T3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22">
                  <a:moveTo>
                    <a:pt x="5" y="17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8" y="0"/>
                    <a:pt x="10" y="0"/>
                  </a:cubicBezTo>
                  <a:cubicBezTo>
                    <a:pt x="14" y="0"/>
                    <a:pt x="17" y="3"/>
                    <a:pt x="17" y="8"/>
                  </a:cubicBezTo>
                  <a:cubicBezTo>
                    <a:pt x="17" y="13"/>
                    <a:pt x="13" y="16"/>
                    <a:pt x="9" y="16"/>
                  </a:cubicBezTo>
                  <a:cubicBezTo>
                    <a:pt x="8" y="16"/>
                    <a:pt x="6" y="16"/>
                    <a:pt x="4" y="14"/>
                  </a:cubicBezTo>
                  <a:lnTo>
                    <a:pt x="5" y="17"/>
                  </a:lnTo>
                  <a:close/>
                  <a:moveTo>
                    <a:pt x="8" y="13"/>
                  </a:moveTo>
                  <a:cubicBezTo>
                    <a:pt x="11" y="13"/>
                    <a:pt x="12" y="11"/>
                    <a:pt x="12" y="8"/>
                  </a:cubicBezTo>
                  <a:cubicBezTo>
                    <a:pt x="12" y="5"/>
                    <a:pt x="11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7" y="13"/>
                    <a:pt x="8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6" name="Freeform 66"/>
            <p:cNvSpPr>
              <a:spLocks noEditPoints="1"/>
            </p:cNvSpPr>
            <p:nvPr/>
          </p:nvSpPr>
          <p:spPr bwMode="auto">
            <a:xfrm>
              <a:off x="8239918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2 w 5"/>
                <a:gd name="T3" fmla="*/ 0 h 22"/>
                <a:gd name="T4" fmla="*/ 5 w 5"/>
                <a:gd name="T5" fmla="*/ 2 h 22"/>
                <a:gd name="T6" fmla="*/ 2 w 5"/>
                <a:gd name="T7" fmla="*/ 4 h 22"/>
                <a:gd name="T8" fmla="*/ 0 w 5"/>
                <a:gd name="T9" fmla="*/ 2 h 22"/>
                <a:gd name="T10" fmla="*/ 0 w 5"/>
                <a:gd name="T11" fmla="*/ 7 h 22"/>
                <a:gd name="T12" fmla="*/ 4 w 5"/>
                <a:gd name="T13" fmla="*/ 7 h 22"/>
                <a:gd name="T14" fmla="*/ 4 w 5"/>
                <a:gd name="T15" fmla="*/ 22 h 22"/>
                <a:gd name="T16" fmla="*/ 0 w 5"/>
                <a:gd name="T17" fmla="*/ 22 h 22"/>
                <a:gd name="T18" fmla="*/ 0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0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7" name="Freeform 67"/>
            <p:cNvSpPr/>
            <p:nvPr/>
          </p:nvSpPr>
          <p:spPr bwMode="auto">
            <a:xfrm>
              <a:off x="8270081" y="1158081"/>
              <a:ext cx="44450" cy="71438"/>
            </a:xfrm>
            <a:custGeom>
              <a:avLst/>
              <a:gdLst>
                <a:gd name="T0" fmla="*/ 2 w 12"/>
                <a:gd name="T1" fmla="*/ 7 h 19"/>
                <a:gd name="T2" fmla="*/ 0 w 12"/>
                <a:gd name="T3" fmla="*/ 7 h 19"/>
                <a:gd name="T4" fmla="*/ 0 w 12"/>
                <a:gd name="T5" fmla="*/ 4 h 19"/>
                <a:gd name="T6" fmla="*/ 2 w 12"/>
                <a:gd name="T7" fmla="*/ 4 h 19"/>
                <a:gd name="T8" fmla="*/ 3 w 12"/>
                <a:gd name="T9" fmla="*/ 0 h 19"/>
                <a:gd name="T10" fmla="*/ 6 w 12"/>
                <a:gd name="T11" fmla="*/ 0 h 19"/>
                <a:gd name="T12" fmla="*/ 6 w 12"/>
                <a:gd name="T13" fmla="*/ 4 h 19"/>
                <a:gd name="T14" fmla="*/ 11 w 12"/>
                <a:gd name="T15" fmla="*/ 4 h 19"/>
                <a:gd name="T16" fmla="*/ 11 w 12"/>
                <a:gd name="T17" fmla="*/ 7 h 19"/>
                <a:gd name="T18" fmla="*/ 6 w 12"/>
                <a:gd name="T19" fmla="*/ 7 h 19"/>
                <a:gd name="T20" fmla="*/ 6 w 12"/>
                <a:gd name="T21" fmla="*/ 14 h 19"/>
                <a:gd name="T22" fmla="*/ 9 w 12"/>
                <a:gd name="T23" fmla="*/ 16 h 19"/>
                <a:gd name="T24" fmla="*/ 11 w 12"/>
                <a:gd name="T25" fmla="*/ 16 h 19"/>
                <a:gd name="T26" fmla="*/ 12 w 12"/>
                <a:gd name="T27" fmla="*/ 19 h 19"/>
                <a:gd name="T28" fmla="*/ 8 w 12"/>
                <a:gd name="T29" fmla="*/ 19 h 19"/>
                <a:gd name="T30" fmla="*/ 2 w 12"/>
                <a:gd name="T31" fmla="*/ 14 h 19"/>
                <a:gd name="T32" fmla="*/ 2 w 12"/>
                <a:gd name="T3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9">
                  <a:moveTo>
                    <a:pt x="2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7" y="16"/>
                    <a:pt x="9" y="16"/>
                  </a:cubicBezTo>
                  <a:cubicBezTo>
                    <a:pt x="10" y="16"/>
                    <a:pt x="10" y="16"/>
                    <a:pt x="11" y="16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9" y="19"/>
                    <a:pt x="8" y="19"/>
                  </a:cubicBezTo>
                  <a:cubicBezTo>
                    <a:pt x="4" y="19"/>
                    <a:pt x="2" y="17"/>
                    <a:pt x="2" y="14"/>
                  </a:cubicBezTo>
                  <a:lnTo>
                    <a:pt x="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8" name="Freeform 68"/>
            <p:cNvSpPr>
              <a:spLocks noEditPoints="1"/>
            </p:cNvSpPr>
            <p:nvPr/>
          </p:nvSpPr>
          <p:spPr bwMode="auto">
            <a:xfrm>
              <a:off x="8319293" y="1169193"/>
              <a:ext cx="55563" cy="60325"/>
            </a:xfrm>
            <a:custGeom>
              <a:avLst/>
              <a:gdLst>
                <a:gd name="T0" fmla="*/ 11 w 15"/>
                <a:gd name="T1" fmla="*/ 6 h 16"/>
                <a:gd name="T2" fmla="*/ 8 w 15"/>
                <a:gd name="T3" fmla="*/ 3 h 16"/>
                <a:gd name="T4" fmla="*/ 3 w 15"/>
                <a:gd name="T5" fmla="*/ 5 h 16"/>
                <a:gd name="T6" fmla="*/ 1 w 15"/>
                <a:gd name="T7" fmla="*/ 2 h 16"/>
                <a:gd name="T8" fmla="*/ 9 w 15"/>
                <a:gd name="T9" fmla="*/ 0 h 16"/>
                <a:gd name="T10" fmla="*/ 15 w 15"/>
                <a:gd name="T11" fmla="*/ 7 h 16"/>
                <a:gd name="T12" fmla="*/ 15 w 15"/>
                <a:gd name="T13" fmla="*/ 16 h 16"/>
                <a:gd name="T14" fmla="*/ 12 w 15"/>
                <a:gd name="T15" fmla="*/ 16 h 16"/>
                <a:gd name="T16" fmla="*/ 12 w 15"/>
                <a:gd name="T17" fmla="*/ 14 h 16"/>
                <a:gd name="T18" fmla="*/ 11 w 15"/>
                <a:gd name="T19" fmla="*/ 14 h 16"/>
                <a:gd name="T20" fmla="*/ 6 w 15"/>
                <a:gd name="T21" fmla="*/ 16 h 16"/>
                <a:gd name="T22" fmla="*/ 0 w 15"/>
                <a:gd name="T23" fmla="*/ 12 h 16"/>
                <a:gd name="T24" fmla="*/ 11 w 15"/>
                <a:gd name="T25" fmla="*/ 6 h 16"/>
                <a:gd name="T26" fmla="*/ 7 w 15"/>
                <a:gd name="T27" fmla="*/ 13 h 16"/>
                <a:gd name="T28" fmla="*/ 11 w 15"/>
                <a:gd name="T29" fmla="*/ 12 h 16"/>
                <a:gd name="T30" fmla="*/ 11 w 15"/>
                <a:gd name="T31" fmla="*/ 8 h 16"/>
                <a:gd name="T32" fmla="*/ 5 w 15"/>
                <a:gd name="T33" fmla="*/ 11 h 16"/>
                <a:gd name="T34" fmla="*/ 7 w 15"/>
                <a:gd name="T3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6">
                  <a:moveTo>
                    <a:pt x="11" y="6"/>
                  </a:moveTo>
                  <a:cubicBezTo>
                    <a:pt x="11" y="5"/>
                    <a:pt x="10" y="3"/>
                    <a:pt x="8" y="3"/>
                  </a:cubicBezTo>
                  <a:cubicBezTo>
                    <a:pt x="6" y="3"/>
                    <a:pt x="4" y="4"/>
                    <a:pt x="3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6" y="0"/>
                    <a:pt x="9" y="0"/>
                  </a:cubicBezTo>
                  <a:cubicBezTo>
                    <a:pt x="13" y="0"/>
                    <a:pt x="15" y="3"/>
                    <a:pt x="15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8" y="16"/>
                    <a:pt x="6" y="16"/>
                  </a:cubicBezTo>
                  <a:cubicBezTo>
                    <a:pt x="3" y="16"/>
                    <a:pt x="0" y="14"/>
                    <a:pt x="0" y="12"/>
                  </a:cubicBezTo>
                  <a:cubicBezTo>
                    <a:pt x="0" y="9"/>
                    <a:pt x="4" y="7"/>
                    <a:pt x="11" y="6"/>
                  </a:cubicBezTo>
                  <a:moveTo>
                    <a:pt x="7" y="13"/>
                  </a:moveTo>
                  <a:cubicBezTo>
                    <a:pt x="9" y="13"/>
                    <a:pt x="10" y="13"/>
                    <a:pt x="11" y="1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6" y="9"/>
                    <a:pt x="5" y="10"/>
                    <a:pt x="5" y="11"/>
                  </a:cubicBezTo>
                  <a:cubicBezTo>
                    <a:pt x="5" y="13"/>
                    <a:pt x="6" y="13"/>
                    <a:pt x="7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9" name="Freeform 69"/>
            <p:cNvSpPr/>
            <p:nvPr/>
          </p:nvSpPr>
          <p:spPr bwMode="auto">
            <a:xfrm>
              <a:off x="8393906" y="1146968"/>
              <a:ext cx="25400" cy="82550"/>
            </a:xfrm>
            <a:custGeom>
              <a:avLst/>
              <a:gdLst>
                <a:gd name="T0" fmla="*/ 0 w 7"/>
                <a:gd name="T1" fmla="*/ 0 h 22"/>
                <a:gd name="T2" fmla="*/ 5 w 7"/>
                <a:gd name="T3" fmla="*/ 0 h 22"/>
                <a:gd name="T4" fmla="*/ 5 w 7"/>
                <a:gd name="T5" fmla="*/ 18 h 22"/>
                <a:gd name="T6" fmla="*/ 6 w 7"/>
                <a:gd name="T7" fmla="*/ 19 h 22"/>
                <a:gd name="T8" fmla="*/ 6 w 7"/>
                <a:gd name="T9" fmla="*/ 19 h 22"/>
                <a:gd name="T10" fmla="*/ 7 w 7"/>
                <a:gd name="T11" fmla="*/ 22 h 22"/>
                <a:gd name="T12" fmla="*/ 4 w 7"/>
                <a:gd name="T13" fmla="*/ 22 h 22"/>
                <a:gd name="T14" fmla="*/ 0 w 7"/>
                <a:gd name="T15" fmla="*/ 18 h 22"/>
                <a:gd name="T16" fmla="*/ 0 w 7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5" y="22"/>
                    <a:pt x="4" y="22"/>
                  </a:cubicBezTo>
                  <a:cubicBezTo>
                    <a:pt x="1" y="22"/>
                    <a:pt x="0" y="21"/>
                    <a:pt x="0" y="1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0" name="Freeform 70"/>
            <p:cNvSpPr>
              <a:spLocks noEditPoints="1"/>
            </p:cNvSpPr>
            <p:nvPr/>
          </p:nvSpPr>
          <p:spPr bwMode="auto">
            <a:xfrm>
              <a:off x="8454231" y="1169193"/>
              <a:ext cx="66675" cy="60325"/>
            </a:xfrm>
            <a:custGeom>
              <a:avLst/>
              <a:gdLst>
                <a:gd name="T0" fmla="*/ 9 w 18"/>
                <a:gd name="T1" fmla="*/ 0 h 16"/>
                <a:gd name="T2" fmla="*/ 18 w 18"/>
                <a:gd name="T3" fmla="*/ 8 h 16"/>
                <a:gd name="T4" fmla="*/ 9 w 18"/>
                <a:gd name="T5" fmla="*/ 16 h 16"/>
                <a:gd name="T6" fmla="*/ 0 w 18"/>
                <a:gd name="T7" fmla="*/ 8 h 16"/>
                <a:gd name="T8" fmla="*/ 9 w 18"/>
                <a:gd name="T9" fmla="*/ 0 h 16"/>
                <a:gd name="T10" fmla="*/ 9 w 18"/>
                <a:gd name="T11" fmla="*/ 13 h 16"/>
                <a:gd name="T12" fmla="*/ 13 w 18"/>
                <a:gd name="T13" fmla="*/ 8 h 16"/>
                <a:gd name="T14" fmla="*/ 9 w 18"/>
                <a:gd name="T15" fmla="*/ 3 h 16"/>
                <a:gd name="T16" fmla="*/ 5 w 18"/>
                <a:gd name="T17" fmla="*/ 8 h 16"/>
                <a:gd name="T18" fmla="*/ 9 w 18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6">
                  <a:moveTo>
                    <a:pt x="9" y="0"/>
                  </a:moveTo>
                  <a:cubicBezTo>
                    <a:pt x="14" y="0"/>
                    <a:pt x="18" y="3"/>
                    <a:pt x="18" y="8"/>
                  </a:cubicBezTo>
                  <a:cubicBezTo>
                    <a:pt x="18" y="13"/>
                    <a:pt x="14" y="16"/>
                    <a:pt x="9" y="16"/>
                  </a:cubicBezTo>
                  <a:cubicBezTo>
                    <a:pt x="5" y="16"/>
                    <a:pt x="0" y="13"/>
                    <a:pt x="0" y="8"/>
                  </a:cubicBezTo>
                  <a:cubicBezTo>
                    <a:pt x="0" y="3"/>
                    <a:pt x="5" y="0"/>
                    <a:pt x="9" y="0"/>
                  </a:cubicBezTo>
                  <a:moveTo>
                    <a:pt x="9" y="13"/>
                  </a:moveTo>
                  <a:cubicBezTo>
                    <a:pt x="12" y="13"/>
                    <a:pt x="13" y="11"/>
                    <a:pt x="13" y="8"/>
                  </a:cubicBezTo>
                  <a:cubicBezTo>
                    <a:pt x="13" y="5"/>
                    <a:pt x="12" y="3"/>
                    <a:pt x="9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1"/>
                    <a:pt x="6" y="13"/>
                    <a:pt x="9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1" name="Freeform 71"/>
            <p:cNvSpPr/>
            <p:nvPr/>
          </p:nvSpPr>
          <p:spPr bwMode="auto">
            <a:xfrm>
              <a:off x="8528843" y="1146968"/>
              <a:ext cx="44450" cy="82550"/>
            </a:xfrm>
            <a:custGeom>
              <a:avLst/>
              <a:gdLst>
                <a:gd name="T0" fmla="*/ 11 w 12"/>
                <a:gd name="T1" fmla="*/ 3 h 22"/>
                <a:gd name="T2" fmla="*/ 9 w 12"/>
                <a:gd name="T3" fmla="*/ 3 h 22"/>
                <a:gd name="T4" fmla="*/ 7 w 12"/>
                <a:gd name="T5" fmla="*/ 5 h 22"/>
                <a:gd name="T6" fmla="*/ 7 w 12"/>
                <a:gd name="T7" fmla="*/ 7 h 22"/>
                <a:gd name="T8" fmla="*/ 10 w 12"/>
                <a:gd name="T9" fmla="*/ 7 h 22"/>
                <a:gd name="T10" fmla="*/ 10 w 12"/>
                <a:gd name="T11" fmla="*/ 10 h 22"/>
                <a:gd name="T12" fmla="*/ 7 w 12"/>
                <a:gd name="T13" fmla="*/ 10 h 22"/>
                <a:gd name="T14" fmla="*/ 7 w 12"/>
                <a:gd name="T15" fmla="*/ 22 h 22"/>
                <a:gd name="T16" fmla="*/ 2 w 12"/>
                <a:gd name="T17" fmla="*/ 22 h 22"/>
                <a:gd name="T18" fmla="*/ 2 w 12"/>
                <a:gd name="T19" fmla="*/ 10 h 22"/>
                <a:gd name="T20" fmla="*/ 0 w 12"/>
                <a:gd name="T21" fmla="*/ 10 h 22"/>
                <a:gd name="T22" fmla="*/ 0 w 12"/>
                <a:gd name="T23" fmla="*/ 7 h 22"/>
                <a:gd name="T24" fmla="*/ 2 w 12"/>
                <a:gd name="T25" fmla="*/ 7 h 22"/>
                <a:gd name="T26" fmla="*/ 2 w 12"/>
                <a:gd name="T27" fmla="*/ 5 h 22"/>
                <a:gd name="T28" fmla="*/ 8 w 12"/>
                <a:gd name="T29" fmla="*/ 0 h 22"/>
                <a:gd name="T30" fmla="*/ 12 w 12"/>
                <a:gd name="T31" fmla="*/ 0 h 22"/>
                <a:gd name="T32" fmla="*/ 11 w 12"/>
                <a:gd name="T3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22">
                  <a:moveTo>
                    <a:pt x="11" y="3"/>
                  </a:moveTo>
                  <a:cubicBezTo>
                    <a:pt x="10" y="3"/>
                    <a:pt x="10" y="3"/>
                    <a:pt x="9" y="3"/>
                  </a:cubicBezTo>
                  <a:cubicBezTo>
                    <a:pt x="7" y="3"/>
                    <a:pt x="7" y="3"/>
                    <a:pt x="7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4" y="0"/>
                    <a:pt x="8" y="0"/>
                  </a:cubicBezTo>
                  <a:cubicBezTo>
                    <a:pt x="10" y="0"/>
                    <a:pt x="11" y="0"/>
                    <a:pt x="12" y="0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2" name="Freeform 72"/>
            <p:cNvSpPr/>
            <p:nvPr/>
          </p:nvSpPr>
          <p:spPr bwMode="auto">
            <a:xfrm>
              <a:off x="8600281" y="1153318"/>
              <a:ext cx="66675" cy="76200"/>
            </a:xfrm>
            <a:custGeom>
              <a:avLst/>
              <a:gdLst>
                <a:gd name="T0" fmla="*/ 16 w 42"/>
                <a:gd name="T1" fmla="*/ 7 h 48"/>
                <a:gd name="T2" fmla="*/ 0 w 42"/>
                <a:gd name="T3" fmla="*/ 7 h 48"/>
                <a:gd name="T4" fmla="*/ 0 w 42"/>
                <a:gd name="T5" fmla="*/ 0 h 48"/>
                <a:gd name="T6" fmla="*/ 42 w 42"/>
                <a:gd name="T7" fmla="*/ 0 h 48"/>
                <a:gd name="T8" fmla="*/ 42 w 42"/>
                <a:gd name="T9" fmla="*/ 7 h 48"/>
                <a:gd name="T10" fmla="*/ 26 w 42"/>
                <a:gd name="T11" fmla="*/ 7 h 48"/>
                <a:gd name="T12" fmla="*/ 26 w 42"/>
                <a:gd name="T13" fmla="*/ 48 h 48"/>
                <a:gd name="T14" fmla="*/ 16 w 42"/>
                <a:gd name="T15" fmla="*/ 48 h 48"/>
                <a:gd name="T16" fmla="*/ 16 w 42"/>
                <a:gd name="T17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8">
                  <a:moveTo>
                    <a:pt x="16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7"/>
                  </a:lnTo>
                  <a:lnTo>
                    <a:pt x="26" y="7"/>
                  </a:lnTo>
                  <a:lnTo>
                    <a:pt x="26" y="48"/>
                  </a:lnTo>
                  <a:lnTo>
                    <a:pt x="16" y="48"/>
                  </a:lnTo>
                  <a:lnTo>
                    <a:pt x="16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3" name="Freeform 73"/>
            <p:cNvSpPr/>
            <p:nvPr/>
          </p:nvSpPr>
          <p:spPr bwMode="auto">
            <a:xfrm>
              <a:off x="8682831" y="1146968"/>
              <a:ext cx="55563" cy="82550"/>
            </a:xfrm>
            <a:custGeom>
              <a:avLst/>
              <a:gdLst>
                <a:gd name="T0" fmla="*/ 0 w 15"/>
                <a:gd name="T1" fmla="*/ 0 h 22"/>
                <a:gd name="T2" fmla="*/ 4 w 15"/>
                <a:gd name="T3" fmla="*/ 0 h 22"/>
                <a:gd name="T4" fmla="*/ 4 w 15"/>
                <a:gd name="T5" fmla="*/ 6 h 22"/>
                <a:gd name="T6" fmla="*/ 4 w 15"/>
                <a:gd name="T7" fmla="*/ 9 h 22"/>
                <a:gd name="T8" fmla="*/ 9 w 15"/>
                <a:gd name="T9" fmla="*/ 6 h 22"/>
                <a:gd name="T10" fmla="*/ 15 w 15"/>
                <a:gd name="T11" fmla="*/ 12 h 22"/>
                <a:gd name="T12" fmla="*/ 15 w 15"/>
                <a:gd name="T13" fmla="*/ 22 h 22"/>
                <a:gd name="T14" fmla="*/ 11 w 15"/>
                <a:gd name="T15" fmla="*/ 22 h 22"/>
                <a:gd name="T16" fmla="*/ 11 w 15"/>
                <a:gd name="T17" fmla="*/ 13 h 22"/>
                <a:gd name="T18" fmla="*/ 8 w 15"/>
                <a:gd name="T19" fmla="*/ 9 h 22"/>
                <a:gd name="T20" fmla="*/ 4 w 15"/>
                <a:gd name="T21" fmla="*/ 11 h 22"/>
                <a:gd name="T22" fmla="*/ 4 w 15"/>
                <a:gd name="T23" fmla="*/ 22 h 22"/>
                <a:gd name="T24" fmla="*/ 0 w 15"/>
                <a:gd name="T25" fmla="*/ 22 h 22"/>
                <a:gd name="T26" fmla="*/ 0 w 1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2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7"/>
                    <a:pt x="7" y="6"/>
                    <a:pt x="9" y="6"/>
                  </a:cubicBezTo>
                  <a:cubicBezTo>
                    <a:pt x="13" y="6"/>
                    <a:pt x="15" y="9"/>
                    <a:pt x="15" y="1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0"/>
                    <a:pt x="10" y="9"/>
                    <a:pt x="8" y="9"/>
                  </a:cubicBezTo>
                  <a:cubicBezTo>
                    <a:pt x="6" y="9"/>
                    <a:pt x="5" y="10"/>
                    <a:pt x="4" y="1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4" name="Freeform 74"/>
            <p:cNvSpPr>
              <a:spLocks noEditPoints="1"/>
            </p:cNvSpPr>
            <p:nvPr/>
          </p:nvSpPr>
          <p:spPr bwMode="auto">
            <a:xfrm>
              <a:off x="8754268" y="1169193"/>
              <a:ext cx="58738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5 w 16"/>
                <a:gd name="T5" fmla="*/ 9 h 16"/>
                <a:gd name="T6" fmla="*/ 4 w 16"/>
                <a:gd name="T7" fmla="*/ 9 h 16"/>
                <a:gd name="T8" fmla="*/ 9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8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6" y="13"/>
                    <a:pt x="9" y="13"/>
                  </a:cubicBezTo>
                  <a:cubicBezTo>
                    <a:pt x="11" y="13"/>
                    <a:pt x="12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5" name="Freeform 75"/>
            <p:cNvSpPr/>
            <p:nvPr/>
          </p:nvSpPr>
          <p:spPr bwMode="auto">
            <a:xfrm>
              <a:off x="8854281" y="1153318"/>
              <a:ext cx="71438" cy="76200"/>
            </a:xfrm>
            <a:custGeom>
              <a:avLst/>
              <a:gdLst>
                <a:gd name="T0" fmla="*/ 0 w 19"/>
                <a:gd name="T1" fmla="*/ 0 h 20"/>
                <a:gd name="T2" fmla="*/ 4 w 19"/>
                <a:gd name="T3" fmla="*/ 0 h 20"/>
                <a:gd name="T4" fmla="*/ 4 w 19"/>
                <a:gd name="T5" fmla="*/ 11 h 20"/>
                <a:gd name="T6" fmla="*/ 9 w 19"/>
                <a:gd name="T7" fmla="*/ 17 h 20"/>
                <a:gd name="T8" fmla="*/ 14 w 19"/>
                <a:gd name="T9" fmla="*/ 11 h 20"/>
                <a:gd name="T10" fmla="*/ 14 w 19"/>
                <a:gd name="T11" fmla="*/ 0 h 20"/>
                <a:gd name="T12" fmla="*/ 19 w 19"/>
                <a:gd name="T13" fmla="*/ 0 h 20"/>
                <a:gd name="T14" fmla="*/ 19 w 19"/>
                <a:gd name="T15" fmla="*/ 11 h 20"/>
                <a:gd name="T16" fmla="*/ 9 w 19"/>
                <a:gd name="T17" fmla="*/ 20 h 20"/>
                <a:gd name="T18" fmla="*/ 0 w 19"/>
                <a:gd name="T19" fmla="*/ 11 h 20"/>
                <a:gd name="T20" fmla="*/ 0 w 1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0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6"/>
                    <a:pt x="6" y="17"/>
                    <a:pt x="9" y="17"/>
                  </a:cubicBezTo>
                  <a:cubicBezTo>
                    <a:pt x="12" y="17"/>
                    <a:pt x="14" y="16"/>
                    <a:pt x="14" y="1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8"/>
                    <a:pt x="15" y="20"/>
                    <a:pt x="9" y="20"/>
                  </a:cubicBezTo>
                  <a:cubicBezTo>
                    <a:pt x="4" y="20"/>
                    <a:pt x="0" y="18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6" name="Freeform 76"/>
            <p:cNvSpPr/>
            <p:nvPr/>
          </p:nvSpPr>
          <p:spPr bwMode="auto">
            <a:xfrm>
              <a:off x="8944768" y="1169193"/>
              <a:ext cx="57150" cy="60325"/>
            </a:xfrm>
            <a:custGeom>
              <a:avLst/>
              <a:gdLst>
                <a:gd name="T0" fmla="*/ 0 w 15"/>
                <a:gd name="T1" fmla="*/ 1 h 16"/>
                <a:gd name="T2" fmla="*/ 3 w 15"/>
                <a:gd name="T3" fmla="*/ 1 h 16"/>
                <a:gd name="T4" fmla="*/ 4 w 15"/>
                <a:gd name="T5" fmla="*/ 3 h 16"/>
                <a:gd name="T6" fmla="*/ 4 w 15"/>
                <a:gd name="T7" fmla="*/ 3 h 16"/>
                <a:gd name="T8" fmla="*/ 10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5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7" y="0"/>
                    <a:pt x="10" y="0"/>
                  </a:cubicBezTo>
                  <a:cubicBezTo>
                    <a:pt x="14" y="0"/>
                    <a:pt x="15" y="3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7" name="Freeform 77"/>
            <p:cNvSpPr>
              <a:spLocks noEditPoints="1"/>
            </p:cNvSpPr>
            <p:nvPr/>
          </p:nvSpPr>
          <p:spPr bwMode="auto">
            <a:xfrm>
              <a:off x="9019381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1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1 w 5"/>
                <a:gd name="T17" fmla="*/ 22 h 22"/>
                <a:gd name="T18" fmla="*/ 1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1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22"/>
                    <a:pt x="1" y="22"/>
                    <a:pt x="1" y="22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8" name="Freeform 78"/>
            <p:cNvSpPr/>
            <p:nvPr/>
          </p:nvSpPr>
          <p:spPr bwMode="auto">
            <a:xfrm>
              <a:off x="9049543" y="1172368"/>
              <a:ext cx="63500" cy="57150"/>
            </a:xfrm>
            <a:custGeom>
              <a:avLst/>
              <a:gdLst>
                <a:gd name="T0" fmla="*/ 0 w 17"/>
                <a:gd name="T1" fmla="*/ 0 h 15"/>
                <a:gd name="T2" fmla="*/ 4 w 17"/>
                <a:gd name="T3" fmla="*/ 0 h 15"/>
                <a:gd name="T4" fmla="*/ 7 w 17"/>
                <a:gd name="T5" fmla="*/ 8 h 15"/>
                <a:gd name="T6" fmla="*/ 9 w 17"/>
                <a:gd name="T7" fmla="*/ 12 h 15"/>
                <a:gd name="T8" fmla="*/ 9 w 17"/>
                <a:gd name="T9" fmla="*/ 12 h 15"/>
                <a:gd name="T10" fmla="*/ 10 w 17"/>
                <a:gd name="T11" fmla="*/ 8 h 15"/>
                <a:gd name="T12" fmla="*/ 13 w 17"/>
                <a:gd name="T13" fmla="*/ 0 h 15"/>
                <a:gd name="T14" fmla="*/ 17 w 17"/>
                <a:gd name="T15" fmla="*/ 0 h 15"/>
                <a:gd name="T16" fmla="*/ 11 w 17"/>
                <a:gd name="T17" fmla="*/ 15 h 15"/>
                <a:gd name="T18" fmla="*/ 6 w 17"/>
                <a:gd name="T19" fmla="*/ 15 h 15"/>
                <a:gd name="T20" fmla="*/ 0 w 17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8" y="11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10" y="9"/>
                    <a:pt x="10" y="8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6" y="15"/>
                    <a:pt x="6" y="15"/>
                    <a:pt x="6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9" name="Freeform 79"/>
            <p:cNvSpPr>
              <a:spLocks noEditPoints="1"/>
            </p:cNvSpPr>
            <p:nvPr/>
          </p:nvSpPr>
          <p:spPr bwMode="auto">
            <a:xfrm>
              <a:off x="9120981" y="1169193"/>
              <a:ext cx="60325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5 w 16"/>
                <a:gd name="T5" fmla="*/ 9 h 16"/>
                <a:gd name="T6" fmla="*/ 4 w 16"/>
                <a:gd name="T7" fmla="*/ 9 h 16"/>
                <a:gd name="T8" fmla="*/ 9 w 16"/>
                <a:gd name="T9" fmla="*/ 13 h 16"/>
                <a:gd name="T10" fmla="*/ 13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8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0" name="Freeform 80"/>
            <p:cNvSpPr/>
            <p:nvPr/>
          </p:nvSpPr>
          <p:spPr bwMode="auto">
            <a:xfrm>
              <a:off x="9195593" y="1169193"/>
              <a:ext cx="41275" cy="60325"/>
            </a:xfrm>
            <a:custGeom>
              <a:avLst/>
              <a:gdLst>
                <a:gd name="T0" fmla="*/ 0 w 11"/>
                <a:gd name="T1" fmla="*/ 1 h 16"/>
                <a:gd name="T2" fmla="*/ 3 w 11"/>
                <a:gd name="T3" fmla="*/ 1 h 16"/>
                <a:gd name="T4" fmla="*/ 3 w 11"/>
                <a:gd name="T5" fmla="*/ 3 h 16"/>
                <a:gd name="T6" fmla="*/ 4 w 11"/>
                <a:gd name="T7" fmla="*/ 3 h 16"/>
                <a:gd name="T8" fmla="*/ 9 w 11"/>
                <a:gd name="T9" fmla="*/ 0 h 16"/>
                <a:gd name="T10" fmla="*/ 11 w 11"/>
                <a:gd name="T11" fmla="*/ 1 h 16"/>
                <a:gd name="T12" fmla="*/ 10 w 11"/>
                <a:gd name="T13" fmla="*/ 4 h 16"/>
                <a:gd name="T14" fmla="*/ 8 w 11"/>
                <a:gd name="T15" fmla="*/ 4 h 16"/>
                <a:gd name="T16" fmla="*/ 4 w 11"/>
                <a:gd name="T17" fmla="*/ 7 h 16"/>
                <a:gd name="T18" fmla="*/ 4 w 11"/>
                <a:gd name="T19" fmla="*/ 16 h 16"/>
                <a:gd name="T20" fmla="*/ 0 w 11"/>
                <a:gd name="T21" fmla="*/ 16 h 16"/>
                <a:gd name="T22" fmla="*/ 0 w 11"/>
                <a:gd name="T2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0" y="0"/>
                    <a:pt x="10" y="0"/>
                    <a:pt x="11" y="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7" y="4"/>
                    <a:pt x="5" y="4"/>
                    <a:pt x="4" y="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1" name="Freeform 81"/>
            <p:cNvSpPr/>
            <p:nvPr/>
          </p:nvSpPr>
          <p:spPr bwMode="auto">
            <a:xfrm>
              <a:off x="9236868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8 w 14"/>
                <a:gd name="T11" fmla="*/ 0 h 16"/>
                <a:gd name="T12" fmla="*/ 14 w 14"/>
                <a:gd name="T13" fmla="*/ 2 h 16"/>
                <a:gd name="T14" fmla="*/ 12 w 14"/>
                <a:gd name="T15" fmla="*/ 4 h 16"/>
                <a:gd name="T16" fmla="*/ 8 w 14"/>
                <a:gd name="T17" fmla="*/ 3 h 16"/>
                <a:gd name="T18" fmla="*/ 5 w 14"/>
                <a:gd name="T19" fmla="*/ 5 h 16"/>
                <a:gd name="T20" fmla="*/ 9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4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4" y="9"/>
                    <a:pt x="1" y="7"/>
                    <a:pt x="1" y="5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0" y="0"/>
                    <a:pt x="12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9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7" y="6"/>
                    <a:pt x="9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1" y="16"/>
                    <a:pt x="7" y="16"/>
                  </a:cubicBezTo>
                  <a:cubicBezTo>
                    <a:pt x="4" y="16"/>
                    <a:pt x="2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2" name="Freeform 82"/>
            <p:cNvSpPr>
              <a:spLocks noEditPoints="1"/>
            </p:cNvSpPr>
            <p:nvPr/>
          </p:nvSpPr>
          <p:spPr bwMode="auto">
            <a:xfrm>
              <a:off x="9300368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1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1 w 5"/>
                <a:gd name="T17" fmla="*/ 22 h 22"/>
                <a:gd name="T18" fmla="*/ 1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1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22"/>
                    <a:pt x="1" y="22"/>
                    <a:pt x="1" y="22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3" name="Freeform 83"/>
            <p:cNvSpPr/>
            <p:nvPr/>
          </p:nvSpPr>
          <p:spPr bwMode="auto">
            <a:xfrm>
              <a:off x="9330531" y="1158081"/>
              <a:ext cx="46038" cy="71438"/>
            </a:xfrm>
            <a:custGeom>
              <a:avLst/>
              <a:gdLst>
                <a:gd name="T0" fmla="*/ 3 w 12"/>
                <a:gd name="T1" fmla="*/ 7 h 19"/>
                <a:gd name="T2" fmla="*/ 0 w 12"/>
                <a:gd name="T3" fmla="*/ 7 h 19"/>
                <a:gd name="T4" fmla="*/ 0 w 12"/>
                <a:gd name="T5" fmla="*/ 4 h 19"/>
                <a:gd name="T6" fmla="*/ 3 w 12"/>
                <a:gd name="T7" fmla="*/ 4 h 19"/>
                <a:gd name="T8" fmla="*/ 4 w 12"/>
                <a:gd name="T9" fmla="*/ 0 h 19"/>
                <a:gd name="T10" fmla="*/ 7 w 12"/>
                <a:gd name="T11" fmla="*/ 0 h 19"/>
                <a:gd name="T12" fmla="*/ 7 w 12"/>
                <a:gd name="T13" fmla="*/ 4 h 19"/>
                <a:gd name="T14" fmla="*/ 12 w 12"/>
                <a:gd name="T15" fmla="*/ 4 h 19"/>
                <a:gd name="T16" fmla="*/ 12 w 12"/>
                <a:gd name="T17" fmla="*/ 7 h 19"/>
                <a:gd name="T18" fmla="*/ 7 w 12"/>
                <a:gd name="T19" fmla="*/ 7 h 19"/>
                <a:gd name="T20" fmla="*/ 7 w 12"/>
                <a:gd name="T21" fmla="*/ 14 h 19"/>
                <a:gd name="T22" fmla="*/ 10 w 12"/>
                <a:gd name="T23" fmla="*/ 16 h 19"/>
                <a:gd name="T24" fmla="*/ 11 w 12"/>
                <a:gd name="T25" fmla="*/ 16 h 19"/>
                <a:gd name="T26" fmla="*/ 12 w 12"/>
                <a:gd name="T27" fmla="*/ 19 h 19"/>
                <a:gd name="T28" fmla="*/ 9 w 12"/>
                <a:gd name="T29" fmla="*/ 19 h 19"/>
                <a:gd name="T30" fmla="*/ 3 w 12"/>
                <a:gd name="T31" fmla="*/ 14 h 19"/>
                <a:gd name="T32" fmla="*/ 3 w 12"/>
                <a:gd name="T3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9">
                  <a:moveTo>
                    <a:pt x="3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8" y="16"/>
                    <a:pt x="10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4" y="19"/>
                    <a:pt x="3" y="17"/>
                    <a:pt x="3" y="14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4" name="Freeform 84"/>
            <p:cNvSpPr/>
            <p:nvPr/>
          </p:nvSpPr>
          <p:spPr bwMode="auto">
            <a:xfrm>
              <a:off x="9379743" y="1172368"/>
              <a:ext cx="63500" cy="79375"/>
            </a:xfrm>
            <a:custGeom>
              <a:avLst/>
              <a:gdLst>
                <a:gd name="T0" fmla="*/ 3 w 17"/>
                <a:gd name="T1" fmla="*/ 18 h 21"/>
                <a:gd name="T2" fmla="*/ 7 w 17"/>
                <a:gd name="T3" fmla="*/ 16 h 21"/>
                <a:gd name="T4" fmla="*/ 7 w 17"/>
                <a:gd name="T5" fmla="*/ 15 h 21"/>
                <a:gd name="T6" fmla="*/ 0 w 17"/>
                <a:gd name="T7" fmla="*/ 0 h 21"/>
                <a:gd name="T8" fmla="*/ 4 w 17"/>
                <a:gd name="T9" fmla="*/ 0 h 21"/>
                <a:gd name="T10" fmla="*/ 8 w 17"/>
                <a:gd name="T11" fmla="*/ 7 h 21"/>
                <a:gd name="T12" fmla="*/ 9 w 17"/>
                <a:gd name="T13" fmla="*/ 11 h 21"/>
                <a:gd name="T14" fmla="*/ 9 w 17"/>
                <a:gd name="T15" fmla="*/ 11 h 21"/>
                <a:gd name="T16" fmla="*/ 11 w 17"/>
                <a:gd name="T17" fmla="*/ 7 h 21"/>
                <a:gd name="T18" fmla="*/ 13 w 17"/>
                <a:gd name="T19" fmla="*/ 0 h 21"/>
                <a:gd name="T20" fmla="*/ 17 w 17"/>
                <a:gd name="T21" fmla="*/ 0 h 21"/>
                <a:gd name="T22" fmla="*/ 11 w 17"/>
                <a:gd name="T23" fmla="*/ 15 h 21"/>
                <a:gd name="T24" fmla="*/ 4 w 17"/>
                <a:gd name="T25" fmla="*/ 21 h 21"/>
                <a:gd name="T26" fmla="*/ 1 w 17"/>
                <a:gd name="T27" fmla="*/ 21 h 21"/>
                <a:gd name="T28" fmla="*/ 2 w 17"/>
                <a:gd name="T29" fmla="*/ 18 h 21"/>
                <a:gd name="T30" fmla="*/ 3 w 17"/>
                <a:gd name="T3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1">
                  <a:moveTo>
                    <a:pt x="3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9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9" y="19"/>
                    <a:pt x="7" y="21"/>
                    <a:pt x="4" y="21"/>
                  </a:cubicBezTo>
                  <a:cubicBezTo>
                    <a:pt x="3" y="21"/>
                    <a:pt x="2" y="21"/>
                    <a:pt x="1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5" name="Freeform 85"/>
            <p:cNvSpPr>
              <a:spLocks noEditPoints="1"/>
            </p:cNvSpPr>
            <p:nvPr/>
          </p:nvSpPr>
          <p:spPr bwMode="auto">
            <a:xfrm>
              <a:off x="9481343" y="1169193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17 w 17"/>
                <a:gd name="T3" fmla="*/ 8 h 16"/>
                <a:gd name="T4" fmla="*/ 8 w 17"/>
                <a:gd name="T5" fmla="*/ 16 h 16"/>
                <a:gd name="T6" fmla="*/ 0 w 17"/>
                <a:gd name="T7" fmla="*/ 8 h 16"/>
                <a:gd name="T8" fmla="*/ 8 w 17"/>
                <a:gd name="T9" fmla="*/ 0 h 16"/>
                <a:gd name="T10" fmla="*/ 8 w 17"/>
                <a:gd name="T11" fmla="*/ 13 h 16"/>
                <a:gd name="T12" fmla="*/ 13 w 17"/>
                <a:gd name="T13" fmla="*/ 8 h 16"/>
                <a:gd name="T14" fmla="*/ 8 w 17"/>
                <a:gd name="T15" fmla="*/ 3 h 16"/>
                <a:gd name="T16" fmla="*/ 4 w 17"/>
                <a:gd name="T17" fmla="*/ 8 h 16"/>
                <a:gd name="T18" fmla="*/ 8 w 17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8" y="13"/>
                  </a:moveTo>
                  <a:cubicBezTo>
                    <a:pt x="11" y="13"/>
                    <a:pt x="13" y="11"/>
                    <a:pt x="13" y="8"/>
                  </a:cubicBezTo>
                  <a:cubicBezTo>
                    <a:pt x="13" y="5"/>
                    <a:pt x="11" y="3"/>
                    <a:pt x="8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8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6" name="Freeform 86"/>
            <p:cNvSpPr/>
            <p:nvPr/>
          </p:nvSpPr>
          <p:spPr bwMode="auto">
            <a:xfrm>
              <a:off x="9552781" y="1146968"/>
              <a:ext cx="44450" cy="82550"/>
            </a:xfrm>
            <a:custGeom>
              <a:avLst/>
              <a:gdLst>
                <a:gd name="T0" fmla="*/ 11 w 12"/>
                <a:gd name="T1" fmla="*/ 3 h 22"/>
                <a:gd name="T2" fmla="*/ 9 w 12"/>
                <a:gd name="T3" fmla="*/ 3 h 22"/>
                <a:gd name="T4" fmla="*/ 7 w 12"/>
                <a:gd name="T5" fmla="*/ 5 h 22"/>
                <a:gd name="T6" fmla="*/ 7 w 12"/>
                <a:gd name="T7" fmla="*/ 7 h 22"/>
                <a:gd name="T8" fmla="*/ 10 w 12"/>
                <a:gd name="T9" fmla="*/ 7 h 22"/>
                <a:gd name="T10" fmla="*/ 10 w 12"/>
                <a:gd name="T11" fmla="*/ 10 h 22"/>
                <a:gd name="T12" fmla="*/ 7 w 12"/>
                <a:gd name="T13" fmla="*/ 10 h 22"/>
                <a:gd name="T14" fmla="*/ 7 w 12"/>
                <a:gd name="T15" fmla="*/ 22 h 22"/>
                <a:gd name="T16" fmla="*/ 3 w 12"/>
                <a:gd name="T17" fmla="*/ 22 h 22"/>
                <a:gd name="T18" fmla="*/ 3 w 12"/>
                <a:gd name="T19" fmla="*/ 10 h 22"/>
                <a:gd name="T20" fmla="*/ 0 w 12"/>
                <a:gd name="T21" fmla="*/ 10 h 22"/>
                <a:gd name="T22" fmla="*/ 0 w 12"/>
                <a:gd name="T23" fmla="*/ 7 h 22"/>
                <a:gd name="T24" fmla="*/ 3 w 12"/>
                <a:gd name="T25" fmla="*/ 7 h 22"/>
                <a:gd name="T26" fmla="*/ 3 w 12"/>
                <a:gd name="T27" fmla="*/ 5 h 22"/>
                <a:gd name="T28" fmla="*/ 9 w 12"/>
                <a:gd name="T29" fmla="*/ 0 h 22"/>
                <a:gd name="T30" fmla="*/ 12 w 12"/>
                <a:gd name="T31" fmla="*/ 0 h 22"/>
                <a:gd name="T32" fmla="*/ 11 w 12"/>
                <a:gd name="T3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22">
                  <a:moveTo>
                    <a:pt x="11" y="3"/>
                  </a:moveTo>
                  <a:cubicBezTo>
                    <a:pt x="10" y="3"/>
                    <a:pt x="10" y="3"/>
                    <a:pt x="9" y="3"/>
                  </a:cubicBezTo>
                  <a:cubicBezTo>
                    <a:pt x="8" y="3"/>
                    <a:pt x="7" y="3"/>
                    <a:pt x="7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2"/>
                    <a:pt x="4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7" name="Freeform 87"/>
            <p:cNvSpPr/>
            <p:nvPr/>
          </p:nvSpPr>
          <p:spPr bwMode="auto">
            <a:xfrm>
              <a:off x="9627393" y="1150143"/>
              <a:ext cx="66675" cy="79375"/>
            </a:xfrm>
            <a:custGeom>
              <a:avLst/>
              <a:gdLst>
                <a:gd name="T0" fmla="*/ 11 w 18"/>
                <a:gd name="T1" fmla="*/ 0 h 21"/>
                <a:gd name="T2" fmla="*/ 18 w 18"/>
                <a:gd name="T3" fmla="*/ 3 h 21"/>
                <a:gd name="T4" fmla="*/ 16 w 18"/>
                <a:gd name="T5" fmla="*/ 5 h 21"/>
                <a:gd name="T6" fmla="*/ 11 w 18"/>
                <a:gd name="T7" fmla="*/ 4 h 21"/>
                <a:gd name="T8" fmla="*/ 4 w 18"/>
                <a:gd name="T9" fmla="*/ 11 h 21"/>
                <a:gd name="T10" fmla="*/ 11 w 18"/>
                <a:gd name="T11" fmla="*/ 18 h 21"/>
                <a:gd name="T12" fmla="*/ 16 w 18"/>
                <a:gd name="T13" fmla="*/ 16 h 21"/>
                <a:gd name="T14" fmla="*/ 18 w 18"/>
                <a:gd name="T15" fmla="*/ 18 h 21"/>
                <a:gd name="T16" fmla="*/ 11 w 18"/>
                <a:gd name="T17" fmla="*/ 21 h 21"/>
                <a:gd name="T18" fmla="*/ 0 w 18"/>
                <a:gd name="T19" fmla="*/ 11 h 21"/>
                <a:gd name="T20" fmla="*/ 11 w 18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cubicBezTo>
                    <a:pt x="14" y="0"/>
                    <a:pt x="16" y="2"/>
                    <a:pt x="18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3" y="4"/>
                    <a:pt x="11" y="4"/>
                  </a:cubicBezTo>
                  <a:cubicBezTo>
                    <a:pt x="7" y="4"/>
                    <a:pt x="4" y="6"/>
                    <a:pt x="4" y="11"/>
                  </a:cubicBezTo>
                  <a:cubicBezTo>
                    <a:pt x="4" y="15"/>
                    <a:pt x="7" y="18"/>
                    <a:pt x="11" y="18"/>
                  </a:cubicBezTo>
                  <a:cubicBezTo>
                    <a:pt x="13" y="18"/>
                    <a:pt x="15" y="17"/>
                    <a:pt x="16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0"/>
                    <a:pt x="14" y="21"/>
                    <a:pt x="11" y="21"/>
                  </a:cubicBezTo>
                  <a:cubicBezTo>
                    <a:pt x="5" y="21"/>
                    <a:pt x="0" y="17"/>
                    <a:pt x="0" y="11"/>
                  </a:cubicBezTo>
                  <a:cubicBezTo>
                    <a:pt x="0" y="4"/>
                    <a:pt x="5" y="0"/>
                    <a:pt x="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8" name="Freeform 88"/>
            <p:cNvSpPr/>
            <p:nvPr/>
          </p:nvSpPr>
          <p:spPr bwMode="auto">
            <a:xfrm>
              <a:off x="9709943" y="1146968"/>
              <a:ext cx="55563" cy="82550"/>
            </a:xfrm>
            <a:custGeom>
              <a:avLst/>
              <a:gdLst>
                <a:gd name="T0" fmla="*/ 0 w 15"/>
                <a:gd name="T1" fmla="*/ 0 h 22"/>
                <a:gd name="T2" fmla="*/ 4 w 15"/>
                <a:gd name="T3" fmla="*/ 0 h 22"/>
                <a:gd name="T4" fmla="*/ 4 w 15"/>
                <a:gd name="T5" fmla="*/ 6 h 22"/>
                <a:gd name="T6" fmla="*/ 4 w 15"/>
                <a:gd name="T7" fmla="*/ 9 h 22"/>
                <a:gd name="T8" fmla="*/ 10 w 15"/>
                <a:gd name="T9" fmla="*/ 6 h 22"/>
                <a:gd name="T10" fmla="*/ 15 w 15"/>
                <a:gd name="T11" fmla="*/ 12 h 22"/>
                <a:gd name="T12" fmla="*/ 15 w 15"/>
                <a:gd name="T13" fmla="*/ 22 h 22"/>
                <a:gd name="T14" fmla="*/ 11 w 15"/>
                <a:gd name="T15" fmla="*/ 22 h 22"/>
                <a:gd name="T16" fmla="*/ 11 w 15"/>
                <a:gd name="T17" fmla="*/ 13 h 22"/>
                <a:gd name="T18" fmla="*/ 8 w 15"/>
                <a:gd name="T19" fmla="*/ 9 h 22"/>
                <a:gd name="T20" fmla="*/ 4 w 15"/>
                <a:gd name="T21" fmla="*/ 11 h 22"/>
                <a:gd name="T22" fmla="*/ 4 w 15"/>
                <a:gd name="T23" fmla="*/ 22 h 22"/>
                <a:gd name="T24" fmla="*/ 0 w 15"/>
                <a:gd name="T25" fmla="*/ 22 h 22"/>
                <a:gd name="T26" fmla="*/ 0 w 1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2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7"/>
                    <a:pt x="7" y="6"/>
                    <a:pt x="10" y="6"/>
                  </a:cubicBezTo>
                  <a:cubicBezTo>
                    <a:pt x="14" y="6"/>
                    <a:pt x="15" y="9"/>
                    <a:pt x="15" y="1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0"/>
                    <a:pt x="10" y="9"/>
                    <a:pt x="8" y="9"/>
                  </a:cubicBezTo>
                  <a:cubicBezTo>
                    <a:pt x="7" y="9"/>
                    <a:pt x="6" y="10"/>
                    <a:pt x="4" y="1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9" name="Freeform 89"/>
            <p:cNvSpPr>
              <a:spLocks noEditPoints="1"/>
            </p:cNvSpPr>
            <p:nvPr/>
          </p:nvSpPr>
          <p:spPr bwMode="auto">
            <a:xfrm>
              <a:off x="9784556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0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0 w 5"/>
                <a:gd name="T17" fmla="*/ 22 h 22"/>
                <a:gd name="T18" fmla="*/ 0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0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0" name="Freeform 90"/>
            <p:cNvSpPr/>
            <p:nvPr/>
          </p:nvSpPr>
          <p:spPr bwMode="auto">
            <a:xfrm>
              <a:off x="9822656" y="1169193"/>
              <a:ext cx="55563" cy="60325"/>
            </a:xfrm>
            <a:custGeom>
              <a:avLst/>
              <a:gdLst>
                <a:gd name="T0" fmla="*/ 0 w 15"/>
                <a:gd name="T1" fmla="*/ 1 h 16"/>
                <a:gd name="T2" fmla="*/ 3 w 15"/>
                <a:gd name="T3" fmla="*/ 1 h 16"/>
                <a:gd name="T4" fmla="*/ 4 w 15"/>
                <a:gd name="T5" fmla="*/ 3 h 16"/>
                <a:gd name="T6" fmla="*/ 4 w 15"/>
                <a:gd name="T7" fmla="*/ 3 h 16"/>
                <a:gd name="T8" fmla="*/ 10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5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4" y="0"/>
                    <a:pt x="15" y="3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1" name="Freeform 91"/>
            <p:cNvSpPr>
              <a:spLocks noEditPoints="1"/>
            </p:cNvSpPr>
            <p:nvPr/>
          </p:nvSpPr>
          <p:spPr bwMode="auto">
            <a:xfrm>
              <a:off x="9894093" y="1169193"/>
              <a:ext cx="58738" cy="60325"/>
            </a:xfrm>
            <a:custGeom>
              <a:avLst/>
              <a:gdLst>
                <a:gd name="T0" fmla="*/ 9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4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9 w 16"/>
                <a:gd name="T19" fmla="*/ 0 h 16"/>
                <a:gd name="T20" fmla="*/ 12 w 16"/>
                <a:gd name="T21" fmla="*/ 7 h 16"/>
                <a:gd name="T22" fmla="*/ 9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4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3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2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9" y="3"/>
                  </a:cubicBezTo>
                  <a:cubicBezTo>
                    <a:pt x="7" y="3"/>
                    <a:pt x="5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2" name="Freeform 92"/>
            <p:cNvSpPr/>
            <p:nvPr/>
          </p:nvSpPr>
          <p:spPr bwMode="auto">
            <a:xfrm>
              <a:off x="9960768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8 w 14"/>
                <a:gd name="T11" fmla="*/ 0 h 16"/>
                <a:gd name="T12" fmla="*/ 14 w 14"/>
                <a:gd name="T13" fmla="*/ 2 h 16"/>
                <a:gd name="T14" fmla="*/ 12 w 14"/>
                <a:gd name="T15" fmla="*/ 4 h 16"/>
                <a:gd name="T16" fmla="*/ 8 w 14"/>
                <a:gd name="T17" fmla="*/ 3 h 16"/>
                <a:gd name="T18" fmla="*/ 5 w 14"/>
                <a:gd name="T19" fmla="*/ 5 h 16"/>
                <a:gd name="T20" fmla="*/ 9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4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4" y="9"/>
                    <a:pt x="1" y="7"/>
                    <a:pt x="1" y="5"/>
                  </a:cubicBezTo>
                  <a:cubicBezTo>
                    <a:pt x="1" y="2"/>
                    <a:pt x="4" y="0"/>
                    <a:pt x="8" y="0"/>
                  </a:cubicBezTo>
                  <a:cubicBezTo>
                    <a:pt x="10" y="0"/>
                    <a:pt x="12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9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7" y="6"/>
                    <a:pt x="9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2" y="16"/>
                    <a:pt x="7" y="16"/>
                  </a:cubicBezTo>
                  <a:cubicBezTo>
                    <a:pt x="5" y="16"/>
                    <a:pt x="2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3" name="Freeform 93"/>
            <p:cNvSpPr>
              <a:spLocks noEditPoints="1"/>
            </p:cNvSpPr>
            <p:nvPr/>
          </p:nvSpPr>
          <p:spPr bwMode="auto">
            <a:xfrm>
              <a:off x="10024268" y="1169193"/>
              <a:ext cx="57150" cy="60325"/>
            </a:xfrm>
            <a:custGeom>
              <a:avLst/>
              <a:gdLst>
                <a:gd name="T0" fmla="*/ 8 w 15"/>
                <a:gd name="T1" fmla="*/ 0 h 16"/>
                <a:gd name="T2" fmla="*/ 15 w 15"/>
                <a:gd name="T3" fmla="*/ 8 h 16"/>
                <a:gd name="T4" fmla="*/ 15 w 15"/>
                <a:gd name="T5" fmla="*/ 9 h 16"/>
                <a:gd name="T6" fmla="*/ 4 w 15"/>
                <a:gd name="T7" fmla="*/ 9 h 16"/>
                <a:gd name="T8" fmla="*/ 9 w 15"/>
                <a:gd name="T9" fmla="*/ 13 h 16"/>
                <a:gd name="T10" fmla="*/ 13 w 15"/>
                <a:gd name="T11" fmla="*/ 12 h 16"/>
                <a:gd name="T12" fmla="*/ 15 w 15"/>
                <a:gd name="T13" fmla="*/ 15 h 16"/>
                <a:gd name="T14" fmla="*/ 9 w 15"/>
                <a:gd name="T15" fmla="*/ 16 h 16"/>
                <a:gd name="T16" fmla="*/ 0 w 15"/>
                <a:gd name="T17" fmla="*/ 8 h 16"/>
                <a:gd name="T18" fmla="*/ 8 w 15"/>
                <a:gd name="T19" fmla="*/ 0 h 16"/>
                <a:gd name="T20" fmla="*/ 12 w 15"/>
                <a:gd name="T21" fmla="*/ 7 h 16"/>
                <a:gd name="T22" fmla="*/ 8 w 15"/>
                <a:gd name="T23" fmla="*/ 3 h 16"/>
                <a:gd name="T24" fmla="*/ 4 w 15"/>
                <a:gd name="T25" fmla="*/ 7 h 16"/>
                <a:gd name="T26" fmla="*/ 12 w 15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3" y="0"/>
                    <a:pt x="15" y="3"/>
                    <a:pt x="15" y="8"/>
                  </a:cubicBezTo>
                  <a:cubicBezTo>
                    <a:pt x="15" y="8"/>
                    <a:pt x="15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4" name="Freeform 94"/>
            <p:cNvSpPr>
              <a:spLocks noEditPoints="1"/>
            </p:cNvSpPr>
            <p:nvPr/>
          </p:nvSpPr>
          <p:spPr bwMode="auto">
            <a:xfrm>
              <a:off x="10114756" y="1153318"/>
              <a:ext cx="79375" cy="76200"/>
            </a:xfrm>
            <a:custGeom>
              <a:avLst/>
              <a:gdLst>
                <a:gd name="T0" fmla="*/ 14 w 21"/>
                <a:gd name="T1" fmla="*/ 14 h 20"/>
                <a:gd name="T2" fmla="*/ 6 w 21"/>
                <a:gd name="T3" fmla="*/ 14 h 20"/>
                <a:gd name="T4" fmla="*/ 4 w 21"/>
                <a:gd name="T5" fmla="*/ 20 h 20"/>
                <a:gd name="T6" fmla="*/ 0 w 21"/>
                <a:gd name="T7" fmla="*/ 20 h 20"/>
                <a:gd name="T8" fmla="*/ 8 w 21"/>
                <a:gd name="T9" fmla="*/ 0 h 20"/>
                <a:gd name="T10" fmla="*/ 13 w 21"/>
                <a:gd name="T11" fmla="*/ 0 h 20"/>
                <a:gd name="T12" fmla="*/ 21 w 21"/>
                <a:gd name="T13" fmla="*/ 20 h 20"/>
                <a:gd name="T14" fmla="*/ 16 w 21"/>
                <a:gd name="T15" fmla="*/ 20 h 20"/>
                <a:gd name="T16" fmla="*/ 14 w 21"/>
                <a:gd name="T17" fmla="*/ 14 h 20"/>
                <a:gd name="T18" fmla="*/ 13 w 21"/>
                <a:gd name="T19" fmla="*/ 12 h 20"/>
                <a:gd name="T20" fmla="*/ 13 w 21"/>
                <a:gd name="T21" fmla="*/ 9 h 20"/>
                <a:gd name="T22" fmla="*/ 10 w 21"/>
                <a:gd name="T23" fmla="*/ 3 h 20"/>
                <a:gd name="T24" fmla="*/ 10 w 21"/>
                <a:gd name="T25" fmla="*/ 3 h 20"/>
                <a:gd name="T26" fmla="*/ 8 w 21"/>
                <a:gd name="T27" fmla="*/ 9 h 20"/>
                <a:gd name="T28" fmla="*/ 7 w 21"/>
                <a:gd name="T29" fmla="*/ 12 h 20"/>
                <a:gd name="T30" fmla="*/ 13 w 21"/>
                <a:gd name="T31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20">
                  <a:moveTo>
                    <a:pt x="14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4" y="14"/>
                  </a:lnTo>
                  <a:close/>
                  <a:moveTo>
                    <a:pt x="13" y="12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2" y="7"/>
                    <a:pt x="11" y="5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5"/>
                    <a:pt x="9" y="7"/>
                    <a:pt x="8" y="9"/>
                  </a:cubicBezTo>
                  <a:cubicBezTo>
                    <a:pt x="7" y="12"/>
                    <a:pt x="7" y="12"/>
                    <a:pt x="7" y="12"/>
                  </a:cubicBezTo>
                  <a:lnTo>
                    <a:pt x="13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5" name="Freeform 95"/>
            <p:cNvSpPr/>
            <p:nvPr/>
          </p:nvSpPr>
          <p:spPr bwMode="auto">
            <a:xfrm>
              <a:off x="10197306" y="1169193"/>
              <a:ext cx="55563" cy="60325"/>
            </a:xfrm>
            <a:custGeom>
              <a:avLst/>
              <a:gdLst>
                <a:gd name="T0" fmla="*/ 9 w 15"/>
                <a:gd name="T1" fmla="*/ 0 h 16"/>
                <a:gd name="T2" fmla="*/ 14 w 15"/>
                <a:gd name="T3" fmla="*/ 2 h 16"/>
                <a:gd name="T4" fmla="*/ 12 w 15"/>
                <a:gd name="T5" fmla="*/ 4 h 16"/>
                <a:gd name="T6" fmla="*/ 9 w 15"/>
                <a:gd name="T7" fmla="*/ 3 h 16"/>
                <a:gd name="T8" fmla="*/ 4 w 15"/>
                <a:gd name="T9" fmla="*/ 8 h 16"/>
                <a:gd name="T10" fmla="*/ 9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9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9" y="0"/>
                  </a:moveTo>
                  <a:cubicBezTo>
                    <a:pt x="11" y="0"/>
                    <a:pt x="13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6" name="Freeform 96"/>
            <p:cNvSpPr>
              <a:spLocks noEditPoints="1"/>
            </p:cNvSpPr>
            <p:nvPr/>
          </p:nvSpPr>
          <p:spPr bwMode="auto">
            <a:xfrm>
              <a:off x="10260806" y="1169193"/>
              <a:ext cx="57150" cy="60325"/>
            </a:xfrm>
            <a:custGeom>
              <a:avLst/>
              <a:gdLst>
                <a:gd name="T0" fmla="*/ 11 w 15"/>
                <a:gd name="T1" fmla="*/ 6 h 16"/>
                <a:gd name="T2" fmla="*/ 7 w 15"/>
                <a:gd name="T3" fmla="*/ 3 h 16"/>
                <a:gd name="T4" fmla="*/ 2 w 15"/>
                <a:gd name="T5" fmla="*/ 5 h 16"/>
                <a:gd name="T6" fmla="*/ 1 w 15"/>
                <a:gd name="T7" fmla="*/ 2 h 16"/>
                <a:gd name="T8" fmla="*/ 8 w 15"/>
                <a:gd name="T9" fmla="*/ 0 h 16"/>
                <a:gd name="T10" fmla="*/ 15 w 15"/>
                <a:gd name="T11" fmla="*/ 7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14 h 16"/>
                <a:gd name="T18" fmla="*/ 11 w 15"/>
                <a:gd name="T19" fmla="*/ 14 h 16"/>
                <a:gd name="T20" fmla="*/ 5 w 15"/>
                <a:gd name="T21" fmla="*/ 16 h 16"/>
                <a:gd name="T22" fmla="*/ 0 w 15"/>
                <a:gd name="T23" fmla="*/ 12 h 16"/>
                <a:gd name="T24" fmla="*/ 11 w 15"/>
                <a:gd name="T25" fmla="*/ 6 h 16"/>
                <a:gd name="T26" fmla="*/ 7 w 15"/>
                <a:gd name="T27" fmla="*/ 13 h 16"/>
                <a:gd name="T28" fmla="*/ 11 w 15"/>
                <a:gd name="T29" fmla="*/ 12 h 16"/>
                <a:gd name="T30" fmla="*/ 11 w 15"/>
                <a:gd name="T31" fmla="*/ 8 h 16"/>
                <a:gd name="T32" fmla="*/ 4 w 15"/>
                <a:gd name="T33" fmla="*/ 11 h 16"/>
                <a:gd name="T34" fmla="*/ 7 w 15"/>
                <a:gd name="T3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6">
                  <a:moveTo>
                    <a:pt x="11" y="6"/>
                  </a:moveTo>
                  <a:cubicBezTo>
                    <a:pt x="11" y="5"/>
                    <a:pt x="10" y="3"/>
                    <a:pt x="7" y="3"/>
                  </a:cubicBezTo>
                  <a:cubicBezTo>
                    <a:pt x="6" y="3"/>
                    <a:pt x="4" y="4"/>
                    <a:pt x="2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13" y="0"/>
                    <a:pt x="15" y="3"/>
                    <a:pt x="15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8" y="16"/>
                    <a:pt x="5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9"/>
                    <a:pt x="3" y="7"/>
                    <a:pt x="11" y="6"/>
                  </a:cubicBezTo>
                  <a:moveTo>
                    <a:pt x="7" y="13"/>
                  </a:moveTo>
                  <a:cubicBezTo>
                    <a:pt x="8" y="13"/>
                    <a:pt x="9" y="13"/>
                    <a:pt x="11" y="1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6" y="9"/>
                    <a:pt x="4" y="10"/>
                    <a:pt x="4" y="11"/>
                  </a:cubicBezTo>
                  <a:cubicBezTo>
                    <a:pt x="4" y="13"/>
                    <a:pt x="5" y="13"/>
                    <a:pt x="7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7" name="Freeform 97"/>
            <p:cNvSpPr>
              <a:spLocks noEditPoints="1"/>
            </p:cNvSpPr>
            <p:nvPr/>
          </p:nvSpPr>
          <p:spPr bwMode="auto">
            <a:xfrm>
              <a:off x="10332243" y="1146968"/>
              <a:ext cx="60325" cy="82550"/>
            </a:xfrm>
            <a:custGeom>
              <a:avLst/>
              <a:gdLst>
                <a:gd name="T0" fmla="*/ 8 w 16"/>
                <a:gd name="T1" fmla="*/ 6 h 22"/>
                <a:gd name="T2" fmla="*/ 12 w 16"/>
                <a:gd name="T3" fmla="*/ 8 h 22"/>
                <a:gd name="T4" fmla="*/ 12 w 16"/>
                <a:gd name="T5" fmla="*/ 6 h 22"/>
                <a:gd name="T6" fmla="*/ 12 w 16"/>
                <a:gd name="T7" fmla="*/ 0 h 22"/>
                <a:gd name="T8" fmla="*/ 16 w 16"/>
                <a:gd name="T9" fmla="*/ 0 h 22"/>
                <a:gd name="T10" fmla="*/ 16 w 16"/>
                <a:gd name="T11" fmla="*/ 22 h 22"/>
                <a:gd name="T12" fmla="*/ 13 w 16"/>
                <a:gd name="T13" fmla="*/ 22 h 22"/>
                <a:gd name="T14" fmla="*/ 13 w 16"/>
                <a:gd name="T15" fmla="*/ 20 h 22"/>
                <a:gd name="T16" fmla="*/ 12 w 16"/>
                <a:gd name="T17" fmla="*/ 20 h 22"/>
                <a:gd name="T18" fmla="*/ 7 w 16"/>
                <a:gd name="T19" fmla="*/ 22 h 22"/>
                <a:gd name="T20" fmla="*/ 0 w 16"/>
                <a:gd name="T21" fmla="*/ 14 h 22"/>
                <a:gd name="T22" fmla="*/ 8 w 16"/>
                <a:gd name="T23" fmla="*/ 6 h 22"/>
                <a:gd name="T24" fmla="*/ 8 w 16"/>
                <a:gd name="T25" fmla="*/ 19 h 22"/>
                <a:gd name="T26" fmla="*/ 12 w 16"/>
                <a:gd name="T27" fmla="*/ 18 h 22"/>
                <a:gd name="T28" fmla="*/ 12 w 16"/>
                <a:gd name="T29" fmla="*/ 11 h 22"/>
                <a:gd name="T30" fmla="*/ 8 w 16"/>
                <a:gd name="T31" fmla="*/ 9 h 22"/>
                <a:gd name="T32" fmla="*/ 4 w 16"/>
                <a:gd name="T33" fmla="*/ 14 h 22"/>
                <a:gd name="T34" fmla="*/ 8 w 16"/>
                <a:gd name="T35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22">
                  <a:moveTo>
                    <a:pt x="8" y="6"/>
                  </a:moveTo>
                  <a:cubicBezTo>
                    <a:pt x="10" y="6"/>
                    <a:pt x="11" y="7"/>
                    <a:pt x="12" y="8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3" y="22"/>
                    <a:pt x="0" y="19"/>
                    <a:pt x="0" y="14"/>
                  </a:cubicBezTo>
                  <a:cubicBezTo>
                    <a:pt x="0" y="9"/>
                    <a:pt x="4" y="6"/>
                    <a:pt x="8" y="6"/>
                  </a:cubicBezTo>
                  <a:moveTo>
                    <a:pt x="8" y="19"/>
                  </a:moveTo>
                  <a:cubicBezTo>
                    <a:pt x="10" y="19"/>
                    <a:pt x="11" y="19"/>
                    <a:pt x="12" y="18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0"/>
                    <a:pt x="10" y="9"/>
                    <a:pt x="8" y="9"/>
                  </a:cubicBezTo>
                  <a:cubicBezTo>
                    <a:pt x="6" y="9"/>
                    <a:pt x="4" y="11"/>
                    <a:pt x="4" y="14"/>
                  </a:cubicBezTo>
                  <a:cubicBezTo>
                    <a:pt x="4" y="17"/>
                    <a:pt x="6" y="19"/>
                    <a:pt x="8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8" name="Freeform 98"/>
            <p:cNvSpPr>
              <a:spLocks noEditPoints="1"/>
            </p:cNvSpPr>
            <p:nvPr/>
          </p:nvSpPr>
          <p:spPr bwMode="auto">
            <a:xfrm>
              <a:off x="10406856" y="1169193"/>
              <a:ext cx="60325" cy="60325"/>
            </a:xfrm>
            <a:custGeom>
              <a:avLst/>
              <a:gdLst>
                <a:gd name="T0" fmla="*/ 9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5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6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9 w 16"/>
                <a:gd name="T19" fmla="*/ 0 h 16"/>
                <a:gd name="T20" fmla="*/ 13 w 16"/>
                <a:gd name="T21" fmla="*/ 7 h 16"/>
                <a:gd name="T22" fmla="*/ 9 w 16"/>
                <a:gd name="T23" fmla="*/ 3 h 16"/>
                <a:gd name="T24" fmla="*/ 5 w 16"/>
                <a:gd name="T25" fmla="*/ 7 h 16"/>
                <a:gd name="T26" fmla="*/ 13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4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3" y="13"/>
                    <a:pt x="14" y="1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4" y="15"/>
                    <a:pt x="12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9" y="0"/>
                  </a:cubicBezTo>
                  <a:moveTo>
                    <a:pt x="13" y="7"/>
                  </a:moveTo>
                  <a:cubicBezTo>
                    <a:pt x="13" y="5"/>
                    <a:pt x="11" y="3"/>
                    <a:pt x="9" y="3"/>
                  </a:cubicBezTo>
                  <a:cubicBezTo>
                    <a:pt x="7" y="3"/>
                    <a:pt x="5" y="4"/>
                    <a:pt x="5" y="7"/>
                  </a:cubicBezTo>
                  <a:lnTo>
                    <a:pt x="1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9" name="Freeform 99"/>
            <p:cNvSpPr/>
            <p:nvPr/>
          </p:nvSpPr>
          <p:spPr bwMode="auto">
            <a:xfrm>
              <a:off x="10481468" y="1169193"/>
              <a:ext cx="98425" cy="60325"/>
            </a:xfrm>
            <a:custGeom>
              <a:avLst/>
              <a:gdLst>
                <a:gd name="T0" fmla="*/ 0 w 26"/>
                <a:gd name="T1" fmla="*/ 1 h 16"/>
                <a:gd name="T2" fmla="*/ 4 w 26"/>
                <a:gd name="T3" fmla="*/ 1 h 16"/>
                <a:gd name="T4" fmla="*/ 4 w 26"/>
                <a:gd name="T5" fmla="*/ 3 h 16"/>
                <a:gd name="T6" fmla="*/ 4 w 26"/>
                <a:gd name="T7" fmla="*/ 3 h 16"/>
                <a:gd name="T8" fmla="*/ 10 w 26"/>
                <a:gd name="T9" fmla="*/ 0 h 16"/>
                <a:gd name="T10" fmla="*/ 15 w 26"/>
                <a:gd name="T11" fmla="*/ 3 h 16"/>
                <a:gd name="T12" fmla="*/ 21 w 26"/>
                <a:gd name="T13" fmla="*/ 0 h 16"/>
                <a:gd name="T14" fmla="*/ 26 w 26"/>
                <a:gd name="T15" fmla="*/ 6 h 16"/>
                <a:gd name="T16" fmla="*/ 26 w 26"/>
                <a:gd name="T17" fmla="*/ 16 h 16"/>
                <a:gd name="T18" fmla="*/ 22 w 26"/>
                <a:gd name="T19" fmla="*/ 16 h 16"/>
                <a:gd name="T20" fmla="*/ 22 w 26"/>
                <a:gd name="T21" fmla="*/ 7 h 16"/>
                <a:gd name="T22" fmla="*/ 19 w 26"/>
                <a:gd name="T23" fmla="*/ 3 h 16"/>
                <a:gd name="T24" fmla="*/ 15 w 26"/>
                <a:gd name="T25" fmla="*/ 5 h 16"/>
                <a:gd name="T26" fmla="*/ 15 w 26"/>
                <a:gd name="T27" fmla="*/ 16 h 16"/>
                <a:gd name="T28" fmla="*/ 11 w 26"/>
                <a:gd name="T29" fmla="*/ 16 h 16"/>
                <a:gd name="T30" fmla="*/ 11 w 26"/>
                <a:gd name="T31" fmla="*/ 7 h 16"/>
                <a:gd name="T32" fmla="*/ 8 w 26"/>
                <a:gd name="T33" fmla="*/ 3 h 16"/>
                <a:gd name="T34" fmla="*/ 4 w 26"/>
                <a:gd name="T35" fmla="*/ 5 h 16"/>
                <a:gd name="T36" fmla="*/ 4 w 26"/>
                <a:gd name="T37" fmla="*/ 16 h 16"/>
                <a:gd name="T38" fmla="*/ 0 w 26"/>
                <a:gd name="T39" fmla="*/ 16 h 16"/>
                <a:gd name="T40" fmla="*/ 0 w 26"/>
                <a:gd name="T4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16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7" y="0"/>
                    <a:pt x="10" y="0"/>
                  </a:cubicBezTo>
                  <a:cubicBezTo>
                    <a:pt x="12" y="0"/>
                    <a:pt x="14" y="1"/>
                    <a:pt x="15" y="3"/>
                  </a:cubicBezTo>
                  <a:cubicBezTo>
                    <a:pt x="16" y="2"/>
                    <a:pt x="18" y="0"/>
                    <a:pt x="21" y="0"/>
                  </a:cubicBezTo>
                  <a:cubicBezTo>
                    <a:pt x="24" y="0"/>
                    <a:pt x="26" y="3"/>
                    <a:pt x="26" y="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4"/>
                    <a:pt x="21" y="3"/>
                    <a:pt x="19" y="3"/>
                  </a:cubicBezTo>
                  <a:cubicBezTo>
                    <a:pt x="18" y="3"/>
                    <a:pt x="17" y="4"/>
                    <a:pt x="15" y="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0" name="Freeform 100"/>
            <p:cNvSpPr/>
            <p:nvPr/>
          </p:nvSpPr>
          <p:spPr bwMode="auto">
            <a:xfrm>
              <a:off x="10591006" y="1172368"/>
              <a:ext cx="63500" cy="79375"/>
            </a:xfrm>
            <a:custGeom>
              <a:avLst/>
              <a:gdLst>
                <a:gd name="T0" fmla="*/ 3 w 17"/>
                <a:gd name="T1" fmla="*/ 18 h 21"/>
                <a:gd name="T2" fmla="*/ 7 w 17"/>
                <a:gd name="T3" fmla="*/ 16 h 21"/>
                <a:gd name="T4" fmla="*/ 7 w 17"/>
                <a:gd name="T5" fmla="*/ 15 h 21"/>
                <a:gd name="T6" fmla="*/ 0 w 17"/>
                <a:gd name="T7" fmla="*/ 0 h 21"/>
                <a:gd name="T8" fmla="*/ 4 w 17"/>
                <a:gd name="T9" fmla="*/ 0 h 21"/>
                <a:gd name="T10" fmla="*/ 7 w 17"/>
                <a:gd name="T11" fmla="*/ 7 h 21"/>
                <a:gd name="T12" fmla="*/ 9 w 17"/>
                <a:gd name="T13" fmla="*/ 11 h 21"/>
                <a:gd name="T14" fmla="*/ 9 w 17"/>
                <a:gd name="T15" fmla="*/ 11 h 21"/>
                <a:gd name="T16" fmla="*/ 11 w 17"/>
                <a:gd name="T17" fmla="*/ 7 h 21"/>
                <a:gd name="T18" fmla="*/ 13 w 17"/>
                <a:gd name="T19" fmla="*/ 0 h 21"/>
                <a:gd name="T20" fmla="*/ 17 w 17"/>
                <a:gd name="T21" fmla="*/ 0 h 21"/>
                <a:gd name="T22" fmla="*/ 11 w 17"/>
                <a:gd name="T23" fmla="*/ 15 h 21"/>
                <a:gd name="T24" fmla="*/ 3 w 17"/>
                <a:gd name="T25" fmla="*/ 21 h 21"/>
                <a:gd name="T26" fmla="*/ 1 w 17"/>
                <a:gd name="T27" fmla="*/ 21 h 21"/>
                <a:gd name="T28" fmla="*/ 2 w 17"/>
                <a:gd name="T29" fmla="*/ 18 h 21"/>
                <a:gd name="T30" fmla="*/ 3 w 17"/>
                <a:gd name="T3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1">
                  <a:moveTo>
                    <a:pt x="3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8"/>
                    <a:pt x="8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9" y="19"/>
                    <a:pt x="7" y="21"/>
                    <a:pt x="3" y="21"/>
                  </a:cubicBezTo>
                  <a:cubicBezTo>
                    <a:pt x="2" y="21"/>
                    <a:pt x="2" y="21"/>
                    <a:pt x="1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1" name="Freeform 101"/>
            <p:cNvSpPr>
              <a:spLocks noEditPoints="1"/>
            </p:cNvSpPr>
            <p:nvPr/>
          </p:nvSpPr>
          <p:spPr bwMode="auto">
            <a:xfrm>
              <a:off x="10692606" y="1169193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17 w 17"/>
                <a:gd name="T3" fmla="*/ 8 h 16"/>
                <a:gd name="T4" fmla="*/ 8 w 17"/>
                <a:gd name="T5" fmla="*/ 16 h 16"/>
                <a:gd name="T6" fmla="*/ 0 w 17"/>
                <a:gd name="T7" fmla="*/ 8 h 16"/>
                <a:gd name="T8" fmla="*/ 8 w 17"/>
                <a:gd name="T9" fmla="*/ 0 h 16"/>
                <a:gd name="T10" fmla="*/ 8 w 17"/>
                <a:gd name="T11" fmla="*/ 13 h 16"/>
                <a:gd name="T12" fmla="*/ 12 w 17"/>
                <a:gd name="T13" fmla="*/ 8 h 16"/>
                <a:gd name="T14" fmla="*/ 8 w 17"/>
                <a:gd name="T15" fmla="*/ 3 h 16"/>
                <a:gd name="T16" fmla="*/ 4 w 17"/>
                <a:gd name="T17" fmla="*/ 8 h 16"/>
                <a:gd name="T18" fmla="*/ 8 w 17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8" y="13"/>
                  </a:moveTo>
                  <a:cubicBezTo>
                    <a:pt x="11" y="13"/>
                    <a:pt x="12" y="11"/>
                    <a:pt x="12" y="8"/>
                  </a:cubicBez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8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2" name="Freeform 102"/>
            <p:cNvSpPr/>
            <p:nvPr/>
          </p:nvSpPr>
          <p:spPr bwMode="auto">
            <a:xfrm>
              <a:off x="10764043" y="1146968"/>
              <a:ext cx="44450" cy="82550"/>
            </a:xfrm>
            <a:custGeom>
              <a:avLst/>
              <a:gdLst>
                <a:gd name="T0" fmla="*/ 11 w 12"/>
                <a:gd name="T1" fmla="*/ 3 h 22"/>
                <a:gd name="T2" fmla="*/ 9 w 12"/>
                <a:gd name="T3" fmla="*/ 3 h 22"/>
                <a:gd name="T4" fmla="*/ 7 w 12"/>
                <a:gd name="T5" fmla="*/ 5 h 22"/>
                <a:gd name="T6" fmla="*/ 7 w 12"/>
                <a:gd name="T7" fmla="*/ 7 h 22"/>
                <a:gd name="T8" fmla="*/ 10 w 12"/>
                <a:gd name="T9" fmla="*/ 7 h 22"/>
                <a:gd name="T10" fmla="*/ 10 w 12"/>
                <a:gd name="T11" fmla="*/ 10 h 22"/>
                <a:gd name="T12" fmla="*/ 7 w 12"/>
                <a:gd name="T13" fmla="*/ 10 h 22"/>
                <a:gd name="T14" fmla="*/ 7 w 12"/>
                <a:gd name="T15" fmla="*/ 22 h 22"/>
                <a:gd name="T16" fmla="*/ 3 w 12"/>
                <a:gd name="T17" fmla="*/ 22 h 22"/>
                <a:gd name="T18" fmla="*/ 3 w 12"/>
                <a:gd name="T19" fmla="*/ 10 h 22"/>
                <a:gd name="T20" fmla="*/ 0 w 12"/>
                <a:gd name="T21" fmla="*/ 10 h 22"/>
                <a:gd name="T22" fmla="*/ 0 w 12"/>
                <a:gd name="T23" fmla="*/ 7 h 22"/>
                <a:gd name="T24" fmla="*/ 3 w 12"/>
                <a:gd name="T25" fmla="*/ 7 h 22"/>
                <a:gd name="T26" fmla="*/ 3 w 12"/>
                <a:gd name="T27" fmla="*/ 5 h 22"/>
                <a:gd name="T28" fmla="*/ 9 w 12"/>
                <a:gd name="T29" fmla="*/ 0 h 22"/>
                <a:gd name="T30" fmla="*/ 12 w 12"/>
                <a:gd name="T31" fmla="*/ 0 h 22"/>
                <a:gd name="T32" fmla="*/ 11 w 12"/>
                <a:gd name="T3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22">
                  <a:moveTo>
                    <a:pt x="11" y="3"/>
                  </a:moveTo>
                  <a:cubicBezTo>
                    <a:pt x="10" y="3"/>
                    <a:pt x="10" y="3"/>
                    <a:pt x="9" y="3"/>
                  </a:cubicBezTo>
                  <a:cubicBezTo>
                    <a:pt x="8" y="3"/>
                    <a:pt x="7" y="3"/>
                    <a:pt x="7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2"/>
                    <a:pt x="4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3" name="Freeform 103"/>
            <p:cNvSpPr/>
            <p:nvPr/>
          </p:nvSpPr>
          <p:spPr bwMode="auto">
            <a:xfrm>
              <a:off x="10833893" y="1150143"/>
              <a:ext cx="68263" cy="79375"/>
            </a:xfrm>
            <a:custGeom>
              <a:avLst/>
              <a:gdLst>
                <a:gd name="T0" fmla="*/ 3 w 18"/>
                <a:gd name="T1" fmla="*/ 16 h 21"/>
                <a:gd name="T2" fmla="*/ 9 w 18"/>
                <a:gd name="T3" fmla="*/ 18 h 21"/>
                <a:gd name="T4" fmla="*/ 13 w 18"/>
                <a:gd name="T5" fmla="*/ 15 h 21"/>
                <a:gd name="T6" fmla="*/ 10 w 18"/>
                <a:gd name="T7" fmla="*/ 13 h 21"/>
                <a:gd name="T8" fmla="*/ 6 w 18"/>
                <a:gd name="T9" fmla="*/ 11 h 21"/>
                <a:gd name="T10" fmla="*/ 2 w 18"/>
                <a:gd name="T11" fmla="*/ 6 h 21"/>
                <a:gd name="T12" fmla="*/ 10 w 18"/>
                <a:gd name="T13" fmla="*/ 0 h 21"/>
                <a:gd name="T14" fmla="*/ 17 w 18"/>
                <a:gd name="T15" fmla="*/ 3 h 21"/>
                <a:gd name="T16" fmla="*/ 15 w 18"/>
                <a:gd name="T17" fmla="*/ 5 h 21"/>
                <a:gd name="T18" fmla="*/ 10 w 18"/>
                <a:gd name="T19" fmla="*/ 4 h 21"/>
                <a:gd name="T20" fmla="*/ 6 w 18"/>
                <a:gd name="T21" fmla="*/ 6 h 21"/>
                <a:gd name="T22" fmla="*/ 10 w 18"/>
                <a:gd name="T23" fmla="*/ 9 h 21"/>
                <a:gd name="T24" fmla="*/ 13 w 18"/>
                <a:gd name="T25" fmla="*/ 10 h 21"/>
                <a:gd name="T26" fmla="*/ 18 w 18"/>
                <a:gd name="T27" fmla="*/ 15 h 21"/>
                <a:gd name="T28" fmla="*/ 9 w 18"/>
                <a:gd name="T29" fmla="*/ 21 h 21"/>
                <a:gd name="T30" fmla="*/ 0 w 18"/>
                <a:gd name="T31" fmla="*/ 18 h 21"/>
                <a:gd name="T32" fmla="*/ 3 w 18"/>
                <a:gd name="T33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21">
                  <a:moveTo>
                    <a:pt x="3" y="16"/>
                  </a:moveTo>
                  <a:cubicBezTo>
                    <a:pt x="5" y="17"/>
                    <a:pt x="7" y="18"/>
                    <a:pt x="9" y="18"/>
                  </a:cubicBezTo>
                  <a:cubicBezTo>
                    <a:pt x="12" y="18"/>
                    <a:pt x="13" y="17"/>
                    <a:pt x="13" y="15"/>
                  </a:cubicBezTo>
                  <a:cubicBezTo>
                    <a:pt x="13" y="14"/>
                    <a:pt x="12" y="13"/>
                    <a:pt x="10" y="1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11"/>
                    <a:pt x="2" y="9"/>
                    <a:pt x="2" y="6"/>
                  </a:cubicBezTo>
                  <a:cubicBezTo>
                    <a:pt x="2" y="3"/>
                    <a:pt x="5" y="0"/>
                    <a:pt x="10" y="0"/>
                  </a:cubicBezTo>
                  <a:cubicBezTo>
                    <a:pt x="12" y="0"/>
                    <a:pt x="15" y="1"/>
                    <a:pt x="17" y="3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7" y="4"/>
                    <a:pt x="6" y="4"/>
                    <a:pt x="6" y="6"/>
                  </a:cubicBezTo>
                  <a:cubicBezTo>
                    <a:pt x="6" y="7"/>
                    <a:pt x="8" y="8"/>
                    <a:pt x="10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6" y="11"/>
                    <a:pt x="18" y="12"/>
                    <a:pt x="18" y="15"/>
                  </a:cubicBezTo>
                  <a:cubicBezTo>
                    <a:pt x="18" y="18"/>
                    <a:pt x="15" y="21"/>
                    <a:pt x="9" y="21"/>
                  </a:cubicBezTo>
                  <a:cubicBezTo>
                    <a:pt x="6" y="21"/>
                    <a:pt x="3" y="20"/>
                    <a:pt x="0" y="18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4" name="Freeform 104"/>
            <p:cNvSpPr/>
            <p:nvPr/>
          </p:nvSpPr>
          <p:spPr bwMode="auto">
            <a:xfrm>
              <a:off x="10910093" y="1169193"/>
              <a:ext cx="55563" cy="60325"/>
            </a:xfrm>
            <a:custGeom>
              <a:avLst/>
              <a:gdLst>
                <a:gd name="T0" fmla="*/ 10 w 15"/>
                <a:gd name="T1" fmla="*/ 0 h 16"/>
                <a:gd name="T2" fmla="*/ 15 w 15"/>
                <a:gd name="T3" fmla="*/ 2 h 16"/>
                <a:gd name="T4" fmla="*/ 13 w 15"/>
                <a:gd name="T5" fmla="*/ 4 h 16"/>
                <a:gd name="T6" fmla="*/ 10 w 15"/>
                <a:gd name="T7" fmla="*/ 3 h 16"/>
                <a:gd name="T8" fmla="*/ 5 w 15"/>
                <a:gd name="T9" fmla="*/ 8 h 16"/>
                <a:gd name="T10" fmla="*/ 10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10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2" y="0"/>
                    <a:pt x="14" y="1"/>
                    <a:pt x="15" y="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7" y="3"/>
                    <a:pt x="5" y="5"/>
                    <a:pt x="5" y="8"/>
                  </a:cubicBezTo>
                  <a:cubicBezTo>
                    <a:pt x="5" y="11"/>
                    <a:pt x="7" y="13"/>
                    <a:pt x="10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5" name="Freeform 105"/>
            <p:cNvSpPr>
              <a:spLocks noEditPoints="1"/>
            </p:cNvSpPr>
            <p:nvPr/>
          </p:nvSpPr>
          <p:spPr bwMode="auto">
            <a:xfrm>
              <a:off x="10976768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1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1 w 5"/>
                <a:gd name="T17" fmla="*/ 22 h 22"/>
                <a:gd name="T18" fmla="*/ 1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1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22"/>
                    <a:pt x="1" y="22"/>
                    <a:pt x="1" y="22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6" name="Freeform 106"/>
            <p:cNvSpPr>
              <a:spLocks noEditPoints="1"/>
            </p:cNvSpPr>
            <p:nvPr/>
          </p:nvSpPr>
          <p:spPr bwMode="auto">
            <a:xfrm>
              <a:off x="11010106" y="1169193"/>
              <a:ext cx="60325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4 w 16"/>
                <a:gd name="T7" fmla="*/ 9 h 16"/>
                <a:gd name="T8" fmla="*/ 9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8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7" y="13"/>
                    <a:pt x="9" y="13"/>
                  </a:cubicBezTo>
                  <a:cubicBezTo>
                    <a:pt x="11" y="13"/>
                    <a:pt x="12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7" name="Freeform 107"/>
            <p:cNvSpPr/>
            <p:nvPr/>
          </p:nvSpPr>
          <p:spPr bwMode="auto">
            <a:xfrm>
              <a:off x="11086306" y="1169193"/>
              <a:ext cx="55563" cy="60325"/>
            </a:xfrm>
            <a:custGeom>
              <a:avLst/>
              <a:gdLst>
                <a:gd name="T0" fmla="*/ 0 w 15"/>
                <a:gd name="T1" fmla="*/ 1 h 16"/>
                <a:gd name="T2" fmla="*/ 3 w 15"/>
                <a:gd name="T3" fmla="*/ 1 h 16"/>
                <a:gd name="T4" fmla="*/ 4 w 15"/>
                <a:gd name="T5" fmla="*/ 3 h 16"/>
                <a:gd name="T6" fmla="*/ 4 w 15"/>
                <a:gd name="T7" fmla="*/ 3 h 16"/>
                <a:gd name="T8" fmla="*/ 10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5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3" y="0"/>
                    <a:pt x="15" y="3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6" y="3"/>
                    <a:pt x="5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8" name="Freeform 108"/>
            <p:cNvSpPr/>
            <p:nvPr/>
          </p:nvSpPr>
          <p:spPr bwMode="auto">
            <a:xfrm>
              <a:off x="11157743" y="1169193"/>
              <a:ext cx="55563" cy="60325"/>
            </a:xfrm>
            <a:custGeom>
              <a:avLst/>
              <a:gdLst>
                <a:gd name="T0" fmla="*/ 9 w 15"/>
                <a:gd name="T1" fmla="*/ 0 h 16"/>
                <a:gd name="T2" fmla="*/ 14 w 15"/>
                <a:gd name="T3" fmla="*/ 2 h 16"/>
                <a:gd name="T4" fmla="*/ 12 w 15"/>
                <a:gd name="T5" fmla="*/ 4 h 16"/>
                <a:gd name="T6" fmla="*/ 9 w 15"/>
                <a:gd name="T7" fmla="*/ 3 h 16"/>
                <a:gd name="T8" fmla="*/ 4 w 15"/>
                <a:gd name="T9" fmla="*/ 8 h 16"/>
                <a:gd name="T10" fmla="*/ 9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9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9" y="0"/>
                  </a:moveTo>
                  <a:cubicBezTo>
                    <a:pt x="11" y="0"/>
                    <a:pt x="13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3"/>
                    <a:pt x="9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9" name="Freeform 109"/>
            <p:cNvSpPr>
              <a:spLocks noEditPoints="1"/>
            </p:cNvSpPr>
            <p:nvPr/>
          </p:nvSpPr>
          <p:spPr bwMode="auto">
            <a:xfrm>
              <a:off x="11216481" y="1169193"/>
              <a:ext cx="60325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4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9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2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9" y="3"/>
                  </a:cubicBezTo>
                  <a:cubicBezTo>
                    <a:pt x="6" y="3"/>
                    <a:pt x="5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0" name="Freeform 110"/>
            <p:cNvSpPr/>
            <p:nvPr/>
          </p:nvSpPr>
          <p:spPr bwMode="auto">
            <a:xfrm>
              <a:off x="11284743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8 w 14"/>
                <a:gd name="T11" fmla="*/ 0 h 16"/>
                <a:gd name="T12" fmla="*/ 14 w 14"/>
                <a:gd name="T13" fmla="*/ 2 h 16"/>
                <a:gd name="T14" fmla="*/ 12 w 14"/>
                <a:gd name="T15" fmla="*/ 4 h 16"/>
                <a:gd name="T16" fmla="*/ 8 w 14"/>
                <a:gd name="T17" fmla="*/ 3 h 16"/>
                <a:gd name="T18" fmla="*/ 5 w 14"/>
                <a:gd name="T19" fmla="*/ 5 h 16"/>
                <a:gd name="T20" fmla="*/ 9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4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4" y="9"/>
                    <a:pt x="1" y="7"/>
                    <a:pt x="1" y="5"/>
                  </a:cubicBezTo>
                  <a:cubicBezTo>
                    <a:pt x="1" y="2"/>
                    <a:pt x="4" y="0"/>
                    <a:pt x="8" y="0"/>
                  </a:cubicBezTo>
                  <a:cubicBezTo>
                    <a:pt x="10" y="0"/>
                    <a:pt x="12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9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7" y="6"/>
                    <a:pt x="9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2" y="16"/>
                    <a:pt x="7" y="16"/>
                  </a:cubicBezTo>
                  <a:cubicBezTo>
                    <a:pt x="4" y="16"/>
                    <a:pt x="2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1" name="Freeform 111"/>
            <p:cNvSpPr>
              <a:spLocks noEditPoints="1"/>
            </p:cNvSpPr>
            <p:nvPr/>
          </p:nvSpPr>
          <p:spPr bwMode="auto">
            <a:xfrm>
              <a:off x="7496968" y="764381"/>
              <a:ext cx="241300" cy="385763"/>
            </a:xfrm>
            <a:custGeom>
              <a:avLst/>
              <a:gdLst>
                <a:gd name="T0" fmla="*/ 55 w 64"/>
                <a:gd name="T1" fmla="*/ 19 h 103"/>
                <a:gd name="T2" fmla="*/ 37 w 64"/>
                <a:gd name="T3" fmla="*/ 17 h 103"/>
                <a:gd name="T4" fmla="*/ 34 w 64"/>
                <a:gd name="T5" fmla="*/ 12 h 103"/>
                <a:gd name="T6" fmla="*/ 32 w 64"/>
                <a:gd name="T7" fmla="*/ 7 h 103"/>
                <a:gd name="T8" fmla="*/ 26 w 64"/>
                <a:gd name="T9" fmla="*/ 2 h 103"/>
                <a:gd name="T10" fmla="*/ 23 w 64"/>
                <a:gd name="T11" fmla="*/ 1 h 103"/>
                <a:gd name="T12" fmla="*/ 18 w 64"/>
                <a:gd name="T13" fmla="*/ 1 h 103"/>
                <a:gd name="T14" fmla="*/ 14 w 64"/>
                <a:gd name="T15" fmla="*/ 0 h 103"/>
                <a:gd name="T16" fmla="*/ 15 w 64"/>
                <a:gd name="T17" fmla="*/ 3 h 103"/>
                <a:gd name="T18" fmla="*/ 16 w 64"/>
                <a:gd name="T19" fmla="*/ 11 h 103"/>
                <a:gd name="T20" fmla="*/ 17 w 64"/>
                <a:gd name="T21" fmla="*/ 20 h 103"/>
                <a:gd name="T22" fmla="*/ 10 w 64"/>
                <a:gd name="T23" fmla="*/ 27 h 103"/>
                <a:gd name="T24" fmla="*/ 8 w 64"/>
                <a:gd name="T25" fmla="*/ 31 h 103"/>
                <a:gd name="T26" fmla="*/ 9 w 64"/>
                <a:gd name="T27" fmla="*/ 32 h 103"/>
                <a:gd name="T28" fmla="*/ 16 w 64"/>
                <a:gd name="T29" fmla="*/ 29 h 103"/>
                <a:gd name="T30" fmla="*/ 17 w 64"/>
                <a:gd name="T31" fmla="*/ 30 h 103"/>
                <a:gd name="T32" fmla="*/ 18 w 64"/>
                <a:gd name="T33" fmla="*/ 32 h 103"/>
                <a:gd name="T34" fmla="*/ 17 w 64"/>
                <a:gd name="T35" fmla="*/ 36 h 103"/>
                <a:gd name="T36" fmla="*/ 17 w 64"/>
                <a:gd name="T37" fmla="*/ 39 h 103"/>
                <a:gd name="T38" fmla="*/ 14 w 64"/>
                <a:gd name="T39" fmla="*/ 39 h 103"/>
                <a:gd name="T40" fmla="*/ 12 w 64"/>
                <a:gd name="T41" fmla="*/ 40 h 103"/>
                <a:gd name="T42" fmla="*/ 10 w 64"/>
                <a:gd name="T43" fmla="*/ 40 h 103"/>
                <a:gd name="T44" fmla="*/ 8 w 64"/>
                <a:gd name="T45" fmla="*/ 39 h 103"/>
                <a:gd name="T46" fmla="*/ 5 w 64"/>
                <a:gd name="T47" fmla="*/ 37 h 103"/>
                <a:gd name="T48" fmla="*/ 0 w 64"/>
                <a:gd name="T49" fmla="*/ 31 h 103"/>
                <a:gd name="T50" fmla="*/ 3 w 64"/>
                <a:gd name="T51" fmla="*/ 46 h 103"/>
                <a:gd name="T52" fmla="*/ 12 w 64"/>
                <a:gd name="T53" fmla="*/ 53 h 103"/>
                <a:gd name="T54" fmla="*/ 14 w 64"/>
                <a:gd name="T55" fmla="*/ 53 h 103"/>
                <a:gd name="T56" fmla="*/ 16 w 64"/>
                <a:gd name="T57" fmla="*/ 52 h 103"/>
                <a:gd name="T58" fmla="*/ 17 w 64"/>
                <a:gd name="T59" fmla="*/ 55 h 103"/>
                <a:gd name="T60" fmla="*/ 17 w 64"/>
                <a:gd name="T61" fmla="*/ 79 h 103"/>
                <a:gd name="T62" fmla="*/ 24 w 64"/>
                <a:gd name="T63" fmla="*/ 102 h 103"/>
                <a:gd name="T64" fmla="*/ 30 w 64"/>
                <a:gd name="T65" fmla="*/ 89 h 103"/>
                <a:gd name="T66" fmla="*/ 30 w 64"/>
                <a:gd name="T67" fmla="*/ 78 h 103"/>
                <a:gd name="T68" fmla="*/ 31 w 64"/>
                <a:gd name="T69" fmla="*/ 73 h 103"/>
                <a:gd name="T70" fmla="*/ 30 w 64"/>
                <a:gd name="T71" fmla="*/ 64 h 103"/>
                <a:gd name="T72" fmla="*/ 31 w 64"/>
                <a:gd name="T73" fmla="*/ 55 h 103"/>
                <a:gd name="T74" fmla="*/ 35 w 64"/>
                <a:gd name="T75" fmla="*/ 50 h 103"/>
                <a:gd name="T76" fmla="*/ 37 w 64"/>
                <a:gd name="T77" fmla="*/ 48 h 103"/>
                <a:gd name="T78" fmla="*/ 41 w 64"/>
                <a:gd name="T79" fmla="*/ 44 h 103"/>
                <a:gd name="T80" fmla="*/ 51 w 64"/>
                <a:gd name="T81" fmla="*/ 39 h 103"/>
                <a:gd name="T82" fmla="*/ 56 w 64"/>
                <a:gd name="T83" fmla="*/ 33 h 103"/>
                <a:gd name="T84" fmla="*/ 58 w 64"/>
                <a:gd name="T85" fmla="*/ 32 h 103"/>
                <a:gd name="T86" fmla="*/ 59 w 64"/>
                <a:gd name="T87" fmla="*/ 31 h 103"/>
                <a:gd name="T88" fmla="*/ 60 w 64"/>
                <a:gd name="T89" fmla="*/ 30 h 103"/>
                <a:gd name="T90" fmla="*/ 64 w 64"/>
                <a:gd name="T91" fmla="*/ 25 h 103"/>
                <a:gd name="T92" fmla="*/ 43 w 64"/>
                <a:gd name="T93" fmla="*/ 27 h 103"/>
                <a:gd name="T94" fmla="*/ 40 w 64"/>
                <a:gd name="T95" fmla="*/ 31 h 103"/>
                <a:gd name="T96" fmla="*/ 38 w 64"/>
                <a:gd name="T97" fmla="*/ 32 h 103"/>
                <a:gd name="T98" fmla="*/ 39 w 64"/>
                <a:gd name="T99" fmla="*/ 34 h 103"/>
                <a:gd name="T100" fmla="*/ 32 w 64"/>
                <a:gd name="T101" fmla="*/ 37 h 103"/>
                <a:gd name="T102" fmla="*/ 33 w 64"/>
                <a:gd name="T103" fmla="*/ 27 h 103"/>
                <a:gd name="T104" fmla="*/ 35 w 64"/>
                <a:gd name="T105" fmla="*/ 25 h 103"/>
                <a:gd name="T106" fmla="*/ 44 w 64"/>
                <a:gd name="T107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103">
                  <a:moveTo>
                    <a:pt x="63" y="24"/>
                  </a:moveTo>
                  <a:cubicBezTo>
                    <a:pt x="62" y="23"/>
                    <a:pt x="62" y="22"/>
                    <a:pt x="61" y="22"/>
                  </a:cubicBezTo>
                  <a:cubicBezTo>
                    <a:pt x="61" y="22"/>
                    <a:pt x="61" y="21"/>
                    <a:pt x="60" y="21"/>
                  </a:cubicBezTo>
                  <a:cubicBezTo>
                    <a:pt x="59" y="21"/>
                    <a:pt x="58" y="20"/>
                    <a:pt x="58" y="20"/>
                  </a:cubicBezTo>
                  <a:cubicBezTo>
                    <a:pt x="57" y="19"/>
                    <a:pt x="56" y="19"/>
                    <a:pt x="55" y="19"/>
                  </a:cubicBezTo>
                  <a:cubicBezTo>
                    <a:pt x="54" y="19"/>
                    <a:pt x="53" y="18"/>
                    <a:pt x="53" y="18"/>
                  </a:cubicBezTo>
                  <a:cubicBezTo>
                    <a:pt x="52" y="18"/>
                    <a:pt x="51" y="18"/>
                    <a:pt x="50" y="18"/>
                  </a:cubicBezTo>
                  <a:cubicBezTo>
                    <a:pt x="49" y="18"/>
                    <a:pt x="47" y="18"/>
                    <a:pt x="46" y="18"/>
                  </a:cubicBezTo>
                  <a:cubicBezTo>
                    <a:pt x="45" y="18"/>
                    <a:pt x="43" y="18"/>
                    <a:pt x="42" y="18"/>
                  </a:cubicBezTo>
                  <a:cubicBezTo>
                    <a:pt x="40" y="18"/>
                    <a:pt x="39" y="17"/>
                    <a:pt x="37" y="17"/>
                  </a:cubicBezTo>
                  <a:cubicBezTo>
                    <a:pt x="37" y="17"/>
                    <a:pt x="36" y="17"/>
                    <a:pt x="36" y="17"/>
                  </a:cubicBezTo>
                  <a:cubicBezTo>
                    <a:pt x="36" y="17"/>
                    <a:pt x="35" y="17"/>
                    <a:pt x="35" y="17"/>
                  </a:cubicBezTo>
                  <a:cubicBezTo>
                    <a:pt x="35" y="17"/>
                    <a:pt x="35" y="16"/>
                    <a:pt x="35" y="16"/>
                  </a:cubicBezTo>
                  <a:cubicBezTo>
                    <a:pt x="35" y="15"/>
                    <a:pt x="35" y="14"/>
                    <a:pt x="34" y="13"/>
                  </a:cubicBezTo>
                  <a:cubicBezTo>
                    <a:pt x="34" y="13"/>
                    <a:pt x="34" y="13"/>
                    <a:pt x="34" y="12"/>
                  </a:cubicBezTo>
                  <a:cubicBezTo>
                    <a:pt x="35" y="12"/>
                    <a:pt x="35" y="11"/>
                    <a:pt x="34" y="11"/>
                  </a:cubicBezTo>
                  <a:cubicBezTo>
                    <a:pt x="34" y="10"/>
                    <a:pt x="34" y="10"/>
                    <a:pt x="34" y="9"/>
                  </a:cubicBezTo>
                  <a:cubicBezTo>
                    <a:pt x="34" y="9"/>
                    <a:pt x="33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2" y="7"/>
                  </a:cubicBezTo>
                  <a:cubicBezTo>
                    <a:pt x="32" y="6"/>
                    <a:pt x="32" y="6"/>
                    <a:pt x="31" y="5"/>
                  </a:cubicBezTo>
                  <a:cubicBezTo>
                    <a:pt x="31" y="5"/>
                    <a:pt x="30" y="4"/>
                    <a:pt x="29" y="4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5" y="2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4" y="1"/>
                    <a:pt x="23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1"/>
                  </a:cubicBezTo>
                  <a:cubicBezTo>
                    <a:pt x="23" y="1"/>
                    <a:pt x="22" y="1"/>
                    <a:pt x="22" y="1"/>
                  </a:cubicBezTo>
                  <a:cubicBezTo>
                    <a:pt x="21" y="1"/>
                    <a:pt x="21" y="1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4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cubicBezTo>
                    <a:pt x="15" y="5"/>
                    <a:pt x="15" y="6"/>
                    <a:pt x="15" y="6"/>
                  </a:cubicBezTo>
                  <a:cubicBezTo>
                    <a:pt x="15" y="7"/>
                    <a:pt x="15" y="7"/>
                    <a:pt x="15" y="8"/>
                  </a:cubicBezTo>
                  <a:cubicBezTo>
                    <a:pt x="16" y="9"/>
                    <a:pt x="16" y="10"/>
                    <a:pt x="16" y="11"/>
                  </a:cubicBezTo>
                  <a:cubicBezTo>
                    <a:pt x="16" y="12"/>
                    <a:pt x="16" y="13"/>
                    <a:pt x="16" y="14"/>
                  </a:cubicBezTo>
                  <a:cubicBezTo>
                    <a:pt x="16" y="14"/>
                    <a:pt x="16" y="15"/>
                    <a:pt x="16" y="15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7" y="18"/>
                    <a:pt x="17" y="19"/>
                    <a:pt x="17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1"/>
                    <a:pt x="16" y="21"/>
                  </a:cubicBezTo>
                  <a:cubicBezTo>
                    <a:pt x="16" y="21"/>
                    <a:pt x="15" y="21"/>
                    <a:pt x="15" y="22"/>
                  </a:cubicBezTo>
                  <a:cubicBezTo>
                    <a:pt x="15" y="22"/>
                    <a:pt x="14" y="23"/>
                    <a:pt x="13" y="23"/>
                  </a:cubicBezTo>
                  <a:cubicBezTo>
                    <a:pt x="13" y="24"/>
                    <a:pt x="12" y="24"/>
                    <a:pt x="12" y="25"/>
                  </a:cubicBezTo>
                  <a:cubicBezTo>
                    <a:pt x="11" y="26"/>
                    <a:pt x="10" y="26"/>
                    <a:pt x="10" y="27"/>
                  </a:cubicBezTo>
                  <a:cubicBezTo>
                    <a:pt x="9" y="27"/>
                    <a:pt x="9" y="28"/>
                    <a:pt x="9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8" y="30"/>
                    <a:pt x="8" y="30"/>
                  </a:cubicBezTo>
                  <a:cubicBezTo>
                    <a:pt x="8" y="30"/>
                    <a:pt x="8" y="30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2"/>
                    <a:pt x="7" y="32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2"/>
                    <a:pt x="9" y="32"/>
                  </a:cubicBezTo>
                  <a:cubicBezTo>
                    <a:pt x="10" y="31"/>
                    <a:pt x="11" y="31"/>
                    <a:pt x="13" y="30"/>
                  </a:cubicBezTo>
                  <a:cubicBezTo>
                    <a:pt x="13" y="30"/>
                    <a:pt x="14" y="29"/>
                    <a:pt x="15" y="29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8" y="31"/>
                    <a:pt x="17" y="31"/>
                  </a:cubicBezTo>
                  <a:cubicBezTo>
                    <a:pt x="17" y="31"/>
                    <a:pt x="17" y="31"/>
                    <a:pt x="18" y="32"/>
                  </a:cubicBezTo>
                  <a:cubicBezTo>
                    <a:pt x="18" y="32"/>
                    <a:pt x="18" y="32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8" y="34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6"/>
                    <a:pt x="17" y="36"/>
                    <a:pt x="17" y="37"/>
                  </a:cubicBezTo>
                  <a:cubicBezTo>
                    <a:pt x="18" y="37"/>
                    <a:pt x="18" y="37"/>
                    <a:pt x="17" y="37"/>
                  </a:cubicBezTo>
                  <a:cubicBezTo>
                    <a:pt x="17" y="37"/>
                    <a:pt x="17" y="37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39"/>
                    <a:pt x="11" y="39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9" y="40"/>
                  </a:cubicBezTo>
                  <a:cubicBezTo>
                    <a:pt x="9" y="40"/>
                    <a:pt x="9" y="40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6" y="38"/>
                  </a:cubicBezTo>
                  <a:cubicBezTo>
                    <a:pt x="6" y="38"/>
                    <a:pt x="6" y="37"/>
                    <a:pt x="5" y="37"/>
                  </a:cubicBezTo>
                  <a:cubicBezTo>
                    <a:pt x="5" y="37"/>
                    <a:pt x="4" y="36"/>
                    <a:pt x="3" y="35"/>
                  </a:cubicBezTo>
                  <a:cubicBezTo>
                    <a:pt x="3" y="34"/>
                    <a:pt x="2" y="34"/>
                    <a:pt x="2" y="33"/>
                  </a:cubicBezTo>
                  <a:cubicBezTo>
                    <a:pt x="1" y="32"/>
                    <a:pt x="1" y="32"/>
                    <a:pt x="1" y="31"/>
                  </a:cubicBezTo>
                  <a:cubicBezTo>
                    <a:pt x="1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0" y="35"/>
                    <a:pt x="0" y="36"/>
                    <a:pt x="0" y="37"/>
                  </a:cubicBezTo>
                  <a:cubicBezTo>
                    <a:pt x="0" y="38"/>
                    <a:pt x="1" y="40"/>
                    <a:pt x="2" y="41"/>
                  </a:cubicBezTo>
                  <a:cubicBezTo>
                    <a:pt x="2" y="43"/>
                    <a:pt x="3" y="44"/>
                    <a:pt x="3" y="46"/>
                  </a:cubicBezTo>
                  <a:cubicBezTo>
                    <a:pt x="4" y="47"/>
                    <a:pt x="5" y="48"/>
                    <a:pt x="6" y="49"/>
                  </a:cubicBezTo>
                  <a:cubicBezTo>
                    <a:pt x="6" y="50"/>
                    <a:pt x="7" y="51"/>
                    <a:pt x="8" y="52"/>
                  </a:cubicBezTo>
                  <a:cubicBezTo>
                    <a:pt x="8" y="52"/>
                    <a:pt x="9" y="53"/>
                    <a:pt x="9" y="53"/>
                  </a:cubicBezTo>
                  <a:cubicBezTo>
                    <a:pt x="10" y="53"/>
                    <a:pt x="10" y="53"/>
                    <a:pt x="11" y="53"/>
                  </a:cubicBezTo>
                  <a:cubicBezTo>
                    <a:pt x="11" y="54"/>
                    <a:pt x="11" y="54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3" y="54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6" y="52"/>
                    <a:pt x="16" y="52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2"/>
                    <a:pt x="17" y="52"/>
                    <a:pt x="17" y="53"/>
                  </a:cubicBezTo>
                  <a:cubicBezTo>
                    <a:pt x="17" y="53"/>
                    <a:pt x="17" y="54"/>
                    <a:pt x="17" y="55"/>
                  </a:cubicBezTo>
                  <a:cubicBezTo>
                    <a:pt x="17" y="56"/>
                    <a:pt x="17" y="57"/>
                    <a:pt x="18" y="58"/>
                  </a:cubicBezTo>
                  <a:cubicBezTo>
                    <a:pt x="18" y="59"/>
                    <a:pt x="18" y="61"/>
                    <a:pt x="18" y="62"/>
                  </a:cubicBezTo>
                  <a:cubicBezTo>
                    <a:pt x="17" y="62"/>
                    <a:pt x="17" y="63"/>
                    <a:pt x="17" y="64"/>
                  </a:cubicBezTo>
                  <a:cubicBezTo>
                    <a:pt x="18" y="67"/>
                    <a:pt x="18" y="70"/>
                    <a:pt x="18" y="74"/>
                  </a:cubicBezTo>
                  <a:cubicBezTo>
                    <a:pt x="17" y="75"/>
                    <a:pt x="17" y="77"/>
                    <a:pt x="17" y="79"/>
                  </a:cubicBezTo>
                  <a:cubicBezTo>
                    <a:pt x="17" y="81"/>
                    <a:pt x="17" y="83"/>
                    <a:pt x="18" y="84"/>
                  </a:cubicBezTo>
                  <a:cubicBezTo>
                    <a:pt x="18" y="87"/>
                    <a:pt x="19" y="90"/>
                    <a:pt x="20" y="92"/>
                  </a:cubicBezTo>
                  <a:cubicBezTo>
                    <a:pt x="21" y="93"/>
                    <a:pt x="21" y="94"/>
                    <a:pt x="21" y="94"/>
                  </a:cubicBezTo>
                  <a:cubicBezTo>
                    <a:pt x="22" y="96"/>
                    <a:pt x="22" y="98"/>
                    <a:pt x="23" y="99"/>
                  </a:cubicBezTo>
                  <a:cubicBezTo>
                    <a:pt x="23" y="100"/>
                    <a:pt x="24" y="101"/>
                    <a:pt x="24" y="102"/>
                  </a:cubicBezTo>
                  <a:cubicBezTo>
                    <a:pt x="25" y="103"/>
                    <a:pt x="25" y="103"/>
                    <a:pt x="26" y="103"/>
                  </a:cubicBezTo>
                  <a:cubicBezTo>
                    <a:pt x="27" y="102"/>
                    <a:pt x="27" y="101"/>
                    <a:pt x="28" y="100"/>
                  </a:cubicBezTo>
                  <a:cubicBezTo>
                    <a:pt x="28" y="99"/>
                    <a:pt x="28" y="99"/>
                    <a:pt x="29" y="98"/>
                  </a:cubicBezTo>
                  <a:cubicBezTo>
                    <a:pt x="29" y="97"/>
                    <a:pt x="29" y="95"/>
                    <a:pt x="29" y="94"/>
                  </a:cubicBezTo>
                  <a:cubicBezTo>
                    <a:pt x="29" y="92"/>
                    <a:pt x="29" y="91"/>
                    <a:pt x="30" y="89"/>
                  </a:cubicBezTo>
                  <a:cubicBezTo>
                    <a:pt x="30" y="87"/>
                    <a:pt x="30" y="85"/>
                    <a:pt x="29" y="83"/>
                  </a:cubicBezTo>
                  <a:cubicBezTo>
                    <a:pt x="29" y="82"/>
                    <a:pt x="29" y="82"/>
                    <a:pt x="29" y="81"/>
                  </a:cubicBezTo>
                  <a:cubicBezTo>
                    <a:pt x="29" y="81"/>
                    <a:pt x="30" y="81"/>
                    <a:pt x="30" y="80"/>
                  </a:cubicBezTo>
                  <a:cubicBezTo>
                    <a:pt x="30" y="80"/>
                    <a:pt x="30" y="80"/>
                    <a:pt x="30" y="79"/>
                  </a:cubicBezTo>
                  <a:cubicBezTo>
                    <a:pt x="30" y="79"/>
                    <a:pt x="30" y="79"/>
                    <a:pt x="30" y="78"/>
                  </a:cubicBezTo>
                  <a:cubicBezTo>
                    <a:pt x="30" y="78"/>
                    <a:pt x="30" y="77"/>
                    <a:pt x="30" y="77"/>
                  </a:cubicBezTo>
                  <a:cubicBezTo>
                    <a:pt x="30" y="77"/>
                    <a:pt x="30" y="77"/>
                    <a:pt x="30" y="76"/>
                  </a:cubicBezTo>
                  <a:cubicBezTo>
                    <a:pt x="30" y="76"/>
                    <a:pt x="30" y="75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74"/>
                    <a:pt x="31" y="73"/>
                    <a:pt x="31" y="73"/>
                  </a:cubicBezTo>
                  <a:cubicBezTo>
                    <a:pt x="30" y="73"/>
                    <a:pt x="30" y="73"/>
                    <a:pt x="30" y="72"/>
                  </a:cubicBezTo>
                  <a:cubicBezTo>
                    <a:pt x="30" y="72"/>
                    <a:pt x="30" y="71"/>
                    <a:pt x="30" y="71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69"/>
                    <a:pt x="30" y="69"/>
                    <a:pt x="30" y="68"/>
                  </a:cubicBezTo>
                  <a:cubicBezTo>
                    <a:pt x="30" y="67"/>
                    <a:pt x="30" y="65"/>
                    <a:pt x="30" y="64"/>
                  </a:cubicBezTo>
                  <a:cubicBezTo>
                    <a:pt x="30" y="62"/>
                    <a:pt x="30" y="61"/>
                    <a:pt x="30" y="60"/>
                  </a:cubicBezTo>
                  <a:cubicBezTo>
                    <a:pt x="30" y="60"/>
                    <a:pt x="30" y="60"/>
                    <a:pt x="30" y="59"/>
                  </a:cubicBezTo>
                  <a:cubicBezTo>
                    <a:pt x="30" y="59"/>
                    <a:pt x="30" y="59"/>
                    <a:pt x="31" y="59"/>
                  </a:cubicBezTo>
                  <a:cubicBezTo>
                    <a:pt x="31" y="58"/>
                    <a:pt x="31" y="58"/>
                    <a:pt x="31" y="57"/>
                  </a:cubicBezTo>
                  <a:cubicBezTo>
                    <a:pt x="30" y="57"/>
                    <a:pt x="30" y="56"/>
                    <a:pt x="31" y="55"/>
                  </a:cubicBezTo>
                  <a:cubicBezTo>
                    <a:pt x="31" y="55"/>
                    <a:pt x="31" y="54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2" y="51"/>
                    <a:pt x="32" y="51"/>
                    <a:pt x="3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4" y="50"/>
                    <a:pt x="34" y="50"/>
                    <a:pt x="35" y="50"/>
                  </a:cubicBezTo>
                  <a:cubicBezTo>
                    <a:pt x="35" y="49"/>
                    <a:pt x="36" y="49"/>
                    <a:pt x="37" y="49"/>
                  </a:cubicBezTo>
                  <a:cubicBezTo>
                    <a:pt x="37" y="49"/>
                    <a:pt x="37" y="49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7" y="47"/>
                    <a:pt x="37" y="46"/>
                  </a:cubicBezTo>
                  <a:cubicBezTo>
                    <a:pt x="38" y="46"/>
                    <a:pt x="39" y="45"/>
                    <a:pt x="40" y="45"/>
                  </a:cubicBezTo>
                  <a:cubicBezTo>
                    <a:pt x="40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3"/>
                    <a:pt x="43" y="43"/>
                    <a:pt x="44" y="42"/>
                  </a:cubicBezTo>
                  <a:cubicBezTo>
                    <a:pt x="45" y="42"/>
                    <a:pt x="45" y="42"/>
                    <a:pt x="46" y="41"/>
                  </a:cubicBezTo>
                  <a:cubicBezTo>
                    <a:pt x="47" y="41"/>
                    <a:pt x="48" y="40"/>
                    <a:pt x="49" y="40"/>
                  </a:cubicBezTo>
                  <a:cubicBezTo>
                    <a:pt x="50" y="40"/>
                    <a:pt x="50" y="40"/>
                    <a:pt x="51" y="39"/>
                  </a:cubicBezTo>
                  <a:cubicBezTo>
                    <a:pt x="52" y="38"/>
                    <a:pt x="53" y="37"/>
                    <a:pt x="54" y="36"/>
                  </a:cubicBezTo>
                  <a:cubicBezTo>
                    <a:pt x="55" y="36"/>
                    <a:pt x="55" y="35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3"/>
                    <a:pt x="58" y="32"/>
                    <a:pt x="58" y="32"/>
                  </a:cubicBezTo>
                  <a:cubicBezTo>
                    <a:pt x="59" y="32"/>
                    <a:pt x="59" y="31"/>
                    <a:pt x="59" y="31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1" y="30"/>
                    <a:pt x="61" y="30"/>
                    <a:pt x="61" y="29"/>
                  </a:cubicBezTo>
                  <a:cubicBezTo>
                    <a:pt x="61" y="29"/>
                    <a:pt x="62" y="29"/>
                    <a:pt x="62" y="28"/>
                  </a:cubicBezTo>
                  <a:cubicBezTo>
                    <a:pt x="62" y="28"/>
                    <a:pt x="62" y="27"/>
                    <a:pt x="63" y="27"/>
                  </a:cubicBezTo>
                  <a:cubicBezTo>
                    <a:pt x="63" y="27"/>
                    <a:pt x="63" y="26"/>
                    <a:pt x="63" y="26"/>
                  </a:cubicBezTo>
                  <a:cubicBezTo>
                    <a:pt x="63" y="26"/>
                    <a:pt x="63" y="25"/>
                    <a:pt x="64" y="25"/>
                  </a:cubicBezTo>
                  <a:cubicBezTo>
                    <a:pt x="64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moveTo>
                    <a:pt x="44" y="26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8"/>
                    <a:pt x="42" y="28"/>
                    <a:pt x="42" y="29"/>
                  </a:cubicBez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9" y="31"/>
                    <a:pt x="39" y="31"/>
                    <a:pt x="39" y="32"/>
                  </a:cubicBezTo>
                  <a:cubicBezTo>
                    <a:pt x="39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9" y="33"/>
                    <a:pt x="39" y="33"/>
                    <a:pt x="40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39" y="34"/>
                    <a:pt x="39" y="34"/>
                  </a:cubicBezTo>
                  <a:cubicBezTo>
                    <a:pt x="38" y="35"/>
                    <a:pt x="37" y="36"/>
                    <a:pt x="36" y="36"/>
                  </a:cubicBezTo>
                  <a:cubicBezTo>
                    <a:pt x="35" y="36"/>
                    <a:pt x="35" y="36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3" y="38"/>
                    <a:pt x="33" y="37"/>
                  </a:cubicBezTo>
                  <a:cubicBezTo>
                    <a:pt x="33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5"/>
                    <a:pt x="32" y="34"/>
                  </a:cubicBezTo>
                  <a:cubicBezTo>
                    <a:pt x="32" y="32"/>
                    <a:pt x="32" y="31"/>
                    <a:pt x="32" y="29"/>
                  </a:cubicBezTo>
                  <a:cubicBezTo>
                    <a:pt x="33" y="29"/>
                    <a:pt x="33" y="28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4" y="25"/>
                    <a:pt x="34" y="25"/>
                  </a:cubicBezTo>
                  <a:cubicBezTo>
                    <a:pt x="34" y="25"/>
                    <a:pt x="35" y="25"/>
                    <a:pt x="35" y="25"/>
                  </a:cubicBezTo>
                  <a:cubicBezTo>
                    <a:pt x="36" y="25"/>
                    <a:pt x="37" y="25"/>
                    <a:pt x="38" y="25"/>
                  </a:cubicBezTo>
                  <a:cubicBezTo>
                    <a:pt x="40" y="25"/>
                    <a:pt x="41" y="25"/>
                    <a:pt x="42" y="25"/>
                  </a:cubicBezTo>
                  <a:cubicBezTo>
                    <a:pt x="43" y="25"/>
                    <a:pt x="43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2" name="Freeform 112"/>
            <p:cNvSpPr/>
            <p:nvPr/>
          </p:nvSpPr>
          <p:spPr bwMode="auto">
            <a:xfrm>
              <a:off x="9151143" y="748506"/>
              <a:ext cx="311150" cy="338138"/>
            </a:xfrm>
            <a:custGeom>
              <a:avLst/>
              <a:gdLst>
                <a:gd name="T0" fmla="*/ 47 w 83"/>
                <a:gd name="T1" fmla="*/ 21 h 90"/>
                <a:gd name="T2" fmla="*/ 42 w 83"/>
                <a:gd name="T3" fmla="*/ 23 h 90"/>
                <a:gd name="T4" fmla="*/ 58 w 83"/>
                <a:gd name="T5" fmla="*/ 9 h 90"/>
                <a:gd name="T6" fmla="*/ 71 w 83"/>
                <a:gd name="T7" fmla="*/ 1 h 90"/>
                <a:gd name="T8" fmla="*/ 57 w 83"/>
                <a:gd name="T9" fmla="*/ 5 h 90"/>
                <a:gd name="T10" fmla="*/ 46 w 83"/>
                <a:gd name="T11" fmla="*/ 12 h 90"/>
                <a:gd name="T12" fmla="*/ 25 w 83"/>
                <a:gd name="T13" fmla="*/ 21 h 90"/>
                <a:gd name="T14" fmla="*/ 28 w 83"/>
                <a:gd name="T15" fmla="*/ 23 h 90"/>
                <a:gd name="T16" fmla="*/ 36 w 83"/>
                <a:gd name="T17" fmla="*/ 20 h 90"/>
                <a:gd name="T18" fmla="*/ 37 w 83"/>
                <a:gd name="T19" fmla="*/ 18 h 90"/>
                <a:gd name="T20" fmla="*/ 47 w 83"/>
                <a:gd name="T21" fmla="*/ 13 h 90"/>
                <a:gd name="T22" fmla="*/ 45 w 83"/>
                <a:gd name="T23" fmla="*/ 15 h 90"/>
                <a:gd name="T24" fmla="*/ 24 w 83"/>
                <a:gd name="T25" fmla="*/ 32 h 90"/>
                <a:gd name="T26" fmla="*/ 1 w 83"/>
                <a:gd name="T27" fmla="*/ 69 h 90"/>
                <a:gd name="T28" fmla="*/ 9 w 83"/>
                <a:gd name="T29" fmla="*/ 57 h 90"/>
                <a:gd name="T30" fmla="*/ 26 w 83"/>
                <a:gd name="T31" fmla="*/ 33 h 90"/>
                <a:gd name="T32" fmla="*/ 25 w 83"/>
                <a:gd name="T33" fmla="*/ 36 h 90"/>
                <a:gd name="T34" fmla="*/ 17 w 83"/>
                <a:gd name="T35" fmla="*/ 47 h 90"/>
                <a:gd name="T36" fmla="*/ 33 w 83"/>
                <a:gd name="T37" fmla="*/ 30 h 90"/>
                <a:gd name="T38" fmla="*/ 71 w 83"/>
                <a:gd name="T39" fmla="*/ 21 h 90"/>
                <a:gd name="T40" fmla="*/ 79 w 83"/>
                <a:gd name="T41" fmla="*/ 26 h 90"/>
                <a:gd name="T42" fmla="*/ 48 w 83"/>
                <a:gd name="T43" fmla="*/ 42 h 90"/>
                <a:gd name="T44" fmla="*/ 33 w 83"/>
                <a:gd name="T45" fmla="*/ 46 h 90"/>
                <a:gd name="T46" fmla="*/ 38 w 83"/>
                <a:gd name="T47" fmla="*/ 53 h 90"/>
                <a:gd name="T48" fmla="*/ 38 w 83"/>
                <a:gd name="T49" fmla="*/ 58 h 90"/>
                <a:gd name="T50" fmla="*/ 33 w 83"/>
                <a:gd name="T51" fmla="*/ 57 h 90"/>
                <a:gd name="T52" fmla="*/ 29 w 83"/>
                <a:gd name="T53" fmla="*/ 63 h 90"/>
                <a:gd name="T54" fmla="*/ 29 w 83"/>
                <a:gd name="T55" fmla="*/ 68 h 90"/>
                <a:gd name="T56" fmla="*/ 34 w 83"/>
                <a:gd name="T57" fmla="*/ 75 h 90"/>
                <a:gd name="T58" fmla="*/ 43 w 83"/>
                <a:gd name="T59" fmla="*/ 72 h 90"/>
                <a:gd name="T60" fmla="*/ 42 w 83"/>
                <a:gd name="T61" fmla="*/ 80 h 90"/>
                <a:gd name="T62" fmla="*/ 33 w 83"/>
                <a:gd name="T63" fmla="*/ 79 h 90"/>
                <a:gd name="T64" fmla="*/ 27 w 83"/>
                <a:gd name="T65" fmla="*/ 75 h 90"/>
                <a:gd name="T66" fmla="*/ 27 w 83"/>
                <a:gd name="T67" fmla="*/ 77 h 90"/>
                <a:gd name="T68" fmla="*/ 30 w 83"/>
                <a:gd name="T69" fmla="*/ 81 h 90"/>
                <a:gd name="T70" fmla="*/ 37 w 83"/>
                <a:gd name="T71" fmla="*/ 88 h 90"/>
                <a:gd name="T72" fmla="*/ 45 w 83"/>
                <a:gd name="T73" fmla="*/ 90 h 90"/>
                <a:gd name="T74" fmla="*/ 50 w 83"/>
                <a:gd name="T75" fmla="*/ 74 h 90"/>
                <a:gd name="T76" fmla="*/ 55 w 83"/>
                <a:gd name="T77" fmla="*/ 71 h 90"/>
                <a:gd name="T78" fmla="*/ 58 w 83"/>
                <a:gd name="T79" fmla="*/ 65 h 90"/>
                <a:gd name="T80" fmla="*/ 57 w 83"/>
                <a:gd name="T81" fmla="*/ 63 h 90"/>
                <a:gd name="T82" fmla="*/ 56 w 83"/>
                <a:gd name="T83" fmla="*/ 61 h 90"/>
                <a:gd name="T84" fmla="*/ 53 w 83"/>
                <a:gd name="T85" fmla="*/ 59 h 90"/>
                <a:gd name="T86" fmla="*/ 50 w 83"/>
                <a:gd name="T87" fmla="*/ 58 h 90"/>
                <a:gd name="T88" fmla="*/ 45 w 83"/>
                <a:gd name="T89" fmla="*/ 52 h 90"/>
                <a:gd name="T90" fmla="*/ 38 w 83"/>
                <a:gd name="T91" fmla="*/ 46 h 90"/>
                <a:gd name="T92" fmla="*/ 54 w 83"/>
                <a:gd name="T93" fmla="*/ 43 h 90"/>
                <a:gd name="T94" fmla="*/ 83 w 83"/>
                <a:gd name="T95" fmla="*/ 2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3" h="90">
                  <a:moveTo>
                    <a:pt x="83" y="21"/>
                  </a:moveTo>
                  <a:cubicBezTo>
                    <a:pt x="81" y="19"/>
                    <a:pt x="80" y="18"/>
                    <a:pt x="78" y="18"/>
                  </a:cubicBezTo>
                  <a:cubicBezTo>
                    <a:pt x="74" y="17"/>
                    <a:pt x="70" y="16"/>
                    <a:pt x="66" y="17"/>
                  </a:cubicBezTo>
                  <a:cubicBezTo>
                    <a:pt x="59" y="17"/>
                    <a:pt x="53" y="19"/>
                    <a:pt x="47" y="21"/>
                  </a:cubicBezTo>
                  <a:cubicBezTo>
                    <a:pt x="45" y="21"/>
                    <a:pt x="44" y="22"/>
                    <a:pt x="43" y="23"/>
                  </a:cubicBezTo>
                  <a:cubicBezTo>
                    <a:pt x="43" y="23"/>
                    <a:pt x="43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3" y="22"/>
                    <a:pt x="44" y="21"/>
                    <a:pt x="44" y="20"/>
                  </a:cubicBezTo>
                  <a:cubicBezTo>
                    <a:pt x="47" y="18"/>
                    <a:pt x="49" y="16"/>
                    <a:pt x="51" y="14"/>
                  </a:cubicBezTo>
                  <a:cubicBezTo>
                    <a:pt x="53" y="12"/>
                    <a:pt x="55" y="10"/>
                    <a:pt x="58" y="9"/>
                  </a:cubicBezTo>
                  <a:cubicBezTo>
                    <a:pt x="61" y="7"/>
                    <a:pt x="64" y="5"/>
                    <a:pt x="67" y="3"/>
                  </a:cubicBezTo>
                  <a:cubicBezTo>
                    <a:pt x="68" y="3"/>
                    <a:pt x="69" y="2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68" y="0"/>
                    <a:pt x="67" y="0"/>
                    <a:pt x="67" y="0"/>
                  </a:cubicBezTo>
                  <a:cubicBezTo>
                    <a:pt x="66" y="0"/>
                    <a:pt x="65" y="1"/>
                    <a:pt x="64" y="1"/>
                  </a:cubicBezTo>
                  <a:cubicBezTo>
                    <a:pt x="61" y="2"/>
                    <a:pt x="59" y="4"/>
                    <a:pt x="57" y="5"/>
                  </a:cubicBezTo>
                  <a:cubicBezTo>
                    <a:pt x="55" y="6"/>
                    <a:pt x="54" y="7"/>
                    <a:pt x="52" y="9"/>
                  </a:cubicBezTo>
                  <a:cubicBezTo>
                    <a:pt x="51" y="10"/>
                    <a:pt x="50" y="10"/>
                    <a:pt x="49" y="11"/>
                  </a:cubicBezTo>
                  <a:cubicBezTo>
                    <a:pt x="48" y="11"/>
                    <a:pt x="47" y="12"/>
                    <a:pt x="46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3" y="13"/>
                    <a:pt x="40" y="14"/>
                    <a:pt x="37" y="15"/>
                  </a:cubicBezTo>
                  <a:cubicBezTo>
                    <a:pt x="34" y="17"/>
                    <a:pt x="31" y="18"/>
                    <a:pt x="27" y="18"/>
                  </a:cubicBezTo>
                  <a:cubicBezTo>
                    <a:pt x="27" y="19"/>
                    <a:pt x="26" y="19"/>
                    <a:pt x="25" y="20"/>
                  </a:cubicBezTo>
                  <a:cubicBezTo>
                    <a:pt x="25" y="20"/>
                    <a:pt x="25" y="20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2"/>
                    <a:pt x="27" y="22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3"/>
                    <a:pt x="29" y="22"/>
                    <a:pt x="29" y="22"/>
                  </a:cubicBezTo>
                  <a:cubicBezTo>
                    <a:pt x="30" y="22"/>
                    <a:pt x="30" y="22"/>
                    <a:pt x="31" y="22"/>
                  </a:cubicBezTo>
                  <a:cubicBezTo>
                    <a:pt x="32" y="22"/>
                    <a:pt x="33" y="22"/>
                    <a:pt x="34" y="21"/>
                  </a:cubicBezTo>
                  <a:cubicBezTo>
                    <a:pt x="35" y="21"/>
                    <a:pt x="35" y="20"/>
                    <a:pt x="36" y="20"/>
                  </a:cubicBezTo>
                  <a:cubicBezTo>
                    <a:pt x="37" y="20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8" y="18"/>
                    <a:pt x="38" y="18"/>
                    <a:pt x="38" y="17"/>
                  </a:cubicBezTo>
                  <a:cubicBezTo>
                    <a:pt x="41" y="16"/>
                    <a:pt x="44" y="14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6" y="14"/>
                    <a:pt x="46" y="15"/>
                    <a:pt x="45" y="15"/>
                  </a:cubicBezTo>
                  <a:cubicBezTo>
                    <a:pt x="43" y="18"/>
                    <a:pt x="40" y="20"/>
                    <a:pt x="38" y="23"/>
                  </a:cubicBezTo>
                  <a:cubicBezTo>
                    <a:pt x="37" y="24"/>
                    <a:pt x="36" y="25"/>
                    <a:pt x="35" y="26"/>
                  </a:cubicBezTo>
                  <a:cubicBezTo>
                    <a:pt x="33" y="27"/>
                    <a:pt x="30" y="29"/>
                    <a:pt x="28" y="30"/>
                  </a:cubicBezTo>
                  <a:cubicBezTo>
                    <a:pt x="26" y="31"/>
                    <a:pt x="25" y="32"/>
                    <a:pt x="24" y="32"/>
                  </a:cubicBezTo>
                  <a:cubicBezTo>
                    <a:pt x="19" y="36"/>
                    <a:pt x="14" y="41"/>
                    <a:pt x="11" y="46"/>
                  </a:cubicBezTo>
                  <a:cubicBezTo>
                    <a:pt x="9" y="49"/>
                    <a:pt x="6" y="53"/>
                    <a:pt x="4" y="56"/>
                  </a:cubicBezTo>
                  <a:cubicBezTo>
                    <a:pt x="2" y="60"/>
                    <a:pt x="1" y="64"/>
                    <a:pt x="0" y="68"/>
                  </a:cubicBezTo>
                  <a:cubicBezTo>
                    <a:pt x="0" y="69"/>
                    <a:pt x="1" y="69"/>
                    <a:pt x="1" y="69"/>
                  </a:cubicBezTo>
                  <a:cubicBezTo>
                    <a:pt x="2" y="70"/>
                    <a:pt x="2" y="70"/>
                    <a:pt x="3" y="70"/>
                  </a:cubicBezTo>
                  <a:cubicBezTo>
                    <a:pt x="3" y="70"/>
                    <a:pt x="4" y="69"/>
                    <a:pt x="4" y="68"/>
                  </a:cubicBezTo>
                  <a:cubicBezTo>
                    <a:pt x="4" y="67"/>
                    <a:pt x="5" y="66"/>
                    <a:pt x="5" y="65"/>
                  </a:cubicBezTo>
                  <a:cubicBezTo>
                    <a:pt x="6" y="62"/>
                    <a:pt x="8" y="60"/>
                    <a:pt x="9" y="57"/>
                  </a:cubicBezTo>
                  <a:cubicBezTo>
                    <a:pt x="10" y="54"/>
                    <a:pt x="12" y="50"/>
                    <a:pt x="14" y="47"/>
                  </a:cubicBezTo>
                  <a:cubicBezTo>
                    <a:pt x="16" y="44"/>
                    <a:pt x="19" y="40"/>
                    <a:pt x="22" y="37"/>
                  </a:cubicBezTo>
                  <a:cubicBezTo>
                    <a:pt x="23" y="36"/>
                    <a:pt x="24" y="35"/>
                    <a:pt x="25" y="34"/>
                  </a:cubicBezTo>
                  <a:cubicBezTo>
                    <a:pt x="26" y="34"/>
                    <a:pt x="26" y="34"/>
                    <a:pt x="26" y="33"/>
                  </a:cubicBezTo>
                  <a:cubicBezTo>
                    <a:pt x="26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5"/>
                    <a:pt x="26" y="35"/>
                    <a:pt x="25" y="36"/>
                  </a:cubicBezTo>
                  <a:cubicBezTo>
                    <a:pt x="23" y="38"/>
                    <a:pt x="21" y="40"/>
                    <a:pt x="19" y="42"/>
                  </a:cubicBezTo>
                  <a:cubicBezTo>
                    <a:pt x="18" y="43"/>
                    <a:pt x="18" y="45"/>
                    <a:pt x="17" y="46"/>
                  </a:cubicBezTo>
                  <a:cubicBezTo>
                    <a:pt x="17" y="46"/>
                    <a:pt x="17" y="46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9" y="44"/>
                    <a:pt x="20" y="42"/>
                    <a:pt x="22" y="41"/>
                  </a:cubicBezTo>
                  <a:cubicBezTo>
                    <a:pt x="25" y="38"/>
                    <a:pt x="28" y="35"/>
                    <a:pt x="31" y="32"/>
                  </a:cubicBezTo>
                  <a:cubicBezTo>
                    <a:pt x="31" y="31"/>
                    <a:pt x="32" y="30"/>
                    <a:pt x="33" y="30"/>
                  </a:cubicBezTo>
                  <a:cubicBezTo>
                    <a:pt x="34" y="29"/>
                    <a:pt x="34" y="29"/>
                    <a:pt x="35" y="29"/>
                  </a:cubicBezTo>
                  <a:cubicBezTo>
                    <a:pt x="36" y="29"/>
                    <a:pt x="38" y="28"/>
                    <a:pt x="39" y="27"/>
                  </a:cubicBezTo>
                  <a:cubicBezTo>
                    <a:pt x="46" y="25"/>
                    <a:pt x="53" y="23"/>
                    <a:pt x="59" y="22"/>
                  </a:cubicBezTo>
                  <a:cubicBezTo>
                    <a:pt x="63" y="21"/>
                    <a:pt x="67" y="21"/>
                    <a:pt x="71" y="21"/>
                  </a:cubicBezTo>
                  <a:cubicBezTo>
                    <a:pt x="72" y="21"/>
                    <a:pt x="73" y="21"/>
                    <a:pt x="75" y="21"/>
                  </a:cubicBezTo>
                  <a:cubicBezTo>
                    <a:pt x="76" y="22"/>
                    <a:pt x="78" y="22"/>
                    <a:pt x="79" y="23"/>
                  </a:cubicBezTo>
                  <a:cubicBezTo>
                    <a:pt x="80" y="23"/>
                    <a:pt x="80" y="24"/>
                    <a:pt x="80" y="24"/>
                  </a:cubicBezTo>
                  <a:cubicBezTo>
                    <a:pt x="80" y="25"/>
                    <a:pt x="79" y="26"/>
                    <a:pt x="79" y="26"/>
                  </a:cubicBezTo>
                  <a:cubicBezTo>
                    <a:pt x="78" y="28"/>
                    <a:pt x="77" y="29"/>
                    <a:pt x="75" y="30"/>
                  </a:cubicBezTo>
                  <a:cubicBezTo>
                    <a:pt x="73" y="32"/>
                    <a:pt x="71" y="34"/>
                    <a:pt x="68" y="35"/>
                  </a:cubicBezTo>
                  <a:cubicBezTo>
                    <a:pt x="63" y="37"/>
                    <a:pt x="59" y="39"/>
                    <a:pt x="54" y="41"/>
                  </a:cubicBezTo>
                  <a:cubicBezTo>
                    <a:pt x="52" y="41"/>
                    <a:pt x="50" y="42"/>
                    <a:pt x="48" y="42"/>
                  </a:cubicBezTo>
                  <a:cubicBezTo>
                    <a:pt x="47" y="43"/>
                    <a:pt x="45" y="43"/>
                    <a:pt x="44" y="43"/>
                  </a:cubicBezTo>
                  <a:cubicBezTo>
                    <a:pt x="42" y="43"/>
                    <a:pt x="39" y="43"/>
                    <a:pt x="37" y="44"/>
                  </a:cubicBezTo>
                  <a:cubicBezTo>
                    <a:pt x="37" y="44"/>
                    <a:pt x="36" y="44"/>
                    <a:pt x="35" y="45"/>
                  </a:cubicBezTo>
                  <a:cubicBezTo>
                    <a:pt x="35" y="45"/>
                    <a:pt x="34" y="46"/>
                    <a:pt x="33" y="46"/>
                  </a:cubicBezTo>
                  <a:cubicBezTo>
                    <a:pt x="33" y="48"/>
                    <a:pt x="32" y="49"/>
                    <a:pt x="33" y="50"/>
                  </a:cubicBezTo>
                  <a:cubicBezTo>
                    <a:pt x="33" y="50"/>
                    <a:pt x="34" y="51"/>
                    <a:pt x="34" y="51"/>
                  </a:cubicBezTo>
                  <a:cubicBezTo>
                    <a:pt x="35" y="51"/>
                    <a:pt x="36" y="51"/>
                    <a:pt x="36" y="51"/>
                  </a:cubicBezTo>
                  <a:cubicBezTo>
                    <a:pt x="37" y="52"/>
                    <a:pt x="38" y="52"/>
                    <a:pt x="38" y="53"/>
                  </a:cubicBezTo>
                  <a:cubicBezTo>
                    <a:pt x="39" y="53"/>
                    <a:pt x="39" y="54"/>
                    <a:pt x="39" y="55"/>
                  </a:cubicBezTo>
                  <a:cubicBezTo>
                    <a:pt x="39" y="55"/>
                    <a:pt x="39" y="56"/>
                    <a:pt x="39" y="57"/>
                  </a:cubicBezTo>
                  <a:cubicBezTo>
                    <a:pt x="39" y="57"/>
                    <a:pt x="39" y="58"/>
                    <a:pt x="39" y="58"/>
                  </a:cubicBezTo>
                  <a:cubicBezTo>
                    <a:pt x="39" y="58"/>
                    <a:pt x="38" y="58"/>
                    <a:pt x="38" y="58"/>
                  </a:cubicBezTo>
                  <a:cubicBezTo>
                    <a:pt x="38" y="58"/>
                    <a:pt x="37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6" y="58"/>
                    <a:pt x="35" y="57"/>
                    <a:pt x="34" y="57"/>
                  </a:cubicBezTo>
                  <a:cubicBezTo>
                    <a:pt x="34" y="57"/>
                    <a:pt x="33" y="57"/>
                    <a:pt x="33" y="57"/>
                  </a:cubicBezTo>
                  <a:cubicBezTo>
                    <a:pt x="32" y="57"/>
                    <a:pt x="31" y="58"/>
                    <a:pt x="31" y="58"/>
                  </a:cubicBezTo>
                  <a:cubicBezTo>
                    <a:pt x="30" y="59"/>
                    <a:pt x="30" y="59"/>
                    <a:pt x="29" y="59"/>
                  </a:cubicBezTo>
                  <a:cubicBezTo>
                    <a:pt x="29" y="59"/>
                    <a:pt x="29" y="60"/>
                    <a:pt x="29" y="60"/>
                  </a:cubicBezTo>
                  <a:cubicBezTo>
                    <a:pt x="29" y="61"/>
                    <a:pt x="29" y="62"/>
                    <a:pt x="29" y="63"/>
                  </a:cubicBezTo>
                  <a:cubicBezTo>
                    <a:pt x="28" y="64"/>
                    <a:pt x="28" y="65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7"/>
                    <a:pt x="28" y="67"/>
                    <a:pt x="29" y="67"/>
                  </a:cubicBezTo>
                  <a:cubicBezTo>
                    <a:pt x="29" y="67"/>
                    <a:pt x="29" y="68"/>
                    <a:pt x="29" y="68"/>
                  </a:cubicBezTo>
                  <a:cubicBezTo>
                    <a:pt x="29" y="68"/>
                    <a:pt x="29" y="69"/>
                    <a:pt x="29" y="69"/>
                  </a:cubicBezTo>
                  <a:cubicBezTo>
                    <a:pt x="29" y="70"/>
                    <a:pt x="29" y="70"/>
                    <a:pt x="30" y="71"/>
                  </a:cubicBezTo>
                  <a:cubicBezTo>
                    <a:pt x="30" y="72"/>
                    <a:pt x="31" y="73"/>
                    <a:pt x="31" y="74"/>
                  </a:cubicBezTo>
                  <a:cubicBezTo>
                    <a:pt x="32" y="74"/>
                    <a:pt x="33" y="75"/>
                    <a:pt x="34" y="75"/>
                  </a:cubicBezTo>
                  <a:cubicBezTo>
                    <a:pt x="35" y="75"/>
                    <a:pt x="35" y="75"/>
                    <a:pt x="36" y="74"/>
                  </a:cubicBezTo>
                  <a:cubicBezTo>
                    <a:pt x="38" y="74"/>
                    <a:pt x="39" y="73"/>
                    <a:pt x="41" y="73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4" y="73"/>
                    <a:pt x="44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5"/>
                    <a:pt x="44" y="76"/>
                    <a:pt x="44" y="77"/>
                  </a:cubicBezTo>
                  <a:cubicBezTo>
                    <a:pt x="43" y="78"/>
                    <a:pt x="43" y="79"/>
                    <a:pt x="42" y="80"/>
                  </a:cubicBezTo>
                  <a:cubicBezTo>
                    <a:pt x="42" y="82"/>
                    <a:pt x="41" y="82"/>
                    <a:pt x="41" y="83"/>
                  </a:cubicBezTo>
                  <a:cubicBezTo>
                    <a:pt x="40" y="83"/>
                    <a:pt x="40" y="83"/>
                    <a:pt x="39" y="83"/>
                  </a:cubicBezTo>
                  <a:cubicBezTo>
                    <a:pt x="38" y="83"/>
                    <a:pt x="37" y="82"/>
                    <a:pt x="36" y="81"/>
                  </a:cubicBezTo>
                  <a:cubicBezTo>
                    <a:pt x="35" y="81"/>
                    <a:pt x="34" y="80"/>
                    <a:pt x="33" y="79"/>
                  </a:cubicBezTo>
                  <a:cubicBezTo>
                    <a:pt x="32" y="79"/>
                    <a:pt x="31" y="78"/>
                    <a:pt x="31" y="78"/>
                  </a:cubicBezTo>
                  <a:cubicBezTo>
                    <a:pt x="31" y="78"/>
                    <a:pt x="30" y="78"/>
                    <a:pt x="30" y="78"/>
                  </a:cubicBezTo>
                  <a:cubicBezTo>
                    <a:pt x="30" y="78"/>
                    <a:pt x="30" y="77"/>
                    <a:pt x="30" y="77"/>
                  </a:cubicBezTo>
                  <a:cubicBezTo>
                    <a:pt x="29" y="77"/>
                    <a:pt x="28" y="76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6" y="75"/>
                    <a:pt x="26" y="75"/>
                    <a:pt x="26" y="76"/>
                  </a:cubicBezTo>
                  <a:cubicBezTo>
                    <a:pt x="27" y="76"/>
                    <a:pt x="27" y="76"/>
                    <a:pt x="27" y="77"/>
                  </a:cubicBezTo>
                  <a:cubicBezTo>
                    <a:pt x="28" y="77"/>
                    <a:pt x="28" y="77"/>
                    <a:pt x="28" y="78"/>
                  </a:cubicBezTo>
                  <a:cubicBezTo>
                    <a:pt x="28" y="78"/>
                    <a:pt x="28" y="79"/>
                    <a:pt x="28" y="79"/>
                  </a:cubicBezTo>
                  <a:cubicBezTo>
                    <a:pt x="29" y="79"/>
                    <a:pt x="29" y="79"/>
                    <a:pt x="29" y="80"/>
                  </a:cubicBezTo>
                  <a:cubicBezTo>
                    <a:pt x="29" y="80"/>
                    <a:pt x="30" y="80"/>
                    <a:pt x="30" y="81"/>
                  </a:cubicBezTo>
                  <a:cubicBezTo>
                    <a:pt x="31" y="81"/>
                    <a:pt x="31" y="82"/>
                    <a:pt x="32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5"/>
                    <a:pt x="34" y="86"/>
                    <a:pt x="35" y="87"/>
                  </a:cubicBezTo>
                  <a:cubicBezTo>
                    <a:pt x="35" y="87"/>
                    <a:pt x="36" y="88"/>
                    <a:pt x="37" y="88"/>
                  </a:cubicBezTo>
                  <a:cubicBezTo>
                    <a:pt x="37" y="88"/>
                    <a:pt x="38" y="88"/>
                    <a:pt x="39" y="89"/>
                  </a:cubicBezTo>
                  <a:cubicBezTo>
                    <a:pt x="39" y="89"/>
                    <a:pt x="40" y="89"/>
                    <a:pt x="40" y="90"/>
                  </a:cubicBezTo>
                  <a:cubicBezTo>
                    <a:pt x="41" y="90"/>
                    <a:pt x="42" y="90"/>
                    <a:pt x="43" y="90"/>
                  </a:cubicBezTo>
                  <a:cubicBezTo>
                    <a:pt x="44" y="90"/>
                    <a:pt x="44" y="90"/>
                    <a:pt x="45" y="90"/>
                  </a:cubicBezTo>
                  <a:cubicBezTo>
                    <a:pt x="46" y="89"/>
                    <a:pt x="47" y="88"/>
                    <a:pt x="48" y="86"/>
                  </a:cubicBezTo>
                  <a:cubicBezTo>
                    <a:pt x="48" y="85"/>
                    <a:pt x="49" y="85"/>
                    <a:pt x="49" y="84"/>
                  </a:cubicBezTo>
                  <a:cubicBezTo>
                    <a:pt x="49" y="82"/>
                    <a:pt x="49" y="81"/>
                    <a:pt x="50" y="80"/>
                  </a:cubicBezTo>
                  <a:cubicBezTo>
                    <a:pt x="50" y="78"/>
                    <a:pt x="50" y="76"/>
                    <a:pt x="50" y="74"/>
                  </a:cubicBezTo>
                  <a:cubicBezTo>
                    <a:pt x="50" y="74"/>
                    <a:pt x="50" y="73"/>
                    <a:pt x="50" y="73"/>
                  </a:cubicBezTo>
                  <a:cubicBezTo>
                    <a:pt x="51" y="72"/>
                    <a:pt x="51" y="72"/>
                    <a:pt x="52" y="72"/>
                  </a:cubicBezTo>
                  <a:cubicBezTo>
                    <a:pt x="53" y="72"/>
                    <a:pt x="54" y="72"/>
                    <a:pt x="55" y="72"/>
                  </a:cubicBezTo>
                  <a:cubicBezTo>
                    <a:pt x="55" y="72"/>
                    <a:pt x="55" y="72"/>
                    <a:pt x="55" y="71"/>
                  </a:cubicBezTo>
                  <a:cubicBezTo>
                    <a:pt x="56" y="71"/>
                    <a:pt x="57" y="70"/>
                    <a:pt x="58" y="69"/>
                  </a:cubicBezTo>
                  <a:cubicBezTo>
                    <a:pt x="58" y="68"/>
                    <a:pt x="58" y="68"/>
                    <a:pt x="58" y="67"/>
                  </a:cubicBezTo>
                  <a:cubicBezTo>
                    <a:pt x="59" y="67"/>
                    <a:pt x="58" y="66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7" y="65"/>
                    <a:pt x="57" y="65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8" y="64"/>
                    <a:pt x="58" y="63"/>
                    <a:pt x="57" y="63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7" y="63"/>
                    <a:pt x="57" y="63"/>
                    <a:pt x="56" y="63"/>
                  </a:cubicBezTo>
                  <a:cubicBezTo>
                    <a:pt x="56" y="63"/>
                    <a:pt x="56" y="63"/>
                    <a:pt x="56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6" y="61"/>
                  </a:cubicBezTo>
                  <a:cubicBezTo>
                    <a:pt x="56" y="61"/>
                    <a:pt x="56" y="61"/>
                    <a:pt x="56" y="60"/>
                  </a:cubicBezTo>
                  <a:cubicBezTo>
                    <a:pt x="56" y="60"/>
                    <a:pt x="55" y="60"/>
                    <a:pt x="55" y="60"/>
                  </a:cubicBezTo>
                  <a:cubicBezTo>
                    <a:pt x="55" y="59"/>
                    <a:pt x="54" y="59"/>
                    <a:pt x="53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8"/>
                    <a:pt x="53" y="58"/>
                    <a:pt x="52" y="58"/>
                  </a:cubicBezTo>
                  <a:cubicBezTo>
                    <a:pt x="52" y="58"/>
                    <a:pt x="52" y="58"/>
                    <a:pt x="51" y="58"/>
                  </a:cubicBezTo>
                  <a:cubicBezTo>
                    <a:pt x="51" y="58"/>
                    <a:pt x="50" y="58"/>
                    <a:pt x="50" y="58"/>
                  </a:cubicBezTo>
                  <a:cubicBezTo>
                    <a:pt x="49" y="58"/>
                    <a:pt x="48" y="58"/>
                    <a:pt x="47" y="57"/>
                  </a:cubicBezTo>
                  <a:cubicBezTo>
                    <a:pt x="47" y="57"/>
                    <a:pt x="46" y="57"/>
                    <a:pt x="46" y="56"/>
                  </a:cubicBezTo>
                  <a:cubicBezTo>
                    <a:pt x="45" y="56"/>
                    <a:pt x="45" y="55"/>
                    <a:pt x="45" y="54"/>
                  </a:cubicBezTo>
                  <a:cubicBezTo>
                    <a:pt x="45" y="54"/>
                    <a:pt x="45" y="53"/>
                    <a:pt x="45" y="52"/>
                  </a:cubicBezTo>
                  <a:cubicBezTo>
                    <a:pt x="44" y="51"/>
                    <a:pt x="44" y="50"/>
                    <a:pt x="43" y="49"/>
                  </a:cubicBezTo>
                  <a:cubicBezTo>
                    <a:pt x="42" y="48"/>
                    <a:pt x="41" y="48"/>
                    <a:pt x="40" y="47"/>
                  </a:cubicBezTo>
                  <a:cubicBezTo>
                    <a:pt x="40" y="47"/>
                    <a:pt x="39" y="47"/>
                    <a:pt x="39" y="47"/>
                  </a:cubicBezTo>
                  <a:cubicBezTo>
                    <a:pt x="39" y="47"/>
                    <a:pt x="38" y="47"/>
                    <a:pt x="38" y="46"/>
                  </a:cubicBezTo>
                  <a:cubicBezTo>
                    <a:pt x="38" y="46"/>
                    <a:pt x="38" y="46"/>
                    <a:pt x="39" y="46"/>
                  </a:cubicBezTo>
                  <a:cubicBezTo>
                    <a:pt x="39" y="46"/>
                    <a:pt x="39" y="46"/>
                    <a:pt x="40" y="46"/>
                  </a:cubicBezTo>
                  <a:cubicBezTo>
                    <a:pt x="43" y="45"/>
                    <a:pt x="45" y="45"/>
                    <a:pt x="48" y="44"/>
                  </a:cubicBezTo>
                  <a:cubicBezTo>
                    <a:pt x="50" y="44"/>
                    <a:pt x="52" y="43"/>
                    <a:pt x="54" y="43"/>
                  </a:cubicBezTo>
                  <a:cubicBezTo>
                    <a:pt x="58" y="42"/>
                    <a:pt x="62" y="40"/>
                    <a:pt x="66" y="38"/>
                  </a:cubicBezTo>
                  <a:cubicBezTo>
                    <a:pt x="69" y="37"/>
                    <a:pt x="71" y="36"/>
                    <a:pt x="73" y="34"/>
                  </a:cubicBezTo>
                  <a:cubicBezTo>
                    <a:pt x="76" y="33"/>
                    <a:pt x="79" y="31"/>
                    <a:pt x="81" y="29"/>
                  </a:cubicBezTo>
                  <a:cubicBezTo>
                    <a:pt x="82" y="27"/>
                    <a:pt x="83" y="26"/>
                    <a:pt x="83" y="24"/>
                  </a:cubicBezTo>
                  <a:cubicBezTo>
                    <a:pt x="83" y="23"/>
                    <a:pt x="83" y="22"/>
                    <a:pt x="83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3" name="Freeform 113"/>
            <p:cNvSpPr>
              <a:spLocks noEditPoints="1"/>
            </p:cNvSpPr>
            <p:nvPr/>
          </p:nvSpPr>
          <p:spPr bwMode="auto">
            <a:xfrm>
              <a:off x="8554243" y="797718"/>
              <a:ext cx="319088" cy="247650"/>
            </a:xfrm>
            <a:custGeom>
              <a:avLst/>
              <a:gdLst>
                <a:gd name="T0" fmla="*/ 39 w 85"/>
                <a:gd name="T1" fmla="*/ 31 h 66"/>
                <a:gd name="T2" fmla="*/ 43 w 85"/>
                <a:gd name="T3" fmla="*/ 24 h 66"/>
                <a:gd name="T4" fmla="*/ 50 w 85"/>
                <a:gd name="T5" fmla="*/ 19 h 66"/>
                <a:gd name="T6" fmla="*/ 50 w 85"/>
                <a:gd name="T7" fmla="*/ 17 h 66"/>
                <a:gd name="T8" fmla="*/ 52 w 85"/>
                <a:gd name="T9" fmla="*/ 17 h 66"/>
                <a:gd name="T10" fmla="*/ 56 w 85"/>
                <a:gd name="T11" fmla="*/ 15 h 66"/>
                <a:gd name="T12" fmla="*/ 62 w 85"/>
                <a:gd name="T13" fmla="*/ 17 h 66"/>
                <a:gd name="T14" fmla="*/ 70 w 85"/>
                <a:gd name="T15" fmla="*/ 11 h 66"/>
                <a:gd name="T16" fmla="*/ 79 w 85"/>
                <a:gd name="T17" fmla="*/ 13 h 66"/>
                <a:gd name="T18" fmla="*/ 69 w 85"/>
                <a:gd name="T19" fmla="*/ 25 h 66"/>
                <a:gd name="T20" fmla="*/ 63 w 85"/>
                <a:gd name="T21" fmla="*/ 29 h 66"/>
                <a:gd name="T22" fmla="*/ 57 w 85"/>
                <a:gd name="T23" fmla="*/ 31 h 66"/>
                <a:gd name="T24" fmla="*/ 67 w 85"/>
                <a:gd name="T25" fmla="*/ 31 h 66"/>
                <a:gd name="T26" fmla="*/ 85 w 85"/>
                <a:gd name="T27" fmla="*/ 13 h 66"/>
                <a:gd name="T28" fmla="*/ 65 w 85"/>
                <a:gd name="T29" fmla="*/ 7 h 66"/>
                <a:gd name="T30" fmla="*/ 60 w 85"/>
                <a:gd name="T31" fmla="*/ 5 h 66"/>
                <a:gd name="T32" fmla="*/ 53 w 85"/>
                <a:gd name="T33" fmla="*/ 0 h 66"/>
                <a:gd name="T34" fmla="*/ 46 w 85"/>
                <a:gd name="T35" fmla="*/ 0 h 66"/>
                <a:gd name="T36" fmla="*/ 45 w 85"/>
                <a:gd name="T37" fmla="*/ 4 h 66"/>
                <a:gd name="T38" fmla="*/ 37 w 85"/>
                <a:gd name="T39" fmla="*/ 14 h 66"/>
                <a:gd name="T40" fmla="*/ 30 w 85"/>
                <a:gd name="T41" fmla="*/ 28 h 66"/>
                <a:gd name="T42" fmla="*/ 27 w 85"/>
                <a:gd name="T43" fmla="*/ 22 h 66"/>
                <a:gd name="T44" fmla="*/ 24 w 85"/>
                <a:gd name="T45" fmla="*/ 13 h 66"/>
                <a:gd name="T46" fmla="*/ 30 w 85"/>
                <a:gd name="T47" fmla="*/ 9 h 66"/>
                <a:gd name="T48" fmla="*/ 31 w 85"/>
                <a:gd name="T49" fmla="*/ 4 h 66"/>
                <a:gd name="T50" fmla="*/ 22 w 85"/>
                <a:gd name="T51" fmla="*/ 7 h 66"/>
                <a:gd name="T52" fmla="*/ 7 w 85"/>
                <a:gd name="T53" fmla="*/ 24 h 66"/>
                <a:gd name="T54" fmla="*/ 1 w 85"/>
                <a:gd name="T55" fmla="*/ 35 h 66"/>
                <a:gd name="T56" fmla="*/ 4 w 85"/>
                <a:gd name="T57" fmla="*/ 37 h 66"/>
                <a:gd name="T58" fmla="*/ 18 w 85"/>
                <a:gd name="T59" fmla="*/ 17 h 66"/>
                <a:gd name="T60" fmla="*/ 22 w 85"/>
                <a:gd name="T61" fmla="*/ 16 h 66"/>
                <a:gd name="T62" fmla="*/ 26 w 85"/>
                <a:gd name="T63" fmla="*/ 33 h 66"/>
                <a:gd name="T64" fmla="*/ 23 w 85"/>
                <a:gd name="T65" fmla="*/ 38 h 66"/>
                <a:gd name="T66" fmla="*/ 20 w 85"/>
                <a:gd name="T67" fmla="*/ 28 h 66"/>
                <a:gd name="T68" fmla="*/ 15 w 85"/>
                <a:gd name="T69" fmla="*/ 29 h 66"/>
                <a:gd name="T70" fmla="*/ 12 w 85"/>
                <a:gd name="T71" fmla="*/ 51 h 66"/>
                <a:gd name="T72" fmla="*/ 12 w 85"/>
                <a:gd name="T73" fmla="*/ 66 h 66"/>
                <a:gd name="T74" fmla="*/ 14 w 85"/>
                <a:gd name="T75" fmla="*/ 65 h 66"/>
                <a:gd name="T76" fmla="*/ 15 w 85"/>
                <a:gd name="T77" fmla="*/ 55 h 66"/>
                <a:gd name="T78" fmla="*/ 16 w 85"/>
                <a:gd name="T79" fmla="*/ 49 h 66"/>
                <a:gd name="T80" fmla="*/ 14 w 85"/>
                <a:gd name="T81" fmla="*/ 52 h 66"/>
                <a:gd name="T82" fmla="*/ 15 w 85"/>
                <a:gd name="T83" fmla="*/ 40 h 66"/>
                <a:gd name="T84" fmla="*/ 17 w 85"/>
                <a:gd name="T85" fmla="*/ 35 h 66"/>
                <a:gd name="T86" fmla="*/ 21 w 85"/>
                <a:gd name="T87" fmla="*/ 45 h 66"/>
                <a:gd name="T88" fmla="*/ 26 w 85"/>
                <a:gd name="T89" fmla="*/ 43 h 66"/>
                <a:gd name="T90" fmla="*/ 30 w 85"/>
                <a:gd name="T91" fmla="*/ 36 h 66"/>
                <a:gd name="T92" fmla="*/ 35 w 85"/>
                <a:gd name="T93" fmla="*/ 38 h 66"/>
                <a:gd name="T94" fmla="*/ 41 w 85"/>
                <a:gd name="T95" fmla="*/ 12 h 66"/>
                <a:gd name="T96" fmla="*/ 49 w 85"/>
                <a:gd name="T97" fmla="*/ 9 h 66"/>
                <a:gd name="T98" fmla="*/ 53 w 85"/>
                <a:gd name="T99" fmla="*/ 13 h 66"/>
                <a:gd name="T100" fmla="*/ 40 w 85"/>
                <a:gd name="T101" fmla="*/ 2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" h="66">
                  <a:moveTo>
                    <a:pt x="37" y="37"/>
                  </a:moveTo>
                  <a:cubicBezTo>
                    <a:pt x="37" y="36"/>
                    <a:pt x="38" y="36"/>
                    <a:pt x="38" y="35"/>
                  </a:cubicBezTo>
                  <a:cubicBezTo>
                    <a:pt x="38" y="35"/>
                    <a:pt x="38" y="35"/>
                    <a:pt x="38" y="34"/>
                  </a:cubicBezTo>
                  <a:cubicBezTo>
                    <a:pt x="39" y="34"/>
                    <a:pt x="39" y="33"/>
                    <a:pt x="39" y="33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0"/>
                    <a:pt x="39" y="30"/>
                  </a:cubicBezTo>
                  <a:cubicBezTo>
                    <a:pt x="39" y="30"/>
                    <a:pt x="39" y="29"/>
                    <a:pt x="40" y="29"/>
                  </a:cubicBezTo>
                  <a:cubicBezTo>
                    <a:pt x="41" y="28"/>
                    <a:pt x="42" y="27"/>
                    <a:pt x="42" y="26"/>
                  </a:cubicBezTo>
                  <a:cubicBezTo>
                    <a:pt x="42" y="26"/>
                    <a:pt x="42" y="25"/>
                    <a:pt x="42" y="25"/>
                  </a:cubicBezTo>
                  <a:cubicBezTo>
                    <a:pt x="43" y="25"/>
                    <a:pt x="43" y="24"/>
                    <a:pt x="43" y="24"/>
                  </a:cubicBezTo>
                  <a:cubicBezTo>
                    <a:pt x="44" y="23"/>
                    <a:pt x="45" y="22"/>
                    <a:pt x="46" y="21"/>
                  </a:cubicBezTo>
                  <a:cubicBezTo>
                    <a:pt x="47" y="21"/>
                    <a:pt x="47" y="20"/>
                    <a:pt x="48" y="20"/>
                  </a:cubicBezTo>
                  <a:cubicBezTo>
                    <a:pt x="49" y="20"/>
                    <a:pt x="49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2" y="17"/>
                  </a:cubicBezTo>
                  <a:cubicBezTo>
                    <a:pt x="52" y="17"/>
                    <a:pt x="52" y="17"/>
                    <a:pt x="53" y="17"/>
                  </a:cubicBezTo>
                  <a:cubicBezTo>
                    <a:pt x="53" y="17"/>
                    <a:pt x="54" y="16"/>
                    <a:pt x="55" y="16"/>
                  </a:cubicBezTo>
                  <a:cubicBezTo>
                    <a:pt x="55" y="16"/>
                    <a:pt x="55" y="16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7" y="16"/>
                    <a:pt x="57" y="16"/>
                    <a:pt x="58" y="16"/>
                  </a:cubicBezTo>
                  <a:cubicBezTo>
                    <a:pt x="58" y="16"/>
                    <a:pt x="59" y="16"/>
                    <a:pt x="59" y="16"/>
                  </a:cubicBezTo>
                  <a:cubicBezTo>
                    <a:pt x="60" y="16"/>
                    <a:pt x="60" y="16"/>
                    <a:pt x="61" y="17"/>
                  </a:cubicBezTo>
                  <a:cubicBezTo>
                    <a:pt x="61" y="17"/>
                    <a:pt x="61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6"/>
                    <a:pt x="63" y="16"/>
                    <a:pt x="63" y="15"/>
                  </a:cubicBezTo>
                  <a:cubicBezTo>
                    <a:pt x="63" y="14"/>
                    <a:pt x="63" y="13"/>
                    <a:pt x="64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5" y="12"/>
                    <a:pt x="66" y="12"/>
                    <a:pt x="66" y="11"/>
                  </a:cubicBezTo>
                  <a:cubicBezTo>
                    <a:pt x="67" y="11"/>
                    <a:pt x="69" y="11"/>
                    <a:pt x="70" y="11"/>
                  </a:cubicBezTo>
                  <a:cubicBezTo>
                    <a:pt x="71" y="11"/>
                    <a:pt x="71" y="11"/>
                    <a:pt x="72" y="11"/>
                  </a:cubicBezTo>
                  <a:cubicBezTo>
                    <a:pt x="74" y="11"/>
                    <a:pt x="75" y="11"/>
                    <a:pt x="77" y="10"/>
                  </a:cubicBezTo>
                  <a:cubicBezTo>
                    <a:pt x="77" y="10"/>
                    <a:pt x="78" y="10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3"/>
                    <a:pt x="79" y="13"/>
                  </a:cubicBezTo>
                  <a:cubicBezTo>
                    <a:pt x="79" y="14"/>
                    <a:pt x="79" y="15"/>
                    <a:pt x="79" y="16"/>
                  </a:cubicBezTo>
                  <a:cubicBezTo>
                    <a:pt x="78" y="17"/>
                    <a:pt x="77" y="19"/>
                    <a:pt x="76" y="20"/>
                  </a:cubicBezTo>
                  <a:cubicBezTo>
                    <a:pt x="75" y="21"/>
                    <a:pt x="74" y="23"/>
                    <a:pt x="73" y="23"/>
                  </a:cubicBezTo>
                  <a:cubicBezTo>
                    <a:pt x="72" y="24"/>
                    <a:pt x="71" y="24"/>
                    <a:pt x="70" y="25"/>
                  </a:cubicBezTo>
                  <a:cubicBezTo>
                    <a:pt x="70" y="25"/>
                    <a:pt x="70" y="25"/>
                    <a:pt x="69" y="25"/>
                  </a:cubicBezTo>
                  <a:cubicBezTo>
                    <a:pt x="69" y="25"/>
                    <a:pt x="69" y="25"/>
                    <a:pt x="68" y="26"/>
                  </a:cubicBezTo>
                  <a:cubicBezTo>
                    <a:pt x="68" y="26"/>
                    <a:pt x="68" y="27"/>
                    <a:pt x="68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4" y="29"/>
                    <a:pt x="63" y="29"/>
                  </a:cubicBezTo>
                  <a:cubicBezTo>
                    <a:pt x="62" y="29"/>
                    <a:pt x="61" y="29"/>
                    <a:pt x="60" y="30"/>
                  </a:cubicBezTo>
                  <a:cubicBezTo>
                    <a:pt x="60" y="30"/>
                    <a:pt x="59" y="30"/>
                    <a:pt x="5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8" y="31"/>
                    <a:pt x="58" y="31"/>
                  </a:cubicBezTo>
                  <a:cubicBezTo>
                    <a:pt x="58" y="31"/>
                    <a:pt x="58" y="31"/>
                    <a:pt x="59" y="31"/>
                  </a:cubicBezTo>
                  <a:cubicBezTo>
                    <a:pt x="60" y="31"/>
                    <a:pt x="61" y="31"/>
                    <a:pt x="62" y="31"/>
                  </a:cubicBezTo>
                  <a:cubicBezTo>
                    <a:pt x="63" y="31"/>
                    <a:pt x="64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70" y="30"/>
                    <a:pt x="71" y="30"/>
                  </a:cubicBezTo>
                  <a:cubicBezTo>
                    <a:pt x="73" y="30"/>
                    <a:pt x="75" y="29"/>
                    <a:pt x="76" y="28"/>
                  </a:cubicBezTo>
                  <a:cubicBezTo>
                    <a:pt x="78" y="27"/>
                    <a:pt x="80" y="25"/>
                    <a:pt x="81" y="24"/>
                  </a:cubicBezTo>
                  <a:cubicBezTo>
                    <a:pt x="83" y="23"/>
                    <a:pt x="84" y="21"/>
                    <a:pt x="84" y="19"/>
                  </a:cubicBezTo>
                  <a:cubicBezTo>
                    <a:pt x="84" y="17"/>
                    <a:pt x="85" y="15"/>
                    <a:pt x="85" y="13"/>
                  </a:cubicBezTo>
                  <a:cubicBezTo>
                    <a:pt x="85" y="12"/>
                    <a:pt x="84" y="11"/>
                    <a:pt x="84" y="10"/>
                  </a:cubicBezTo>
                  <a:cubicBezTo>
                    <a:pt x="84" y="9"/>
                    <a:pt x="83" y="9"/>
                    <a:pt x="83" y="8"/>
                  </a:cubicBezTo>
                  <a:cubicBezTo>
                    <a:pt x="82" y="7"/>
                    <a:pt x="80" y="6"/>
                    <a:pt x="78" y="5"/>
                  </a:cubicBezTo>
                  <a:cubicBezTo>
                    <a:pt x="76" y="5"/>
                    <a:pt x="73" y="5"/>
                    <a:pt x="71" y="6"/>
                  </a:cubicBezTo>
                  <a:cubicBezTo>
                    <a:pt x="69" y="6"/>
                    <a:pt x="67" y="7"/>
                    <a:pt x="65" y="7"/>
                  </a:cubicBezTo>
                  <a:cubicBezTo>
                    <a:pt x="64" y="7"/>
                    <a:pt x="64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2" y="8"/>
                    <a:pt x="62" y="8"/>
                  </a:cubicBezTo>
                  <a:cubicBezTo>
                    <a:pt x="62" y="7"/>
                    <a:pt x="62" y="7"/>
                    <a:pt x="61" y="6"/>
                  </a:cubicBezTo>
                  <a:cubicBezTo>
                    <a:pt x="61" y="6"/>
                    <a:pt x="60" y="5"/>
                    <a:pt x="60" y="5"/>
                  </a:cubicBezTo>
                  <a:cubicBezTo>
                    <a:pt x="59" y="4"/>
                    <a:pt x="59" y="4"/>
                    <a:pt x="58" y="4"/>
                  </a:cubicBezTo>
                  <a:cubicBezTo>
                    <a:pt x="58" y="3"/>
                    <a:pt x="57" y="3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5" y="1"/>
                    <a:pt x="55" y="1"/>
                  </a:cubicBezTo>
                  <a:cubicBezTo>
                    <a:pt x="54" y="1"/>
                    <a:pt x="53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49" y="0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"/>
                    <a:pt x="45" y="2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5" y="4"/>
                  </a:cubicBezTo>
                  <a:cubicBezTo>
                    <a:pt x="45" y="4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4" y="6"/>
                    <a:pt x="44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9"/>
                    <a:pt x="38" y="12"/>
                    <a:pt x="37" y="14"/>
                  </a:cubicBezTo>
                  <a:cubicBezTo>
                    <a:pt x="35" y="17"/>
                    <a:pt x="34" y="19"/>
                    <a:pt x="33" y="22"/>
                  </a:cubicBezTo>
                  <a:cubicBezTo>
                    <a:pt x="33" y="22"/>
                    <a:pt x="33" y="23"/>
                    <a:pt x="33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1" y="25"/>
                    <a:pt x="31" y="26"/>
                  </a:cubicBezTo>
                  <a:cubicBezTo>
                    <a:pt x="31" y="27"/>
                    <a:pt x="30" y="27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6"/>
                    <a:pt x="29" y="26"/>
                    <a:pt x="28" y="25"/>
                  </a:cubicBezTo>
                  <a:cubicBezTo>
                    <a:pt x="28" y="24"/>
                    <a:pt x="27" y="23"/>
                    <a:pt x="27" y="22"/>
                  </a:cubicBezTo>
                  <a:cubicBezTo>
                    <a:pt x="27" y="21"/>
                    <a:pt x="26" y="19"/>
                    <a:pt x="25" y="19"/>
                  </a:cubicBezTo>
                  <a:cubicBezTo>
                    <a:pt x="25" y="17"/>
                    <a:pt x="24" y="16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4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4" y="13"/>
                    <a:pt x="24" y="13"/>
                    <a:pt x="24" y="12"/>
                  </a:cubicBezTo>
                  <a:cubicBezTo>
                    <a:pt x="24" y="12"/>
                    <a:pt x="25" y="12"/>
                    <a:pt x="25" y="12"/>
                  </a:cubicBezTo>
                  <a:cubicBezTo>
                    <a:pt x="25" y="12"/>
                    <a:pt x="26" y="11"/>
                    <a:pt x="27" y="11"/>
                  </a:cubicBezTo>
                  <a:cubicBezTo>
                    <a:pt x="28" y="10"/>
                    <a:pt x="29" y="10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7"/>
                    <a:pt x="31" y="7"/>
                    <a:pt x="31" y="6"/>
                  </a:cubicBezTo>
                  <a:cubicBezTo>
                    <a:pt x="31" y="6"/>
                    <a:pt x="31" y="6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29" y="3"/>
                    <a:pt x="29" y="3"/>
                    <a:pt x="28" y="3"/>
                  </a:cubicBezTo>
                  <a:cubicBezTo>
                    <a:pt x="27" y="4"/>
                    <a:pt x="26" y="4"/>
                    <a:pt x="25" y="5"/>
                  </a:cubicBezTo>
                  <a:cubicBezTo>
                    <a:pt x="24" y="5"/>
                    <a:pt x="23" y="5"/>
                    <a:pt x="23" y="6"/>
                  </a:cubicBezTo>
                  <a:cubicBezTo>
                    <a:pt x="22" y="6"/>
                    <a:pt x="22" y="7"/>
                    <a:pt x="22" y="7"/>
                  </a:cubicBezTo>
                  <a:cubicBezTo>
                    <a:pt x="22" y="7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9"/>
                    <a:pt x="20" y="10"/>
                    <a:pt x="19" y="11"/>
                  </a:cubicBezTo>
                  <a:cubicBezTo>
                    <a:pt x="18" y="11"/>
                    <a:pt x="17" y="12"/>
                    <a:pt x="16" y="13"/>
                  </a:cubicBezTo>
                  <a:cubicBezTo>
                    <a:pt x="13" y="17"/>
                    <a:pt x="10" y="21"/>
                    <a:pt x="7" y="24"/>
                  </a:cubicBezTo>
                  <a:cubicBezTo>
                    <a:pt x="6" y="26"/>
                    <a:pt x="5" y="28"/>
                    <a:pt x="4" y="29"/>
                  </a:cubicBezTo>
                  <a:cubicBezTo>
                    <a:pt x="3" y="31"/>
                    <a:pt x="2" y="32"/>
                    <a:pt x="1" y="33"/>
                  </a:cubicBezTo>
                  <a:cubicBezTo>
                    <a:pt x="1" y="33"/>
                    <a:pt x="0" y="34"/>
                    <a:pt x="1" y="34"/>
                  </a:cubicBezTo>
                  <a:cubicBezTo>
                    <a:pt x="1" y="34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3" y="37"/>
                    <a:pt x="4" y="37"/>
                  </a:cubicBezTo>
                  <a:cubicBezTo>
                    <a:pt x="4" y="36"/>
                    <a:pt x="5" y="35"/>
                    <a:pt x="5" y="34"/>
                  </a:cubicBezTo>
                  <a:cubicBezTo>
                    <a:pt x="6" y="33"/>
                    <a:pt x="7" y="31"/>
                    <a:pt x="8" y="30"/>
                  </a:cubicBezTo>
                  <a:cubicBezTo>
                    <a:pt x="9" y="29"/>
                    <a:pt x="10" y="27"/>
                    <a:pt x="11" y="26"/>
                  </a:cubicBezTo>
                  <a:cubicBezTo>
                    <a:pt x="12" y="25"/>
                    <a:pt x="12" y="24"/>
                    <a:pt x="13" y="22"/>
                  </a:cubicBezTo>
                  <a:cubicBezTo>
                    <a:pt x="14" y="20"/>
                    <a:pt x="16" y="18"/>
                    <a:pt x="18" y="17"/>
                  </a:cubicBezTo>
                  <a:cubicBezTo>
                    <a:pt x="19" y="16"/>
                    <a:pt x="20" y="16"/>
                    <a:pt x="20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8"/>
                    <a:pt x="22" y="19"/>
                    <a:pt x="22" y="20"/>
                  </a:cubicBezTo>
                  <a:cubicBezTo>
                    <a:pt x="23" y="21"/>
                    <a:pt x="23" y="22"/>
                    <a:pt x="24" y="23"/>
                  </a:cubicBezTo>
                  <a:cubicBezTo>
                    <a:pt x="25" y="24"/>
                    <a:pt x="25" y="26"/>
                    <a:pt x="25" y="27"/>
                  </a:cubicBezTo>
                  <a:cubicBezTo>
                    <a:pt x="26" y="29"/>
                    <a:pt x="26" y="31"/>
                    <a:pt x="26" y="33"/>
                  </a:cubicBezTo>
                  <a:cubicBezTo>
                    <a:pt x="26" y="34"/>
                    <a:pt x="26" y="36"/>
                    <a:pt x="25" y="37"/>
                  </a:cubicBezTo>
                  <a:cubicBezTo>
                    <a:pt x="25" y="38"/>
                    <a:pt x="25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3" y="39"/>
                    <a:pt x="23" y="3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2" y="37"/>
                    <a:pt x="22" y="36"/>
                  </a:cubicBezTo>
                  <a:cubicBezTo>
                    <a:pt x="22" y="36"/>
                    <a:pt x="22" y="35"/>
                    <a:pt x="22" y="35"/>
                  </a:cubicBezTo>
                  <a:cubicBezTo>
                    <a:pt x="22" y="34"/>
                    <a:pt x="21" y="33"/>
                    <a:pt x="21" y="32"/>
                  </a:cubicBezTo>
                  <a:cubicBezTo>
                    <a:pt x="21" y="31"/>
                    <a:pt x="21" y="30"/>
                    <a:pt x="21" y="29"/>
                  </a:cubicBezTo>
                  <a:cubicBezTo>
                    <a:pt x="21" y="28"/>
                    <a:pt x="21" y="28"/>
                    <a:pt x="20" y="28"/>
                  </a:cubicBezTo>
                  <a:cubicBezTo>
                    <a:pt x="19" y="27"/>
                    <a:pt x="19" y="27"/>
                    <a:pt x="18" y="27"/>
                  </a:cubicBezTo>
                  <a:cubicBezTo>
                    <a:pt x="18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6" y="28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9"/>
                    <a:pt x="16" y="30"/>
                    <a:pt x="16" y="30"/>
                  </a:cubicBezTo>
                  <a:cubicBezTo>
                    <a:pt x="16" y="30"/>
                    <a:pt x="16" y="31"/>
                    <a:pt x="15" y="31"/>
                  </a:cubicBezTo>
                  <a:cubicBezTo>
                    <a:pt x="15" y="33"/>
                    <a:pt x="15" y="35"/>
                    <a:pt x="14" y="37"/>
                  </a:cubicBezTo>
                  <a:cubicBezTo>
                    <a:pt x="14" y="40"/>
                    <a:pt x="13" y="43"/>
                    <a:pt x="13" y="46"/>
                  </a:cubicBezTo>
                  <a:cubicBezTo>
                    <a:pt x="13" y="48"/>
                    <a:pt x="13" y="49"/>
                    <a:pt x="12" y="51"/>
                  </a:cubicBezTo>
                  <a:cubicBezTo>
                    <a:pt x="12" y="52"/>
                    <a:pt x="12" y="53"/>
                    <a:pt x="12" y="53"/>
                  </a:cubicBezTo>
                  <a:cubicBezTo>
                    <a:pt x="12" y="56"/>
                    <a:pt x="11" y="59"/>
                    <a:pt x="10" y="61"/>
                  </a:cubicBezTo>
                  <a:cubicBezTo>
                    <a:pt x="10" y="62"/>
                    <a:pt x="10" y="63"/>
                    <a:pt x="11" y="63"/>
                  </a:cubicBezTo>
                  <a:cubicBezTo>
                    <a:pt x="11" y="64"/>
                    <a:pt x="11" y="65"/>
                    <a:pt x="11" y="65"/>
                  </a:cubicBezTo>
                  <a:cubicBezTo>
                    <a:pt x="11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5"/>
                    <a:pt x="12" y="66"/>
                    <a:pt x="12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4" y="65"/>
                    <a:pt x="14" y="65"/>
                  </a:cubicBezTo>
                  <a:cubicBezTo>
                    <a:pt x="14" y="64"/>
                    <a:pt x="14" y="64"/>
                    <a:pt x="15" y="64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3"/>
                    <a:pt x="16" y="63"/>
                    <a:pt x="15" y="63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59"/>
                    <a:pt x="16" y="57"/>
                    <a:pt x="15" y="55"/>
                  </a:cubicBezTo>
                  <a:cubicBezTo>
                    <a:pt x="15" y="54"/>
                    <a:pt x="15" y="53"/>
                    <a:pt x="15" y="53"/>
                  </a:cubicBezTo>
                  <a:cubicBezTo>
                    <a:pt x="15" y="52"/>
                    <a:pt x="15" y="52"/>
                    <a:pt x="15" y="51"/>
                  </a:cubicBezTo>
                  <a:cubicBezTo>
                    <a:pt x="16" y="51"/>
                    <a:pt x="16" y="50"/>
                    <a:pt x="16" y="50"/>
                  </a:cubicBezTo>
                  <a:cubicBezTo>
                    <a:pt x="16" y="50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1"/>
                    <a:pt x="14" y="51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3" y="52"/>
                    <a:pt x="13" y="52"/>
                  </a:cubicBezTo>
                  <a:cubicBezTo>
                    <a:pt x="13" y="51"/>
                    <a:pt x="13" y="51"/>
                    <a:pt x="14" y="51"/>
                  </a:cubicBezTo>
                  <a:cubicBezTo>
                    <a:pt x="14" y="50"/>
                    <a:pt x="14" y="49"/>
                    <a:pt x="14" y="48"/>
                  </a:cubicBezTo>
                  <a:cubicBezTo>
                    <a:pt x="14" y="47"/>
                    <a:pt x="15" y="46"/>
                    <a:pt x="15" y="45"/>
                  </a:cubicBezTo>
                  <a:cubicBezTo>
                    <a:pt x="15" y="43"/>
                    <a:pt x="15" y="42"/>
                    <a:pt x="15" y="40"/>
                  </a:cubicBezTo>
                  <a:cubicBezTo>
                    <a:pt x="16" y="38"/>
                    <a:pt x="16" y="36"/>
                    <a:pt x="16" y="34"/>
                  </a:cubicBezTo>
                  <a:cubicBezTo>
                    <a:pt x="16" y="34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4"/>
                    <a:pt x="17" y="35"/>
                  </a:cubicBezTo>
                  <a:cubicBezTo>
                    <a:pt x="17" y="35"/>
                    <a:pt x="17" y="36"/>
                    <a:pt x="18" y="37"/>
                  </a:cubicBezTo>
                  <a:cubicBezTo>
                    <a:pt x="18" y="38"/>
                    <a:pt x="18" y="39"/>
                    <a:pt x="19" y="40"/>
                  </a:cubicBezTo>
                  <a:cubicBezTo>
                    <a:pt x="19" y="40"/>
                    <a:pt x="20" y="41"/>
                    <a:pt x="20" y="42"/>
                  </a:cubicBezTo>
                  <a:cubicBezTo>
                    <a:pt x="20" y="43"/>
                    <a:pt x="20" y="43"/>
                    <a:pt x="20" y="44"/>
                  </a:cubicBezTo>
                  <a:cubicBezTo>
                    <a:pt x="21" y="44"/>
                    <a:pt x="21" y="45"/>
                    <a:pt x="21" y="45"/>
                  </a:cubicBezTo>
                  <a:cubicBezTo>
                    <a:pt x="21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4" y="45"/>
                    <a:pt x="24" y="44"/>
                    <a:pt x="24" y="44"/>
                  </a:cubicBezTo>
                  <a:cubicBezTo>
                    <a:pt x="25" y="44"/>
                    <a:pt x="25" y="44"/>
                    <a:pt x="26" y="43"/>
                  </a:cubicBezTo>
                  <a:cubicBezTo>
                    <a:pt x="27" y="43"/>
                    <a:pt x="27" y="42"/>
                    <a:pt x="28" y="41"/>
                  </a:cubicBezTo>
                  <a:cubicBezTo>
                    <a:pt x="28" y="40"/>
                    <a:pt x="29" y="39"/>
                    <a:pt x="29" y="38"/>
                  </a:cubicBezTo>
                  <a:cubicBezTo>
                    <a:pt x="30" y="37"/>
                    <a:pt x="30" y="37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8"/>
                    <a:pt x="33" y="38"/>
                  </a:cubicBezTo>
                  <a:cubicBezTo>
                    <a:pt x="33" y="39"/>
                    <a:pt x="34" y="39"/>
                    <a:pt x="35" y="38"/>
                  </a:cubicBezTo>
                  <a:cubicBezTo>
                    <a:pt x="36" y="38"/>
                    <a:pt x="36" y="37"/>
                    <a:pt x="37" y="37"/>
                  </a:cubicBezTo>
                  <a:moveTo>
                    <a:pt x="38" y="22"/>
                  </a:moveTo>
                  <a:cubicBezTo>
                    <a:pt x="39" y="21"/>
                    <a:pt x="39" y="20"/>
                    <a:pt x="38" y="19"/>
                  </a:cubicBezTo>
                  <a:cubicBezTo>
                    <a:pt x="38" y="18"/>
                    <a:pt x="38" y="17"/>
                    <a:pt x="39" y="16"/>
                  </a:cubicBezTo>
                  <a:cubicBezTo>
                    <a:pt x="39" y="14"/>
                    <a:pt x="40" y="13"/>
                    <a:pt x="41" y="12"/>
                  </a:cubicBezTo>
                  <a:cubicBezTo>
                    <a:pt x="42" y="11"/>
                    <a:pt x="42" y="10"/>
                    <a:pt x="43" y="9"/>
                  </a:cubicBezTo>
                  <a:cubicBezTo>
                    <a:pt x="43" y="9"/>
                    <a:pt x="44" y="9"/>
                    <a:pt x="44" y="8"/>
                  </a:cubicBezTo>
                  <a:cubicBezTo>
                    <a:pt x="44" y="8"/>
                    <a:pt x="45" y="8"/>
                    <a:pt x="45" y="8"/>
                  </a:cubicBezTo>
                  <a:cubicBezTo>
                    <a:pt x="45" y="8"/>
                    <a:pt x="46" y="8"/>
                    <a:pt x="46" y="8"/>
                  </a:cubicBezTo>
                  <a:cubicBezTo>
                    <a:pt x="47" y="8"/>
                    <a:pt x="48" y="8"/>
                    <a:pt x="49" y="9"/>
                  </a:cubicBezTo>
                  <a:cubicBezTo>
                    <a:pt x="49" y="10"/>
                    <a:pt x="50" y="10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2"/>
                    <a:pt x="51" y="12"/>
                    <a:pt x="52" y="12"/>
                  </a:cubicBezTo>
                  <a:cubicBezTo>
                    <a:pt x="52" y="12"/>
                    <a:pt x="52" y="13"/>
                    <a:pt x="52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2" y="14"/>
                  </a:cubicBezTo>
                  <a:cubicBezTo>
                    <a:pt x="51" y="14"/>
                    <a:pt x="50" y="14"/>
                    <a:pt x="48" y="15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8"/>
                    <a:pt x="43" y="19"/>
                    <a:pt x="42" y="20"/>
                  </a:cubicBezTo>
                  <a:cubicBezTo>
                    <a:pt x="42" y="20"/>
                    <a:pt x="41" y="21"/>
                    <a:pt x="40" y="22"/>
                  </a:cubicBezTo>
                  <a:cubicBezTo>
                    <a:pt x="39" y="22"/>
                    <a:pt x="39" y="22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4" name="Freeform 114"/>
            <p:cNvSpPr/>
            <p:nvPr/>
          </p:nvSpPr>
          <p:spPr bwMode="auto">
            <a:xfrm>
              <a:off x="7981156" y="778668"/>
              <a:ext cx="157163" cy="239713"/>
            </a:xfrm>
            <a:custGeom>
              <a:avLst/>
              <a:gdLst>
                <a:gd name="T0" fmla="*/ 41 w 42"/>
                <a:gd name="T1" fmla="*/ 25 h 64"/>
                <a:gd name="T2" fmla="*/ 38 w 42"/>
                <a:gd name="T3" fmla="*/ 29 h 64"/>
                <a:gd name="T4" fmla="*/ 28 w 42"/>
                <a:gd name="T5" fmla="*/ 43 h 64"/>
                <a:gd name="T6" fmla="*/ 28 w 42"/>
                <a:gd name="T7" fmla="*/ 42 h 64"/>
                <a:gd name="T8" fmla="*/ 30 w 42"/>
                <a:gd name="T9" fmla="*/ 32 h 64"/>
                <a:gd name="T10" fmla="*/ 34 w 42"/>
                <a:gd name="T11" fmla="*/ 30 h 64"/>
                <a:gd name="T12" fmla="*/ 37 w 42"/>
                <a:gd name="T13" fmla="*/ 27 h 64"/>
                <a:gd name="T14" fmla="*/ 35 w 42"/>
                <a:gd name="T15" fmla="*/ 23 h 64"/>
                <a:gd name="T16" fmla="*/ 32 w 42"/>
                <a:gd name="T17" fmla="*/ 21 h 64"/>
                <a:gd name="T18" fmla="*/ 37 w 42"/>
                <a:gd name="T19" fmla="*/ 13 h 64"/>
                <a:gd name="T20" fmla="*/ 35 w 42"/>
                <a:gd name="T21" fmla="*/ 2 h 64"/>
                <a:gd name="T22" fmla="*/ 29 w 42"/>
                <a:gd name="T23" fmla="*/ 2 h 64"/>
                <a:gd name="T24" fmla="*/ 27 w 42"/>
                <a:gd name="T25" fmla="*/ 8 h 64"/>
                <a:gd name="T26" fmla="*/ 25 w 42"/>
                <a:gd name="T27" fmla="*/ 12 h 64"/>
                <a:gd name="T28" fmla="*/ 21 w 42"/>
                <a:gd name="T29" fmla="*/ 19 h 64"/>
                <a:gd name="T30" fmla="*/ 18 w 42"/>
                <a:gd name="T31" fmla="*/ 21 h 64"/>
                <a:gd name="T32" fmla="*/ 12 w 42"/>
                <a:gd name="T33" fmla="*/ 29 h 64"/>
                <a:gd name="T34" fmla="*/ 11 w 42"/>
                <a:gd name="T35" fmla="*/ 32 h 64"/>
                <a:gd name="T36" fmla="*/ 14 w 42"/>
                <a:gd name="T37" fmla="*/ 30 h 64"/>
                <a:gd name="T38" fmla="*/ 20 w 42"/>
                <a:gd name="T39" fmla="*/ 27 h 64"/>
                <a:gd name="T40" fmla="*/ 22 w 42"/>
                <a:gd name="T41" fmla="*/ 27 h 64"/>
                <a:gd name="T42" fmla="*/ 23 w 42"/>
                <a:gd name="T43" fmla="*/ 27 h 64"/>
                <a:gd name="T44" fmla="*/ 24 w 42"/>
                <a:gd name="T45" fmla="*/ 27 h 64"/>
                <a:gd name="T46" fmla="*/ 24 w 42"/>
                <a:gd name="T47" fmla="*/ 29 h 64"/>
                <a:gd name="T48" fmla="*/ 20 w 42"/>
                <a:gd name="T49" fmla="*/ 33 h 64"/>
                <a:gd name="T50" fmla="*/ 12 w 42"/>
                <a:gd name="T51" fmla="*/ 38 h 64"/>
                <a:gd name="T52" fmla="*/ 9 w 42"/>
                <a:gd name="T53" fmla="*/ 39 h 64"/>
                <a:gd name="T54" fmla="*/ 7 w 42"/>
                <a:gd name="T55" fmla="*/ 40 h 64"/>
                <a:gd name="T56" fmla="*/ 4 w 42"/>
                <a:gd name="T57" fmla="*/ 40 h 64"/>
                <a:gd name="T58" fmla="*/ 1 w 42"/>
                <a:gd name="T59" fmla="*/ 42 h 64"/>
                <a:gd name="T60" fmla="*/ 3 w 42"/>
                <a:gd name="T61" fmla="*/ 45 h 64"/>
                <a:gd name="T62" fmla="*/ 4 w 42"/>
                <a:gd name="T63" fmla="*/ 45 h 64"/>
                <a:gd name="T64" fmla="*/ 6 w 42"/>
                <a:gd name="T65" fmla="*/ 45 h 64"/>
                <a:gd name="T66" fmla="*/ 11 w 42"/>
                <a:gd name="T67" fmla="*/ 44 h 64"/>
                <a:gd name="T68" fmla="*/ 14 w 42"/>
                <a:gd name="T69" fmla="*/ 44 h 64"/>
                <a:gd name="T70" fmla="*/ 11 w 42"/>
                <a:gd name="T71" fmla="*/ 49 h 64"/>
                <a:gd name="T72" fmla="*/ 11 w 42"/>
                <a:gd name="T73" fmla="*/ 50 h 64"/>
                <a:gd name="T74" fmla="*/ 8 w 42"/>
                <a:gd name="T75" fmla="*/ 54 h 64"/>
                <a:gd name="T76" fmla="*/ 7 w 42"/>
                <a:gd name="T77" fmla="*/ 52 h 64"/>
                <a:gd name="T78" fmla="*/ 7 w 42"/>
                <a:gd name="T79" fmla="*/ 52 h 64"/>
                <a:gd name="T80" fmla="*/ 7 w 42"/>
                <a:gd name="T81" fmla="*/ 55 h 64"/>
                <a:gd name="T82" fmla="*/ 7 w 42"/>
                <a:gd name="T83" fmla="*/ 55 h 64"/>
                <a:gd name="T84" fmla="*/ 8 w 42"/>
                <a:gd name="T85" fmla="*/ 56 h 64"/>
                <a:gd name="T86" fmla="*/ 9 w 42"/>
                <a:gd name="T87" fmla="*/ 58 h 64"/>
                <a:gd name="T88" fmla="*/ 10 w 42"/>
                <a:gd name="T89" fmla="*/ 58 h 64"/>
                <a:gd name="T90" fmla="*/ 12 w 42"/>
                <a:gd name="T91" fmla="*/ 58 h 64"/>
                <a:gd name="T92" fmla="*/ 13 w 42"/>
                <a:gd name="T93" fmla="*/ 58 h 64"/>
                <a:gd name="T94" fmla="*/ 15 w 42"/>
                <a:gd name="T95" fmla="*/ 58 h 64"/>
                <a:gd name="T96" fmla="*/ 18 w 42"/>
                <a:gd name="T97" fmla="*/ 55 h 64"/>
                <a:gd name="T98" fmla="*/ 20 w 42"/>
                <a:gd name="T99" fmla="*/ 55 h 64"/>
                <a:gd name="T100" fmla="*/ 20 w 42"/>
                <a:gd name="T101" fmla="*/ 60 h 64"/>
                <a:gd name="T102" fmla="*/ 24 w 42"/>
                <a:gd name="T103" fmla="*/ 64 h 64"/>
                <a:gd name="T104" fmla="*/ 29 w 42"/>
                <a:gd name="T105" fmla="*/ 63 h 64"/>
                <a:gd name="T106" fmla="*/ 28 w 42"/>
                <a:gd name="T107" fmla="*/ 55 h 64"/>
                <a:gd name="T108" fmla="*/ 28 w 42"/>
                <a:gd name="T109" fmla="*/ 47 h 64"/>
                <a:gd name="T110" fmla="*/ 32 w 42"/>
                <a:gd name="T111" fmla="*/ 43 h 64"/>
                <a:gd name="T112" fmla="*/ 34 w 42"/>
                <a:gd name="T113" fmla="*/ 39 h 64"/>
                <a:gd name="T114" fmla="*/ 39 w 42"/>
                <a:gd name="T115" fmla="*/ 32 h 64"/>
                <a:gd name="T116" fmla="*/ 39 w 42"/>
                <a:gd name="T117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" h="64">
                  <a:moveTo>
                    <a:pt x="42" y="25"/>
                  </a:moveTo>
                  <a:cubicBezTo>
                    <a:pt x="42" y="25"/>
                    <a:pt x="42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0" y="26"/>
                    <a:pt x="40" y="27"/>
                    <a:pt x="39" y="29"/>
                  </a:cubicBezTo>
                  <a:cubicBezTo>
                    <a:pt x="39" y="29"/>
                    <a:pt x="39" y="29"/>
                    <a:pt x="38" y="29"/>
                  </a:cubicBezTo>
                  <a:cubicBezTo>
                    <a:pt x="37" y="31"/>
                    <a:pt x="36" y="33"/>
                    <a:pt x="35" y="35"/>
                  </a:cubicBezTo>
                  <a:cubicBezTo>
                    <a:pt x="34" y="37"/>
                    <a:pt x="32" y="40"/>
                    <a:pt x="29" y="42"/>
                  </a:cubicBezTo>
                  <a:cubicBezTo>
                    <a:pt x="29" y="42"/>
                    <a:pt x="29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1"/>
                    <a:pt x="28" y="40"/>
                    <a:pt x="28" y="39"/>
                  </a:cubicBezTo>
                  <a:cubicBezTo>
                    <a:pt x="28" y="38"/>
                    <a:pt x="29" y="37"/>
                    <a:pt x="29" y="36"/>
                  </a:cubicBezTo>
                  <a:cubicBezTo>
                    <a:pt x="29" y="35"/>
                    <a:pt x="29" y="33"/>
                    <a:pt x="30" y="32"/>
                  </a:cubicBezTo>
                  <a:cubicBezTo>
                    <a:pt x="30" y="32"/>
                    <a:pt x="31" y="32"/>
                    <a:pt x="31" y="32"/>
                  </a:cubicBezTo>
                  <a:cubicBezTo>
                    <a:pt x="32" y="32"/>
                    <a:pt x="32" y="32"/>
                    <a:pt x="32" y="31"/>
                  </a:cubicBezTo>
                  <a:cubicBezTo>
                    <a:pt x="33" y="31"/>
                    <a:pt x="33" y="31"/>
                    <a:pt x="34" y="30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7" y="28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6"/>
                    <a:pt x="37" y="26"/>
                  </a:cubicBezTo>
                  <a:cubicBezTo>
                    <a:pt x="37" y="25"/>
                    <a:pt x="37" y="24"/>
                    <a:pt x="36" y="24"/>
                  </a:cubicBezTo>
                  <a:cubicBezTo>
                    <a:pt x="36" y="24"/>
                    <a:pt x="35" y="24"/>
                    <a:pt x="35" y="23"/>
                  </a:cubicBezTo>
                  <a:cubicBezTo>
                    <a:pt x="34" y="23"/>
                    <a:pt x="34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2"/>
                    <a:pt x="32" y="22"/>
                    <a:pt x="32" y="21"/>
                  </a:cubicBezTo>
                  <a:cubicBezTo>
                    <a:pt x="32" y="20"/>
                    <a:pt x="33" y="20"/>
                    <a:pt x="34" y="20"/>
                  </a:cubicBezTo>
                  <a:cubicBezTo>
                    <a:pt x="35" y="19"/>
                    <a:pt x="35" y="19"/>
                    <a:pt x="36" y="18"/>
                  </a:cubicBezTo>
                  <a:cubicBezTo>
                    <a:pt x="37" y="16"/>
                    <a:pt x="37" y="14"/>
                    <a:pt x="37" y="13"/>
                  </a:cubicBezTo>
                  <a:cubicBezTo>
                    <a:pt x="37" y="12"/>
                    <a:pt x="37" y="11"/>
                    <a:pt x="37" y="11"/>
                  </a:cubicBezTo>
                  <a:cubicBezTo>
                    <a:pt x="37" y="9"/>
                    <a:pt x="36" y="8"/>
                    <a:pt x="36" y="6"/>
                  </a:cubicBezTo>
                  <a:cubicBezTo>
                    <a:pt x="36" y="5"/>
                    <a:pt x="35" y="4"/>
                    <a:pt x="35" y="2"/>
                  </a:cubicBezTo>
                  <a:cubicBezTo>
                    <a:pt x="34" y="2"/>
                    <a:pt x="34" y="1"/>
                    <a:pt x="33" y="1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30" y="0"/>
                    <a:pt x="29" y="1"/>
                    <a:pt x="29" y="2"/>
                  </a:cubicBezTo>
                  <a:cubicBezTo>
                    <a:pt x="29" y="2"/>
                    <a:pt x="29" y="3"/>
                    <a:pt x="29" y="4"/>
                  </a:cubicBezTo>
                  <a:cubicBezTo>
                    <a:pt x="28" y="4"/>
                    <a:pt x="28" y="5"/>
                    <a:pt x="28" y="6"/>
                  </a:cubicBezTo>
                  <a:cubicBezTo>
                    <a:pt x="28" y="6"/>
                    <a:pt x="27" y="7"/>
                    <a:pt x="27" y="8"/>
                  </a:cubicBezTo>
                  <a:cubicBezTo>
                    <a:pt x="27" y="9"/>
                    <a:pt x="27" y="11"/>
                    <a:pt x="26" y="12"/>
                  </a:cubicBezTo>
                  <a:cubicBezTo>
                    <a:pt x="26" y="12"/>
                    <a:pt x="26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4"/>
                    <a:pt x="23" y="15"/>
                    <a:pt x="22" y="16"/>
                  </a:cubicBezTo>
                  <a:cubicBezTo>
                    <a:pt x="22" y="17"/>
                    <a:pt x="21" y="18"/>
                    <a:pt x="21" y="19"/>
                  </a:cubicBezTo>
                  <a:cubicBezTo>
                    <a:pt x="21" y="19"/>
                    <a:pt x="20" y="19"/>
                    <a:pt x="20" y="20"/>
                  </a:cubicBezTo>
                  <a:cubicBezTo>
                    <a:pt x="20" y="20"/>
                    <a:pt x="20" y="20"/>
                    <a:pt x="19" y="20"/>
                  </a:cubicBezTo>
                  <a:cubicBezTo>
                    <a:pt x="19" y="20"/>
                    <a:pt x="19" y="21"/>
                    <a:pt x="18" y="21"/>
                  </a:cubicBezTo>
                  <a:cubicBezTo>
                    <a:pt x="18" y="22"/>
                    <a:pt x="17" y="23"/>
                    <a:pt x="17" y="23"/>
                  </a:cubicBezTo>
                  <a:cubicBezTo>
                    <a:pt x="16" y="24"/>
                    <a:pt x="15" y="26"/>
                    <a:pt x="14" y="27"/>
                  </a:cubicBezTo>
                  <a:cubicBezTo>
                    <a:pt x="14" y="28"/>
                    <a:pt x="13" y="28"/>
                    <a:pt x="12" y="29"/>
                  </a:cubicBezTo>
                  <a:cubicBezTo>
                    <a:pt x="12" y="29"/>
                    <a:pt x="11" y="30"/>
                    <a:pt x="11" y="30"/>
                  </a:cubicBezTo>
                  <a:cubicBezTo>
                    <a:pt x="11" y="31"/>
                    <a:pt x="11" y="31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2"/>
                    <a:pt x="12" y="32"/>
                  </a:cubicBezTo>
                  <a:cubicBezTo>
                    <a:pt x="12" y="32"/>
                    <a:pt x="12" y="31"/>
                    <a:pt x="12" y="31"/>
                  </a:cubicBezTo>
                  <a:cubicBezTo>
                    <a:pt x="13" y="31"/>
                    <a:pt x="14" y="30"/>
                    <a:pt x="14" y="30"/>
                  </a:cubicBezTo>
                  <a:cubicBezTo>
                    <a:pt x="15" y="29"/>
                    <a:pt x="16" y="29"/>
                    <a:pt x="17" y="28"/>
                  </a:cubicBezTo>
                  <a:cubicBezTo>
                    <a:pt x="18" y="28"/>
                    <a:pt x="18" y="28"/>
                    <a:pt x="19" y="28"/>
                  </a:cubicBezTo>
                  <a:cubicBezTo>
                    <a:pt x="19" y="27"/>
                    <a:pt x="19" y="27"/>
                    <a:pt x="20" y="27"/>
                  </a:cubicBezTo>
                  <a:cubicBezTo>
                    <a:pt x="20" y="27"/>
                    <a:pt x="20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8"/>
                  </a:cubicBezTo>
                  <a:cubicBezTo>
                    <a:pt x="24" y="28"/>
                    <a:pt x="24" y="28"/>
                    <a:pt x="24" y="29"/>
                  </a:cubicBezTo>
                  <a:cubicBezTo>
                    <a:pt x="23" y="29"/>
                    <a:pt x="23" y="30"/>
                    <a:pt x="23" y="30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1" y="33"/>
                    <a:pt x="21" y="33"/>
                    <a:pt x="20" y="33"/>
                  </a:cubicBezTo>
                  <a:cubicBezTo>
                    <a:pt x="20" y="33"/>
                    <a:pt x="19" y="34"/>
                    <a:pt x="19" y="34"/>
                  </a:cubicBezTo>
                  <a:cubicBezTo>
                    <a:pt x="17" y="35"/>
                    <a:pt x="15" y="37"/>
                    <a:pt x="14" y="37"/>
                  </a:cubicBezTo>
                  <a:cubicBezTo>
                    <a:pt x="13" y="38"/>
                    <a:pt x="13" y="38"/>
                    <a:pt x="12" y="38"/>
                  </a:cubicBezTo>
                  <a:cubicBezTo>
                    <a:pt x="12" y="38"/>
                    <a:pt x="11" y="38"/>
                    <a:pt x="11" y="38"/>
                  </a:cubicBezTo>
                  <a:cubicBezTo>
                    <a:pt x="10" y="38"/>
                    <a:pt x="10" y="39"/>
                    <a:pt x="10" y="39"/>
                  </a:cubicBezTo>
                  <a:cubicBezTo>
                    <a:pt x="10" y="39"/>
                    <a:pt x="10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40"/>
                    <a:pt x="8" y="40"/>
                  </a:cubicBezTo>
                  <a:cubicBezTo>
                    <a:pt x="8" y="40"/>
                    <a:pt x="7" y="40"/>
                    <a:pt x="7" y="40"/>
                  </a:cubicBezTo>
                  <a:cubicBezTo>
                    <a:pt x="7" y="40"/>
                    <a:pt x="6" y="40"/>
                    <a:pt x="6" y="40"/>
                  </a:cubicBezTo>
                  <a:cubicBezTo>
                    <a:pt x="6" y="40"/>
                    <a:pt x="5" y="40"/>
                    <a:pt x="5" y="40"/>
                  </a:cubicBezTo>
                  <a:cubicBezTo>
                    <a:pt x="5" y="40"/>
                    <a:pt x="4" y="40"/>
                    <a:pt x="4" y="40"/>
                  </a:cubicBezTo>
                  <a:cubicBezTo>
                    <a:pt x="3" y="40"/>
                    <a:pt x="2" y="40"/>
                    <a:pt x="2" y="40"/>
                  </a:cubicBezTo>
                  <a:cubicBezTo>
                    <a:pt x="2" y="41"/>
                    <a:pt x="1" y="41"/>
                    <a:pt x="1" y="41"/>
                  </a:cubicBezTo>
                  <a:cubicBezTo>
                    <a:pt x="0" y="42"/>
                    <a:pt x="0" y="42"/>
                    <a:pt x="1" y="4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2" y="44"/>
                    <a:pt x="2" y="44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5" y="45"/>
                    <a:pt x="5" y="45"/>
                    <a:pt x="5" y="44"/>
                  </a:cubicBezTo>
                  <a:cubicBezTo>
                    <a:pt x="5" y="44"/>
                    <a:pt x="6" y="44"/>
                    <a:pt x="6" y="45"/>
                  </a:cubicBezTo>
                  <a:cubicBezTo>
                    <a:pt x="6" y="45"/>
                    <a:pt x="6" y="45"/>
                    <a:pt x="7" y="45"/>
                  </a:cubicBezTo>
                  <a:cubicBezTo>
                    <a:pt x="7" y="45"/>
                    <a:pt x="8" y="45"/>
                    <a:pt x="9" y="45"/>
                  </a:cubicBezTo>
                  <a:cubicBezTo>
                    <a:pt x="9" y="45"/>
                    <a:pt x="10" y="44"/>
                    <a:pt x="11" y="44"/>
                  </a:cubicBezTo>
                  <a:cubicBezTo>
                    <a:pt x="12" y="44"/>
                    <a:pt x="12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5" y="44"/>
                    <a:pt x="14" y="44"/>
                    <a:pt x="14" y="45"/>
                  </a:cubicBezTo>
                  <a:cubicBezTo>
                    <a:pt x="14" y="45"/>
                    <a:pt x="14" y="45"/>
                    <a:pt x="13" y="46"/>
                  </a:cubicBezTo>
                  <a:cubicBezTo>
                    <a:pt x="13" y="47"/>
                    <a:pt x="12" y="48"/>
                    <a:pt x="11" y="49"/>
                  </a:cubicBezTo>
                  <a:cubicBezTo>
                    <a:pt x="11" y="49"/>
                    <a:pt x="11" y="49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1"/>
                    <a:pt x="10" y="52"/>
                    <a:pt x="9" y="52"/>
                  </a:cubicBezTo>
                  <a:cubicBezTo>
                    <a:pt x="9" y="53"/>
                    <a:pt x="8" y="53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7" y="54"/>
                    <a:pt x="7" y="53"/>
                    <a:pt x="7" y="53"/>
                  </a:cubicBezTo>
                  <a:cubicBezTo>
                    <a:pt x="7" y="53"/>
                    <a:pt x="7" y="53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3"/>
                    <a:pt x="7" y="53"/>
                  </a:cubicBezTo>
                  <a:cubicBezTo>
                    <a:pt x="6" y="53"/>
                    <a:pt x="6" y="53"/>
                    <a:pt x="6" y="54"/>
                  </a:cubicBezTo>
                  <a:cubicBezTo>
                    <a:pt x="6" y="54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6"/>
                    <a:pt x="7" y="56"/>
                  </a:cubicBezTo>
                  <a:cubicBezTo>
                    <a:pt x="7" y="56"/>
                    <a:pt x="7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7"/>
                  </a:cubicBezTo>
                  <a:cubicBezTo>
                    <a:pt x="9" y="57"/>
                    <a:pt x="8" y="57"/>
                    <a:pt x="8" y="57"/>
                  </a:cubicBezTo>
                  <a:cubicBezTo>
                    <a:pt x="8" y="58"/>
                    <a:pt x="8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8"/>
                    <a:pt x="10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58"/>
                    <a:pt x="11" y="58"/>
                    <a:pt x="11" y="58"/>
                  </a:cubicBezTo>
                  <a:cubicBezTo>
                    <a:pt x="11" y="58"/>
                    <a:pt x="12" y="58"/>
                    <a:pt x="12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8"/>
                    <a:pt x="12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8"/>
                    <a:pt x="16" y="58"/>
                    <a:pt x="17" y="57"/>
                  </a:cubicBezTo>
                  <a:cubicBezTo>
                    <a:pt x="17" y="57"/>
                    <a:pt x="17" y="56"/>
                    <a:pt x="17" y="56"/>
                  </a:cubicBezTo>
                  <a:cubicBezTo>
                    <a:pt x="17" y="56"/>
                    <a:pt x="18" y="55"/>
                    <a:pt x="18" y="55"/>
                  </a:cubicBezTo>
                  <a:cubicBezTo>
                    <a:pt x="18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6"/>
                    <a:pt x="20" y="56"/>
                    <a:pt x="20" y="57"/>
                  </a:cubicBezTo>
                  <a:cubicBezTo>
                    <a:pt x="20" y="57"/>
                    <a:pt x="20" y="57"/>
                    <a:pt x="20" y="58"/>
                  </a:cubicBezTo>
                  <a:cubicBezTo>
                    <a:pt x="19" y="59"/>
                    <a:pt x="20" y="59"/>
                    <a:pt x="20" y="60"/>
                  </a:cubicBezTo>
                  <a:cubicBezTo>
                    <a:pt x="20" y="61"/>
                    <a:pt x="21" y="62"/>
                    <a:pt x="21" y="63"/>
                  </a:cubicBezTo>
                  <a:cubicBezTo>
                    <a:pt x="21" y="63"/>
                    <a:pt x="22" y="63"/>
                    <a:pt x="22" y="64"/>
                  </a:cubicBezTo>
                  <a:cubicBezTo>
                    <a:pt x="23" y="64"/>
                    <a:pt x="23" y="64"/>
                    <a:pt x="24" y="64"/>
                  </a:cubicBezTo>
                  <a:cubicBezTo>
                    <a:pt x="25" y="64"/>
                    <a:pt x="26" y="64"/>
                    <a:pt x="26" y="64"/>
                  </a:cubicBezTo>
                  <a:cubicBezTo>
                    <a:pt x="27" y="64"/>
                    <a:pt x="28" y="64"/>
                    <a:pt x="28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9" y="62"/>
                    <a:pt x="29" y="62"/>
                  </a:cubicBezTo>
                  <a:cubicBezTo>
                    <a:pt x="29" y="61"/>
                    <a:pt x="29" y="61"/>
                    <a:pt x="29" y="60"/>
                  </a:cubicBezTo>
                  <a:cubicBezTo>
                    <a:pt x="28" y="58"/>
                    <a:pt x="28" y="57"/>
                    <a:pt x="28" y="55"/>
                  </a:cubicBezTo>
                  <a:cubicBezTo>
                    <a:pt x="28" y="53"/>
                    <a:pt x="28" y="52"/>
                    <a:pt x="28" y="50"/>
                  </a:cubicBezTo>
                  <a:cubicBezTo>
                    <a:pt x="27" y="50"/>
                    <a:pt x="28" y="49"/>
                    <a:pt x="28" y="48"/>
                  </a:cubicBezTo>
                  <a:cubicBezTo>
                    <a:pt x="28" y="48"/>
                    <a:pt x="28" y="48"/>
                    <a:pt x="28" y="47"/>
                  </a:cubicBezTo>
                  <a:cubicBezTo>
                    <a:pt x="28" y="47"/>
                    <a:pt x="29" y="46"/>
                    <a:pt x="29" y="46"/>
                  </a:cubicBezTo>
                  <a:cubicBezTo>
                    <a:pt x="30" y="46"/>
                    <a:pt x="30" y="45"/>
                    <a:pt x="31" y="45"/>
                  </a:cubicBezTo>
                  <a:cubicBezTo>
                    <a:pt x="31" y="44"/>
                    <a:pt x="31" y="43"/>
                    <a:pt x="32" y="43"/>
                  </a:cubicBezTo>
                  <a:cubicBezTo>
                    <a:pt x="32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0"/>
                  </a:cubicBezTo>
                  <a:cubicBezTo>
                    <a:pt x="34" y="40"/>
                    <a:pt x="34" y="40"/>
                    <a:pt x="34" y="39"/>
                  </a:cubicBezTo>
                  <a:cubicBezTo>
                    <a:pt x="34" y="38"/>
                    <a:pt x="35" y="37"/>
                    <a:pt x="36" y="37"/>
                  </a:cubicBezTo>
                  <a:cubicBezTo>
                    <a:pt x="37" y="36"/>
                    <a:pt x="37" y="35"/>
                    <a:pt x="38" y="34"/>
                  </a:cubicBezTo>
                  <a:cubicBezTo>
                    <a:pt x="38" y="33"/>
                    <a:pt x="38" y="33"/>
                    <a:pt x="39" y="32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0" y="29"/>
                    <a:pt x="40" y="28"/>
                    <a:pt x="41" y="27"/>
                  </a:cubicBezTo>
                  <a:cubicBezTo>
                    <a:pt x="41" y="26"/>
                    <a:pt x="41" y="26"/>
                    <a:pt x="4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5" name="Freeform 115"/>
            <p:cNvSpPr/>
            <p:nvPr/>
          </p:nvSpPr>
          <p:spPr bwMode="auto">
            <a:xfrm>
              <a:off x="7797006" y="808831"/>
              <a:ext cx="153988" cy="239713"/>
            </a:xfrm>
            <a:custGeom>
              <a:avLst/>
              <a:gdLst>
                <a:gd name="T0" fmla="*/ 40 w 41"/>
                <a:gd name="T1" fmla="*/ 37 h 64"/>
                <a:gd name="T2" fmla="*/ 37 w 41"/>
                <a:gd name="T3" fmla="*/ 10 h 64"/>
                <a:gd name="T4" fmla="*/ 37 w 41"/>
                <a:gd name="T5" fmla="*/ 8 h 64"/>
                <a:gd name="T6" fmla="*/ 34 w 41"/>
                <a:gd name="T7" fmla="*/ 3 h 64"/>
                <a:gd name="T8" fmla="*/ 20 w 41"/>
                <a:gd name="T9" fmla="*/ 0 h 64"/>
                <a:gd name="T10" fmla="*/ 3 w 41"/>
                <a:gd name="T11" fmla="*/ 13 h 64"/>
                <a:gd name="T12" fmla="*/ 11 w 41"/>
                <a:gd name="T13" fmla="*/ 8 h 64"/>
                <a:gd name="T14" fmla="*/ 22 w 41"/>
                <a:gd name="T15" fmla="*/ 4 h 64"/>
                <a:gd name="T16" fmla="*/ 34 w 41"/>
                <a:gd name="T17" fmla="*/ 10 h 64"/>
                <a:gd name="T18" fmla="*/ 35 w 41"/>
                <a:gd name="T19" fmla="*/ 16 h 64"/>
                <a:gd name="T20" fmla="*/ 35 w 41"/>
                <a:gd name="T21" fmla="*/ 25 h 64"/>
                <a:gd name="T22" fmla="*/ 35 w 41"/>
                <a:gd name="T23" fmla="*/ 29 h 64"/>
                <a:gd name="T24" fmla="*/ 36 w 41"/>
                <a:gd name="T25" fmla="*/ 39 h 64"/>
                <a:gd name="T26" fmla="*/ 36 w 41"/>
                <a:gd name="T27" fmla="*/ 56 h 64"/>
                <a:gd name="T28" fmla="*/ 28 w 41"/>
                <a:gd name="T29" fmla="*/ 57 h 64"/>
                <a:gd name="T30" fmla="*/ 19 w 41"/>
                <a:gd name="T31" fmla="*/ 52 h 64"/>
                <a:gd name="T32" fmla="*/ 18 w 41"/>
                <a:gd name="T33" fmla="*/ 50 h 64"/>
                <a:gd name="T34" fmla="*/ 23 w 41"/>
                <a:gd name="T35" fmla="*/ 50 h 64"/>
                <a:gd name="T36" fmla="*/ 24 w 41"/>
                <a:gd name="T37" fmla="*/ 47 h 64"/>
                <a:gd name="T38" fmla="*/ 20 w 41"/>
                <a:gd name="T39" fmla="*/ 45 h 64"/>
                <a:gd name="T40" fmla="*/ 15 w 41"/>
                <a:gd name="T41" fmla="*/ 44 h 64"/>
                <a:gd name="T42" fmla="*/ 16 w 41"/>
                <a:gd name="T43" fmla="*/ 42 h 64"/>
                <a:gd name="T44" fmla="*/ 18 w 41"/>
                <a:gd name="T45" fmla="*/ 40 h 64"/>
                <a:gd name="T46" fmla="*/ 19 w 41"/>
                <a:gd name="T47" fmla="*/ 38 h 64"/>
                <a:gd name="T48" fmla="*/ 21 w 41"/>
                <a:gd name="T49" fmla="*/ 36 h 64"/>
                <a:gd name="T50" fmla="*/ 17 w 41"/>
                <a:gd name="T51" fmla="*/ 31 h 64"/>
                <a:gd name="T52" fmla="*/ 16 w 41"/>
                <a:gd name="T53" fmla="*/ 30 h 64"/>
                <a:gd name="T54" fmla="*/ 16 w 41"/>
                <a:gd name="T55" fmla="*/ 28 h 64"/>
                <a:gd name="T56" fmla="*/ 16 w 41"/>
                <a:gd name="T57" fmla="*/ 26 h 64"/>
                <a:gd name="T58" fmla="*/ 15 w 41"/>
                <a:gd name="T59" fmla="*/ 24 h 64"/>
                <a:gd name="T60" fmla="*/ 13 w 41"/>
                <a:gd name="T61" fmla="*/ 22 h 64"/>
                <a:gd name="T62" fmla="*/ 9 w 41"/>
                <a:gd name="T63" fmla="*/ 21 h 64"/>
                <a:gd name="T64" fmla="*/ 6 w 41"/>
                <a:gd name="T65" fmla="*/ 22 h 64"/>
                <a:gd name="T66" fmla="*/ 3 w 41"/>
                <a:gd name="T67" fmla="*/ 23 h 64"/>
                <a:gd name="T68" fmla="*/ 1 w 41"/>
                <a:gd name="T69" fmla="*/ 24 h 64"/>
                <a:gd name="T70" fmla="*/ 2 w 41"/>
                <a:gd name="T71" fmla="*/ 27 h 64"/>
                <a:gd name="T72" fmla="*/ 2 w 41"/>
                <a:gd name="T73" fmla="*/ 29 h 64"/>
                <a:gd name="T74" fmla="*/ 4 w 41"/>
                <a:gd name="T75" fmla="*/ 31 h 64"/>
                <a:gd name="T76" fmla="*/ 3 w 41"/>
                <a:gd name="T77" fmla="*/ 34 h 64"/>
                <a:gd name="T78" fmla="*/ 2 w 41"/>
                <a:gd name="T79" fmla="*/ 36 h 64"/>
                <a:gd name="T80" fmla="*/ 1 w 41"/>
                <a:gd name="T81" fmla="*/ 40 h 64"/>
                <a:gd name="T82" fmla="*/ 3 w 41"/>
                <a:gd name="T83" fmla="*/ 43 h 64"/>
                <a:gd name="T84" fmla="*/ 5 w 41"/>
                <a:gd name="T85" fmla="*/ 43 h 64"/>
                <a:gd name="T86" fmla="*/ 4 w 41"/>
                <a:gd name="T87" fmla="*/ 45 h 64"/>
                <a:gd name="T88" fmla="*/ 4 w 41"/>
                <a:gd name="T89" fmla="*/ 46 h 64"/>
                <a:gd name="T90" fmla="*/ 8 w 41"/>
                <a:gd name="T91" fmla="*/ 50 h 64"/>
                <a:gd name="T92" fmla="*/ 10 w 41"/>
                <a:gd name="T93" fmla="*/ 50 h 64"/>
                <a:gd name="T94" fmla="*/ 14 w 41"/>
                <a:gd name="T95" fmla="*/ 50 h 64"/>
                <a:gd name="T96" fmla="*/ 17 w 41"/>
                <a:gd name="T97" fmla="*/ 50 h 64"/>
                <a:gd name="T98" fmla="*/ 17 w 41"/>
                <a:gd name="T99" fmla="*/ 52 h 64"/>
                <a:gd name="T100" fmla="*/ 13 w 41"/>
                <a:gd name="T101" fmla="*/ 54 h 64"/>
                <a:gd name="T102" fmla="*/ 6 w 41"/>
                <a:gd name="T103" fmla="*/ 54 h 64"/>
                <a:gd name="T104" fmla="*/ 2 w 41"/>
                <a:gd name="T105" fmla="*/ 54 h 64"/>
                <a:gd name="T106" fmla="*/ 6 w 41"/>
                <a:gd name="T107" fmla="*/ 60 h 64"/>
                <a:gd name="T108" fmla="*/ 24 w 41"/>
                <a:gd name="T109" fmla="*/ 59 h 64"/>
                <a:gd name="T110" fmla="*/ 34 w 41"/>
                <a:gd name="T111" fmla="*/ 63 h 64"/>
                <a:gd name="T112" fmla="*/ 41 w 41"/>
                <a:gd name="T113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" h="64">
                  <a:moveTo>
                    <a:pt x="41" y="47"/>
                  </a:moveTo>
                  <a:cubicBezTo>
                    <a:pt x="41" y="47"/>
                    <a:pt x="41" y="46"/>
                    <a:pt x="40" y="46"/>
                  </a:cubicBezTo>
                  <a:cubicBezTo>
                    <a:pt x="40" y="45"/>
                    <a:pt x="40" y="44"/>
                    <a:pt x="40" y="43"/>
                  </a:cubicBezTo>
                  <a:cubicBezTo>
                    <a:pt x="40" y="41"/>
                    <a:pt x="40" y="39"/>
                    <a:pt x="40" y="37"/>
                  </a:cubicBezTo>
                  <a:cubicBezTo>
                    <a:pt x="40" y="36"/>
                    <a:pt x="40" y="34"/>
                    <a:pt x="40" y="33"/>
                  </a:cubicBezTo>
                  <a:cubicBezTo>
                    <a:pt x="39" y="29"/>
                    <a:pt x="39" y="26"/>
                    <a:pt x="39" y="23"/>
                  </a:cubicBezTo>
                  <a:cubicBezTo>
                    <a:pt x="39" y="21"/>
                    <a:pt x="39" y="19"/>
                    <a:pt x="38" y="17"/>
                  </a:cubicBezTo>
                  <a:cubicBezTo>
                    <a:pt x="38" y="15"/>
                    <a:pt x="38" y="13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7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7" y="7"/>
                    <a:pt x="36" y="7"/>
                  </a:cubicBezTo>
                  <a:cubicBezTo>
                    <a:pt x="36" y="5"/>
                    <a:pt x="35" y="4"/>
                    <a:pt x="34" y="3"/>
                  </a:cubicBezTo>
                  <a:cubicBezTo>
                    <a:pt x="33" y="2"/>
                    <a:pt x="32" y="2"/>
                    <a:pt x="31" y="1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3" y="0"/>
                    <a:pt x="22" y="0"/>
                    <a:pt x="20" y="0"/>
                  </a:cubicBezTo>
                  <a:cubicBezTo>
                    <a:pt x="19" y="0"/>
                    <a:pt x="17" y="1"/>
                    <a:pt x="16" y="1"/>
                  </a:cubicBezTo>
                  <a:cubicBezTo>
                    <a:pt x="14" y="2"/>
                    <a:pt x="12" y="3"/>
                    <a:pt x="11" y="4"/>
                  </a:cubicBezTo>
                  <a:cubicBezTo>
                    <a:pt x="7" y="6"/>
                    <a:pt x="5" y="9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2"/>
                    <a:pt x="5" y="12"/>
                    <a:pt x="5" y="11"/>
                  </a:cubicBezTo>
                  <a:cubicBezTo>
                    <a:pt x="7" y="10"/>
                    <a:pt x="9" y="9"/>
                    <a:pt x="11" y="8"/>
                  </a:cubicBezTo>
                  <a:cubicBezTo>
                    <a:pt x="13" y="7"/>
                    <a:pt x="14" y="6"/>
                    <a:pt x="15" y="6"/>
                  </a:cubicBez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9" y="5"/>
                    <a:pt x="20" y="4"/>
                    <a:pt x="22" y="4"/>
                  </a:cubicBezTo>
                  <a:cubicBezTo>
                    <a:pt x="23" y="4"/>
                    <a:pt x="25" y="4"/>
                    <a:pt x="27" y="4"/>
                  </a:cubicBezTo>
                  <a:cubicBezTo>
                    <a:pt x="28" y="4"/>
                    <a:pt x="29" y="4"/>
                    <a:pt x="30" y="5"/>
                  </a:cubicBezTo>
                  <a:cubicBezTo>
                    <a:pt x="31" y="5"/>
                    <a:pt x="31" y="6"/>
                    <a:pt x="32" y="7"/>
                  </a:cubicBezTo>
                  <a:cubicBezTo>
                    <a:pt x="33" y="8"/>
                    <a:pt x="33" y="9"/>
                    <a:pt x="34" y="10"/>
                  </a:cubicBezTo>
                  <a:cubicBezTo>
                    <a:pt x="34" y="10"/>
                    <a:pt x="34" y="11"/>
                    <a:pt x="34" y="12"/>
                  </a:cubicBezTo>
                  <a:cubicBezTo>
                    <a:pt x="34" y="12"/>
                    <a:pt x="34" y="13"/>
                    <a:pt x="34" y="14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6"/>
                    <a:pt x="35" y="16"/>
                    <a:pt x="35" y="16"/>
                  </a:cubicBezTo>
                  <a:cubicBezTo>
                    <a:pt x="35" y="17"/>
                    <a:pt x="35" y="17"/>
                    <a:pt x="34" y="18"/>
                  </a:cubicBezTo>
                  <a:cubicBezTo>
                    <a:pt x="34" y="18"/>
                    <a:pt x="34" y="19"/>
                    <a:pt x="35" y="19"/>
                  </a:cubicBezTo>
                  <a:cubicBezTo>
                    <a:pt x="35" y="19"/>
                    <a:pt x="35" y="19"/>
                    <a:pt x="35" y="20"/>
                  </a:cubicBezTo>
                  <a:cubicBezTo>
                    <a:pt x="35" y="21"/>
                    <a:pt x="35" y="23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6"/>
                    <a:pt x="35" y="27"/>
                    <a:pt x="35" y="28"/>
                  </a:cubicBezTo>
                  <a:cubicBezTo>
                    <a:pt x="35" y="28"/>
                    <a:pt x="35" y="28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2"/>
                    <a:pt x="35" y="35"/>
                    <a:pt x="36" y="37"/>
                  </a:cubicBezTo>
                  <a:cubicBezTo>
                    <a:pt x="36" y="38"/>
                    <a:pt x="36" y="38"/>
                    <a:pt x="36" y="39"/>
                  </a:cubicBezTo>
                  <a:cubicBezTo>
                    <a:pt x="35" y="41"/>
                    <a:pt x="35" y="43"/>
                    <a:pt x="36" y="45"/>
                  </a:cubicBezTo>
                  <a:cubicBezTo>
                    <a:pt x="36" y="45"/>
                    <a:pt x="36" y="46"/>
                    <a:pt x="36" y="46"/>
                  </a:cubicBezTo>
                  <a:cubicBezTo>
                    <a:pt x="36" y="47"/>
                    <a:pt x="36" y="48"/>
                    <a:pt x="36" y="49"/>
                  </a:cubicBezTo>
                  <a:cubicBezTo>
                    <a:pt x="36" y="52"/>
                    <a:pt x="37" y="54"/>
                    <a:pt x="36" y="56"/>
                  </a:cubicBezTo>
                  <a:cubicBezTo>
                    <a:pt x="36" y="56"/>
                    <a:pt x="36" y="57"/>
                    <a:pt x="36" y="57"/>
                  </a:cubicBezTo>
                  <a:cubicBezTo>
                    <a:pt x="36" y="58"/>
                    <a:pt x="36" y="58"/>
                    <a:pt x="35" y="58"/>
                  </a:cubicBezTo>
                  <a:cubicBezTo>
                    <a:pt x="34" y="58"/>
                    <a:pt x="33" y="58"/>
                    <a:pt x="32" y="58"/>
                  </a:cubicBezTo>
                  <a:cubicBezTo>
                    <a:pt x="31" y="58"/>
                    <a:pt x="29" y="57"/>
                    <a:pt x="28" y="57"/>
                  </a:cubicBezTo>
                  <a:cubicBezTo>
                    <a:pt x="27" y="56"/>
                    <a:pt x="26" y="55"/>
                    <a:pt x="25" y="55"/>
                  </a:cubicBezTo>
                  <a:cubicBezTo>
                    <a:pt x="23" y="54"/>
                    <a:pt x="22" y="54"/>
                    <a:pt x="20" y="53"/>
                  </a:cubicBezTo>
                  <a:cubicBezTo>
                    <a:pt x="20" y="53"/>
                    <a:pt x="20" y="53"/>
                    <a:pt x="20" y="52"/>
                  </a:cubicBezTo>
                  <a:cubicBezTo>
                    <a:pt x="20" y="52"/>
                    <a:pt x="20" y="52"/>
                    <a:pt x="19" y="52"/>
                  </a:cubicBezTo>
                  <a:cubicBezTo>
                    <a:pt x="19" y="51"/>
                    <a:pt x="18" y="51"/>
                    <a:pt x="17" y="51"/>
                  </a:cubicBezTo>
                  <a:cubicBezTo>
                    <a:pt x="17" y="51"/>
                    <a:pt x="17" y="51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9" y="50"/>
                    <a:pt x="20" y="50"/>
                    <a:pt x="21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8"/>
                    <a:pt x="24" y="48"/>
                  </a:cubicBezTo>
                  <a:cubicBezTo>
                    <a:pt x="24" y="48"/>
                    <a:pt x="24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6"/>
                    <a:pt x="23" y="46"/>
                    <a:pt x="22" y="46"/>
                  </a:cubicBezTo>
                  <a:cubicBezTo>
                    <a:pt x="22" y="46"/>
                    <a:pt x="21" y="46"/>
                    <a:pt x="21" y="45"/>
                  </a:cubicBezTo>
                  <a:cubicBezTo>
                    <a:pt x="21" y="45"/>
                    <a:pt x="20" y="45"/>
                    <a:pt x="20" y="45"/>
                  </a:cubicBezTo>
                  <a:cubicBezTo>
                    <a:pt x="19" y="45"/>
                    <a:pt x="18" y="44"/>
                    <a:pt x="17" y="44"/>
                  </a:cubicBezTo>
                  <a:cubicBezTo>
                    <a:pt x="17" y="44"/>
                    <a:pt x="16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2"/>
                    <a:pt x="15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1"/>
                    <a:pt x="16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8"/>
                    <a:pt x="20" y="38"/>
                    <a:pt x="20" y="37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5"/>
                    <a:pt x="21" y="35"/>
                  </a:cubicBezTo>
                  <a:cubicBezTo>
                    <a:pt x="21" y="34"/>
                    <a:pt x="21" y="34"/>
                    <a:pt x="20" y="33"/>
                  </a:cubicBezTo>
                  <a:cubicBezTo>
                    <a:pt x="20" y="33"/>
                    <a:pt x="19" y="32"/>
                    <a:pt x="19" y="32"/>
                  </a:cubicBezTo>
                  <a:cubicBezTo>
                    <a:pt x="18" y="32"/>
                    <a:pt x="18" y="32"/>
                    <a:pt x="17" y="31"/>
                  </a:cubicBezTo>
                  <a:cubicBezTo>
                    <a:pt x="17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6"/>
                  </a:cubicBezTo>
                  <a:cubicBezTo>
                    <a:pt x="16" y="26"/>
                    <a:pt x="16" y="26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2"/>
                    <a:pt x="12" y="22"/>
                    <a:pt x="11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10" y="21"/>
                    <a:pt x="10" y="21"/>
                    <a:pt x="9" y="21"/>
                  </a:cubicBezTo>
                  <a:cubicBezTo>
                    <a:pt x="9" y="21"/>
                    <a:pt x="9" y="22"/>
                    <a:pt x="9" y="22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6" y="22"/>
                    <a:pt x="6" y="22"/>
                  </a:cubicBezTo>
                  <a:cubicBezTo>
                    <a:pt x="6" y="22"/>
                    <a:pt x="5" y="22"/>
                    <a:pt x="5" y="23"/>
                  </a:cubicBezTo>
                  <a:cubicBezTo>
                    <a:pt x="5" y="23"/>
                    <a:pt x="5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3" y="23"/>
                    <a:pt x="3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3"/>
                    <a:pt x="2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9"/>
                    <a:pt x="2" y="29"/>
                  </a:cubicBezTo>
                  <a:cubicBezTo>
                    <a:pt x="2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2"/>
                    <a:pt x="4" y="33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3" y="34"/>
                    <a:pt x="3" y="34"/>
                  </a:cubicBezTo>
                  <a:cubicBezTo>
                    <a:pt x="3" y="34"/>
                    <a:pt x="3" y="34"/>
                    <a:pt x="2" y="34"/>
                  </a:cubicBezTo>
                  <a:cubicBezTo>
                    <a:pt x="2" y="34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2" y="36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1" y="37"/>
                    <a:pt x="1" y="37"/>
                    <a:pt x="1" y="38"/>
                  </a:cubicBezTo>
                  <a:cubicBezTo>
                    <a:pt x="1" y="38"/>
                    <a:pt x="0" y="38"/>
                    <a:pt x="1" y="39"/>
                  </a:cubicBezTo>
                  <a:cubicBezTo>
                    <a:pt x="1" y="39"/>
                    <a:pt x="1" y="40"/>
                    <a:pt x="1" y="40"/>
                  </a:cubicBezTo>
                  <a:cubicBezTo>
                    <a:pt x="1" y="41"/>
                    <a:pt x="1" y="41"/>
                    <a:pt x="1" y="42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2" y="42"/>
                    <a:pt x="2" y="42"/>
                    <a:pt x="2" y="43"/>
                  </a:cubicBezTo>
                  <a:cubicBezTo>
                    <a:pt x="2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3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8"/>
                    <a:pt x="5" y="48"/>
                    <a:pt x="5" y="49"/>
                  </a:cubicBezTo>
                  <a:cubicBezTo>
                    <a:pt x="6" y="49"/>
                    <a:pt x="6" y="50"/>
                    <a:pt x="7" y="50"/>
                  </a:cubicBezTo>
                  <a:cubicBezTo>
                    <a:pt x="7" y="50"/>
                    <a:pt x="7" y="50"/>
                    <a:pt x="8" y="50"/>
                  </a:cubicBezTo>
                  <a:cubicBezTo>
                    <a:pt x="8" y="50"/>
                    <a:pt x="9" y="50"/>
                    <a:pt x="9" y="50"/>
                  </a:cubicBezTo>
                  <a:cubicBezTo>
                    <a:pt x="9" y="50"/>
                    <a:pt x="9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12" y="50"/>
                    <a:pt x="13" y="50"/>
                  </a:cubicBezTo>
                  <a:cubicBezTo>
                    <a:pt x="13" y="50"/>
                    <a:pt x="14" y="50"/>
                    <a:pt x="14" y="50"/>
                  </a:cubicBezTo>
                  <a:cubicBezTo>
                    <a:pt x="14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3"/>
                    <a:pt x="17" y="53"/>
                  </a:cubicBezTo>
                  <a:cubicBezTo>
                    <a:pt x="17" y="53"/>
                    <a:pt x="16" y="53"/>
                    <a:pt x="16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3"/>
                    <a:pt x="14" y="53"/>
                    <a:pt x="13" y="54"/>
                  </a:cubicBezTo>
                  <a:cubicBezTo>
                    <a:pt x="13" y="54"/>
                    <a:pt x="13" y="54"/>
                    <a:pt x="12" y="54"/>
                  </a:cubicBezTo>
                  <a:cubicBezTo>
                    <a:pt x="11" y="54"/>
                    <a:pt x="10" y="54"/>
                    <a:pt x="9" y="54"/>
                  </a:cubicBezTo>
                  <a:cubicBezTo>
                    <a:pt x="8" y="54"/>
                    <a:pt x="8" y="54"/>
                    <a:pt x="7" y="54"/>
                  </a:cubicBezTo>
                  <a:cubicBezTo>
                    <a:pt x="7" y="54"/>
                    <a:pt x="7" y="54"/>
                    <a:pt x="6" y="54"/>
                  </a:cubicBezTo>
                  <a:cubicBezTo>
                    <a:pt x="6" y="54"/>
                    <a:pt x="6" y="54"/>
                    <a:pt x="5" y="54"/>
                  </a:cubicBezTo>
                  <a:cubicBezTo>
                    <a:pt x="5" y="53"/>
                    <a:pt x="5" y="53"/>
                    <a:pt x="4" y="53"/>
                  </a:cubicBezTo>
                  <a:cubicBezTo>
                    <a:pt x="4" y="53"/>
                    <a:pt x="3" y="53"/>
                    <a:pt x="3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5"/>
                    <a:pt x="2" y="56"/>
                    <a:pt x="2" y="56"/>
                  </a:cubicBezTo>
                  <a:cubicBezTo>
                    <a:pt x="2" y="57"/>
                    <a:pt x="2" y="57"/>
                    <a:pt x="3" y="57"/>
                  </a:cubicBezTo>
                  <a:cubicBezTo>
                    <a:pt x="3" y="58"/>
                    <a:pt x="4" y="59"/>
                    <a:pt x="4" y="59"/>
                  </a:cubicBezTo>
                  <a:cubicBezTo>
                    <a:pt x="5" y="60"/>
                    <a:pt x="5" y="60"/>
                    <a:pt x="6" y="60"/>
                  </a:cubicBezTo>
                  <a:cubicBezTo>
                    <a:pt x="9" y="60"/>
                    <a:pt x="13" y="60"/>
                    <a:pt x="16" y="60"/>
                  </a:cubicBezTo>
                  <a:cubicBezTo>
                    <a:pt x="17" y="59"/>
                    <a:pt x="19" y="59"/>
                    <a:pt x="20" y="60"/>
                  </a:cubicBezTo>
                  <a:cubicBezTo>
                    <a:pt x="21" y="60"/>
                    <a:pt x="22" y="60"/>
                    <a:pt x="23" y="60"/>
                  </a:cubicBezTo>
                  <a:cubicBezTo>
                    <a:pt x="23" y="60"/>
                    <a:pt x="23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60"/>
                    <a:pt x="26" y="60"/>
                  </a:cubicBezTo>
                  <a:cubicBezTo>
                    <a:pt x="27" y="61"/>
                    <a:pt x="28" y="62"/>
                    <a:pt x="29" y="62"/>
                  </a:cubicBezTo>
                  <a:cubicBezTo>
                    <a:pt x="31" y="62"/>
                    <a:pt x="32" y="63"/>
                    <a:pt x="34" y="63"/>
                  </a:cubicBezTo>
                  <a:cubicBezTo>
                    <a:pt x="35" y="64"/>
                    <a:pt x="37" y="64"/>
                    <a:pt x="38" y="64"/>
                  </a:cubicBezTo>
                  <a:cubicBezTo>
                    <a:pt x="39" y="63"/>
                    <a:pt x="40" y="63"/>
                    <a:pt x="41" y="62"/>
                  </a:cubicBezTo>
                  <a:cubicBezTo>
                    <a:pt x="41" y="61"/>
                    <a:pt x="41" y="59"/>
                    <a:pt x="41" y="58"/>
                  </a:cubicBezTo>
                  <a:cubicBezTo>
                    <a:pt x="41" y="54"/>
                    <a:pt x="41" y="51"/>
                    <a:pt x="41" y="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6" name="Freeform 116"/>
            <p:cNvSpPr/>
            <p:nvPr/>
          </p:nvSpPr>
          <p:spPr bwMode="auto">
            <a:xfrm>
              <a:off x="7879556" y="924718"/>
              <a:ext cx="34925" cy="33338"/>
            </a:xfrm>
            <a:custGeom>
              <a:avLst/>
              <a:gdLst>
                <a:gd name="T0" fmla="*/ 0 w 9"/>
                <a:gd name="T1" fmla="*/ 7 h 9"/>
                <a:gd name="T2" fmla="*/ 1 w 9"/>
                <a:gd name="T3" fmla="*/ 8 h 9"/>
                <a:gd name="T4" fmla="*/ 1 w 9"/>
                <a:gd name="T5" fmla="*/ 8 h 9"/>
                <a:gd name="T6" fmla="*/ 2 w 9"/>
                <a:gd name="T7" fmla="*/ 7 h 9"/>
                <a:gd name="T8" fmla="*/ 3 w 9"/>
                <a:gd name="T9" fmla="*/ 7 h 9"/>
                <a:gd name="T10" fmla="*/ 3 w 9"/>
                <a:gd name="T11" fmla="*/ 7 h 9"/>
                <a:gd name="T12" fmla="*/ 4 w 9"/>
                <a:gd name="T13" fmla="*/ 7 h 9"/>
                <a:gd name="T14" fmla="*/ 5 w 9"/>
                <a:gd name="T15" fmla="*/ 7 h 9"/>
                <a:gd name="T16" fmla="*/ 6 w 9"/>
                <a:gd name="T17" fmla="*/ 8 h 9"/>
                <a:gd name="T18" fmla="*/ 7 w 9"/>
                <a:gd name="T19" fmla="*/ 8 h 9"/>
                <a:gd name="T20" fmla="*/ 7 w 9"/>
                <a:gd name="T21" fmla="*/ 8 h 9"/>
                <a:gd name="T22" fmla="*/ 7 w 9"/>
                <a:gd name="T23" fmla="*/ 7 h 9"/>
                <a:gd name="T24" fmla="*/ 8 w 9"/>
                <a:gd name="T25" fmla="*/ 6 h 9"/>
                <a:gd name="T26" fmla="*/ 9 w 9"/>
                <a:gd name="T27" fmla="*/ 6 h 9"/>
                <a:gd name="T28" fmla="*/ 9 w 9"/>
                <a:gd name="T29" fmla="*/ 5 h 9"/>
                <a:gd name="T30" fmla="*/ 8 w 9"/>
                <a:gd name="T31" fmla="*/ 4 h 9"/>
                <a:gd name="T32" fmla="*/ 6 w 9"/>
                <a:gd name="T33" fmla="*/ 2 h 9"/>
                <a:gd name="T34" fmla="*/ 4 w 9"/>
                <a:gd name="T35" fmla="*/ 1 h 9"/>
                <a:gd name="T36" fmla="*/ 2 w 9"/>
                <a:gd name="T37" fmla="*/ 0 h 9"/>
                <a:gd name="T38" fmla="*/ 1 w 9"/>
                <a:gd name="T39" fmla="*/ 0 h 9"/>
                <a:gd name="T40" fmla="*/ 0 w 9"/>
                <a:gd name="T41" fmla="*/ 0 h 9"/>
                <a:gd name="T42" fmla="*/ 0 w 9"/>
                <a:gd name="T43" fmla="*/ 1 h 9"/>
                <a:gd name="T44" fmla="*/ 0 w 9"/>
                <a:gd name="T45" fmla="*/ 3 h 9"/>
                <a:gd name="T46" fmla="*/ 1 w 9"/>
                <a:gd name="T47" fmla="*/ 4 h 9"/>
                <a:gd name="T48" fmla="*/ 0 w 9"/>
                <a:gd name="T49" fmla="*/ 6 h 9"/>
                <a:gd name="T50" fmla="*/ 0 w 9"/>
                <a:gd name="T5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9">
                  <a:moveTo>
                    <a:pt x="0" y="7"/>
                  </a:move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9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7" name="Freeform 117"/>
            <p:cNvSpPr/>
            <p:nvPr/>
          </p:nvSpPr>
          <p:spPr bwMode="auto">
            <a:xfrm>
              <a:off x="7741443" y="864393"/>
              <a:ext cx="63500" cy="180975"/>
            </a:xfrm>
            <a:custGeom>
              <a:avLst/>
              <a:gdLst>
                <a:gd name="T0" fmla="*/ 16 w 17"/>
                <a:gd name="T1" fmla="*/ 6 h 48"/>
                <a:gd name="T2" fmla="*/ 16 w 17"/>
                <a:gd name="T3" fmla="*/ 6 h 48"/>
                <a:gd name="T4" fmla="*/ 17 w 17"/>
                <a:gd name="T5" fmla="*/ 5 h 48"/>
                <a:gd name="T6" fmla="*/ 17 w 17"/>
                <a:gd name="T7" fmla="*/ 5 h 48"/>
                <a:gd name="T8" fmla="*/ 17 w 17"/>
                <a:gd name="T9" fmla="*/ 4 h 48"/>
                <a:gd name="T10" fmla="*/ 17 w 17"/>
                <a:gd name="T11" fmla="*/ 3 h 48"/>
                <a:gd name="T12" fmla="*/ 16 w 17"/>
                <a:gd name="T13" fmla="*/ 1 h 48"/>
                <a:gd name="T14" fmla="*/ 14 w 17"/>
                <a:gd name="T15" fmla="*/ 0 h 48"/>
                <a:gd name="T16" fmla="*/ 12 w 17"/>
                <a:gd name="T17" fmla="*/ 1 h 48"/>
                <a:gd name="T18" fmla="*/ 8 w 17"/>
                <a:gd name="T19" fmla="*/ 6 h 48"/>
                <a:gd name="T20" fmla="*/ 5 w 17"/>
                <a:gd name="T21" fmla="*/ 11 h 48"/>
                <a:gd name="T22" fmla="*/ 4 w 17"/>
                <a:gd name="T23" fmla="*/ 15 h 48"/>
                <a:gd name="T24" fmla="*/ 2 w 17"/>
                <a:gd name="T25" fmla="*/ 22 h 48"/>
                <a:gd name="T26" fmla="*/ 1 w 17"/>
                <a:gd name="T27" fmla="*/ 27 h 48"/>
                <a:gd name="T28" fmla="*/ 0 w 17"/>
                <a:gd name="T29" fmla="*/ 34 h 48"/>
                <a:gd name="T30" fmla="*/ 0 w 17"/>
                <a:gd name="T31" fmla="*/ 40 h 48"/>
                <a:gd name="T32" fmla="*/ 1 w 17"/>
                <a:gd name="T33" fmla="*/ 41 h 48"/>
                <a:gd name="T34" fmla="*/ 1 w 17"/>
                <a:gd name="T35" fmla="*/ 43 h 48"/>
                <a:gd name="T36" fmla="*/ 2 w 17"/>
                <a:gd name="T37" fmla="*/ 46 h 48"/>
                <a:gd name="T38" fmla="*/ 3 w 17"/>
                <a:gd name="T39" fmla="*/ 47 h 48"/>
                <a:gd name="T40" fmla="*/ 4 w 17"/>
                <a:gd name="T41" fmla="*/ 48 h 48"/>
                <a:gd name="T42" fmla="*/ 4 w 17"/>
                <a:gd name="T43" fmla="*/ 48 h 48"/>
                <a:gd name="T44" fmla="*/ 4 w 17"/>
                <a:gd name="T45" fmla="*/ 48 h 48"/>
                <a:gd name="T46" fmla="*/ 5 w 17"/>
                <a:gd name="T47" fmla="*/ 48 h 48"/>
                <a:gd name="T48" fmla="*/ 5 w 17"/>
                <a:gd name="T49" fmla="*/ 48 h 48"/>
                <a:gd name="T50" fmla="*/ 6 w 17"/>
                <a:gd name="T51" fmla="*/ 48 h 48"/>
                <a:gd name="T52" fmla="*/ 6 w 17"/>
                <a:gd name="T53" fmla="*/ 47 h 48"/>
                <a:gd name="T54" fmla="*/ 6 w 17"/>
                <a:gd name="T55" fmla="*/ 48 h 48"/>
                <a:gd name="T56" fmla="*/ 7 w 17"/>
                <a:gd name="T57" fmla="*/ 48 h 48"/>
                <a:gd name="T58" fmla="*/ 8 w 17"/>
                <a:gd name="T59" fmla="*/ 47 h 48"/>
                <a:gd name="T60" fmla="*/ 9 w 17"/>
                <a:gd name="T61" fmla="*/ 47 h 48"/>
                <a:gd name="T62" fmla="*/ 10 w 17"/>
                <a:gd name="T63" fmla="*/ 47 h 48"/>
                <a:gd name="T64" fmla="*/ 10 w 17"/>
                <a:gd name="T65" fmla="*/ 46 h 48"/>
                <a:gd name="T66" fmla="*/ 10 w 17"/>
                <a:gd name="T67" fmla="*/ 46 h 48"/>
                <a:gd name="T68" fmla="*/ 9 w 17"/>
                <a:gd name="T69" fmla="*/ 44 h 48"/>
                <a:gd name="T70" fmla="*/ 7 w 17"/>
                <a:gd name="T71" fmla="*/ 40 h 48"/>
                <a:gd name="T72" fmla="*/ 8 w 17"/>
                <a:gd name="T73" fmla="*/ 37 h 48"/>
                <a:gd name="T74" fmla="*/ 8 w 17"/>
                <a:gd name="T75" fmla="*/ 34 h 48"/>
                <a:gd name="T76" fmla="*/ 7 w 17"/>
                <a:gd name="T77" fmla="*/ 33 h 48"/>
                <a:gd name="T78" fmla="*/ 7 w 17"/>
                <a:gd name="T79" fmla="*/ 33 h 48"/>
                <a:gd name="T80" fmla="*/ 6 w 17"/>
                <a:gd name="T81" fmla="*/ 35 h 48"/>
                <a:gd name="T82" fmla="*/ 6 w 17"/>
                <a:gd name="T83" fmla="*/ 36 h 48"/>
                <a:gd name="T84" fmla="*/ 6 w 17"/>
                <a:gd name="T85" fmla="*/ 37 h 48"/>
                <a:gd name="T86" fmla="*/ 6 w 17"/>
                <a:gd name="T87" fmla="*/ 37 h 48"/>
                <a:gd name="T88" fmla="*/ 5 w 17"/>
                <a:gd name="T89" fmla="*/ 36 h 48"/>
                <a:gd name="T90" fmla="*/ 5 w 17"/>
                <a:gd name="T91" fmla="*/ 35 h 48"/>
                <a:gd name="T92" fmla="*/ 5 w 17"/>
                <a:gd name="T93" fmla="*/ 31 h 48"/>
                <a:gd name="T94" fmla="*/ 7 w 17"/>
                <a:gd name="T95" fmla="*/ 19 h 48"/>
                <a:gd name="T96" fmla="*/ 9 w 17"/>
                <a:gd name="T97" fmla="*/ 11 h 48"/>
                <a:gd name="T98" fmla="*/ 12 w 17"/>
                <a:gd name="T99" fmla="*/ 7 h 48"/>
                <a:gd name="T100" fmla="*/ 12 w 17"/>
                <a:gd name="T101" fmla="*/ 6 h 48"/>
                <a:gd name="T102" fmla="*/ 14 w 17"/>
                <a:gd name="T103" fmla="*/ 5 h 48"/>
                <a:gd name="T104" fmla="*/ 14 w 17"/>
                <a:gd name="T105" fmla="*/ 5 h 48"/>
                <a:gd name="T106" fmla="*/ 15 w 17"/>
                <a:gd name="T107" fmla="*/ 6 h 48"/>
                <a:gd name="T108" fmla="*/ 15 w 17"/>
                <a:gd name="T109" fmla="*/ 6 h 48"/>
                <a:gd name="T110" fmla="*/ 15 w 17"/>
                <a:gd name="T111" fmla="*/ 6 h 48"/>
                <a:gd name="T112" fmla="*/ 15 w 17"/>
                <a:gd name="T113" fmla="*/ 6 h 48"/>
                <a:gd name="T114" fmla="*/ 16 w 17"/>
                <a:gd name="T115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" h="48">
                  <a:moveTo>
                    <a:pt x="16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2" y="1"/>
                    <a:pt x="12" y="1"/>
                  </a:cubicBezTo>
                  <a:cubicBezTo>
                    <a:pt x="10" y="3"/>
                    <a:pt x="9" y="4"/>
                    <a:pt x="8" y="6"/>
                  </a:cubicBezTo>
                  <a:cubicBezTo>
                    <a:pt x="7" y="8"/>
                    <a:pt x="6" y="9"/>
                    <a:pt x="5" y="11"/>
                  </a:cubicBezTo>
                  <a:cubicBezTo>
                    <a:pt x="5" y="12"/>
                    <a:pt x="4" y="14"/>
                    <a:pt x="4" y="15"/>
                  </a:cubicBezTo>
                  <a:cubicBezTo>
                    <a:pt x="3" y="17"/>
                    <a:pt x="3" y="20"/>
                    <a:pt x="2" y="22"/>
                  </a:cubicBezTo>
                  <a:cubicBezTo>
                    <a:pt x="1" y="24"/>
                    <a:pt x="1" y="25"/>
                    <a:pt x="1" y="27"/>
                  </a:cubicBezTo>
                  <a:cubicBezTo>
                    <a:pt x="0" y="29"/>
                    <a:pt x="0" y="32"/>
                    <a:pt x="0" y="34"/>
                  </a:cubicBezTo>
                  <a:cubicBezTo>
                    <a:pt x="1" y="36"/>
                    <a:pt x="1" y="38"/>
                    <a:pt x="0" y="40"/>
                  </a:cubicBezTo>
                  <a:cubicBezTo>
                    <a:pt x="0" y="41"/>
                    <a:pt x="1" y="41"/>
                    <a:pt x="1" y="41"/>
                  </a:cubicBezTo>
                  <a:cubicBezTo>
                    <a:pt x="1" y="42"/>
                    <a:pt x="1" y="43"/>
                    <a:pt x="1" y="43"/>
                  </a:cubicBezTo>
                  <a:cubicBezTo>
                    <a:pt x="1" y="44"/>
                    <a:pt x="1" y="45"/>
                    <a:pt x="2" y="46"/>
                  </a:cubicBezTo>
                  <a:cubicBezTo>
                    <a:pt x="3" y="46"/>
                    <a:pt x="3" y="47"/>
                    <a:pt x="3" y="47"/>
                  </a:cubicBezTo>
                  <a:cubicBezTo>
                    <a:pt x="3" y="48"/>
                    <a:pt x="3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6" y="47"/>
                  </a:cubicBezTo>
                  <a:cubicBezTo>
                    <a:pt x="6" y="47"/>
                    <a:pt x="6" y="47"/>
                    <a:pt x="6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8"/>
                    <a:pt x="8" y="48"/>
                    <a:pt x="8" y="47"/>
                  </a:cubicBezTo>
                  <a:cubicBezTo>
                    <a:pt x="8" y="47"/>
                    <a:pt x="9" y="47"/>
                    <a:pt x="9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5"/>
                    <a:pt x="10" y="45"/>
                    <a:pt x="9" y="44"/>
                  </a:cubicBezTo>
                  <a:cubicBezTo>
                    <a:pt x="8" y="43"/>
                    <a:pt x="8" y="42"/>
                    <a:pt x="7" y="40"/>
                  </a:cubicBezTo>
                  <a:cubicBezTo>
                    <a:pt x="7" y="39"/>
                    <a:pt x="7" y="38"/>
                    <a:pt x="8" y="37"/>
                  </a:cubicBezTo>
                  <a:cubicBezTo>
                    <a:pt x="8" y="36"/>
                    <a:pt x="8" y="35"/>
                    <a:pt x="8" y="34"/>
                  </a:cubicBezTo>
                  <a:cubicBezTo>
                    <a:pt x="8" y="34"/>
                    <a:pt x="8" y="34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5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5" y="37"/>
                    <a:pt x="5" y="36"/>
                    <a:pt x="5" y="36"/>
                  </a:cubicBezTo>
                  <a:cubicBezTo>
                    <a:pt x="5" y="36"/>
                    <a:pt x="5" y="35"/>
                    <a:pt x="5" y="35"/>
                  </a:cubicBezTo>
                  <a:cubicBezTo>
                    <a:pt x="5" y="33"/>
                    <a:pt x="5" y="32"/>
                    <a:pt x="5" y="31"/>
                  </a:cubicBezTo>
                  <a:cubicBezTo>
                    <a:pt x="6" y="27"/>
                    <a:pt x="6" y="23"/>
                    <a:pt x="7" y="19"/>
                  </a:cubicBezTo>
                  <a:cubicBezTo>
                    <a:pt x="8" y="16"/>
                    <a:pt x="8" y="14"/>
                    <a:pt x="9" y="11"/>
                  </a:cubicBezTo>
                  <a:cubicBezTo>
                    <a:pt x="10" y="9"/>
                    <a:pt x="11" y="8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8" name="Freeform 118"/>
            <p:cNvSpPr>
              <a:spLocks noEditPoints="1"/>
            </p:cNvSpPr>
            <p:nvPr/>
          </p:nvSpPr>
          <p:spPr bwMode="auto">
            <a:xfrm>
              <a:off x="8131968" y="808831"/>
              <a:ext cx="146050" cy="311150"/>
            </a:xfrm>
            <a:custGeom>
              <a:avLst/>
              <a:gdLst>
                <a:gd name="T0" fmla="*/ 38 w 39"/>
                <a:gd name="T1" fmla="*/ 19 h 83"/>
                <a:gd name="T2" fmla="*/ 37 w 39"/>
                <a:gd name="T3" fmla="*/ 15 h 83"/>
                <a:gd name="T4" fmla="*/ 34 w 39"/>
                <a:gd name="T5" fmla="*/ 9 h 83"/>
                <a:gd name="T6" fmla="*/ 33 w 39"/>
                <a:gd name="T7" fmla="*/ 10 h 83"/>
                <a:gd name="T8" fmla="*/ 33 w 39"/>
                <a:gd name="T9" fmla="*/ 20 h 83"/>
                <a:gd name="T10" fmla="*/ 32 w 39"/>
                <a:gd name="T11" fmla="*/ 27 h 83"/>
                <a:gd name="T12" fmla="*/ 28 w 39"/>
                <a:gd name="T13" fmla="*/ 30 h 83"/>
                <a:gd name="T14" fmla="*/ 26 w 39"/>
                <a:gd name="T15" fmla="*/ 31 h 83"/>
                <a:gd name="T16" fmla="*/ 26 w 39"/>
                <a:gd name="T17" fmla="*/ 30 h 83"/>
                <a:gd name="T18" fmla="*/ 26 w 39"/>
                <a:gd name="T19" fmla="*/ 19 h 83"/>
                <a:gd name="T20" fmla="*/ 26 w 39"/>
                <a:gd name="T21" fmla="*/ 12 h 83"/>
                <a:gd name="T22" fmla="*/ 22 w 39"/>
                <a:gd name="T23" fmla="*/ 3 h 83"/>
                <a:gd name="T24" fmla="*/ 19 w 39"/>
                <a:gd name="T25" fmla="*/ 1 h 83"/>
                <a:gd name="T26" fmla="*/ 17 w 39"/>
                <a:gd name="T27" fmla="*/ 1 h 83"/>
                <a:gd name="T28" fmla="*/ 16 w 39"/>
                <a:gd name="T29" fmla="*/ 2 h 83"/>
                <a:gd name="T30" fmla="*/ 16 w 39"/>
                <a:gd name="T31" fmla="*/ 3 h 83"/>
                <a:gd name="T32" fmla="*/ 15 w 39"/>
                <a:gd name="T33" fmla="*/ 6 h 83"/>
                <a:gd name="T34" fmla="*/ 15 w 39"/>
                <a:gd name="T35" fmla="*/ 12 h 83"/>
                <a:gd name="T36" fmla="*/ 15 w 39"/>
                <a:gd name="T37" fmla="*/ 13 h 83"/>
                <a:gd name="T38" fmla="*/ 12 w 39"/>
                <a:gd name="T39" fmla="*/ 10 h 83"/>
                <a:gd name="T40" fmla="*/ 7 w 39"/>
                <a:gd name="T41" fmla="*/ 8 h 83"/>
                <a:gd name="T42" fmla="*/ 4 w 39"/>
                <a:gd name="T43" fmla="*/ 7 h 83"/>
                <a:gd name="T44" fmla="*/ 2 w 39"/>
                <a:gd name="T45" fmla="*/ 8 h 83"/>
                <a:gd name="T46" fmla="*/ 3 w 39"/>
                <a:gd name="T47" fmla="*/ 10 h 83"/>
                <a:gd name="T48" fmla="*/ 4 w 39"/>
                <a:gd name="T49" fmla="*/ 15 h 83"/>
                <a:gd name="T50" fmla="*/ 6 w 39"/>
                <a:gd name="T51" fmla="*/ 17 h 83"/>
                <a:gd name="T52" fmla="*/ 6 w 39"/>
                <a:gd name="T53" fmla="*/ 18 h 83"/>
                <a:gd name="T54" fmla="*/ 6 w 39"/>
                <a:gd name="T55" fmla="*/ 18 h 83"/>
                <a:gd name="T56" fmla="*/ 4 w 39"/>
                <a:gd name="T57" fmla="*/ 17 h 83"/>
                <a:gd name="T58" fmla="*/ 2 w 39"/>
                <a:gd name="T59" fmla="*/ 22 h 83"/>
                <a:gd name="T60" fmla="*/ 3 w 39"/>
                <a:gd name="T61" fmla="*/ 27 h 83"/>
                <a:gd name="T62" fmla="*/ 2 w 39"/>
                <a:gd name="T63" fmla="*/ 31 h 83"/>
                <a:gd name="T64" fmla="*/ 0 w 39"/>
                <a:gd name="T65" fmla="*/ 39 h 83"/>
                <a:gd name="T66" fmla="*/ 5 w 39"/>
                <a:gd name="T67" fmla="*/ 47 h 83"/>
                <a:gd name="T68" fmla="*/ 10 w 39"/>
                <a:gd name="T69" fmla="*/ 48 h 83"/>
                <a:gd name="T70" fmla="*/ 13 w 39"/>
                <a:gd name="T71" fmla="*/ 46 h 83"/>
                <a:gd name="T72" fmla="*/ 15 w 39"/>
                <a:gd name="T73" fmla="*/ 47 h 83"/>
                <a:gd name="T74" fmla="*/ 16 w 39"/>
                <a:gd name="T75" fmla="*/ 56 h 83"/>
                <a:gd name="T76" fmla="*/ 19 w 39"/>
                <a:gd name="T77" fmla="*/ 78 h 83"/>
                <a:gd name="T78" fmla="*/ 22 w 39"/>
                <a:gd name="T79" fmla="*/ 82 h 83"/>
                <a:gd name="T80" fmla="*/ 24 w 39"/>
                <a:gd name="T81" fmla="*/ 78 h 83"/>
                <a:gd name="T82" fmla="*/ 25 w 39"/>
                <a:gd name="T83" fmla="*/ 61 h 83"/>
                <a:gd name="T84" fmla="*/ 25 w 39"/>
                <a:gd name="T85" fmla="*/ 41 h 83"/>
                <a:gd name="T86" fmla="*/ 30 w 39"/>
                <a:gd name="T87" fmla="*/ 33 h 83"/>
                <a:gd name="T88" fmla="*/ 39 w 39"/>
                <a:gd name="T89" fmla="*/ 24 h 83"/>
                <a:gd name="T90" fmla="*/ 15 w 39"/>
                <a:gd name="T91" fmla="*/ 35 h 83"/>
                <a:gd name="T92" fmla="*/ 14 w 39"/>
                <a:gd name="T93" fmla="*/ 39 h 83"/>
                <a:gd name="T94" fmla="*/ 9 w 39"/>
                <a:gd name="T95" fmla="*/ 40 h 83"/>
                <a:gd name="T96" fmla="*/ 7 w 39"/>
                <a:gd name="T97" fmla="*/ 40 h 83"/>
                <a:gd name="T98" fmla="*/ 7 w 39"/>
                <a:gd name="T99" fmla="*/ 35 h 83"/>
                <a:gd name="T100" fmla="*/ 7 w 39"/>
                <a:gd name="T101" fmla="*/ 31 h 83"/>
                <a:gd name="T102" fmla="*/ 8 w 39"/>
                <a:gd name="T103" fmla="*/ 25 h 83"/>
                <a:gd name="T104" fmla="*/ 8 w 39"/>
                <a:gd name="T105" fmla="*/ 22 h 83"/>
                <a:gd name="T106" fmla="*/ 9 w 39"/>
                <a:gd name="T107" fmla="*/ 20 h 83"/>
                <a:gd name="T108" fmla="*/ 11 w 39"/>
                <a:gd name="T109" fmla="*/ 20 h 83"/>
                <a:gd name="T110" fmla="*/ 14 w 39"/>
                <a:gd name="T111" fmla="*/ 20 h 83"/>
                <a:gd name="T112" fmla="*/ 14 w 39"/>
                <a:gd name="T113" fmla="*/ 21 h 83"/>
                <a:gd name="T114" fmla="*/ 15 w 39"/>
                <a:gd name="T115" fmla="*/ 3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" h="83">
                  <a:moveTo>
                    <a:pt x="38" y="21"/>
                  </a:moveTo>
                  <a:cubicBezTo>
                    <a:pt x="38" y="21"/>
                    <a:pt x="38" y="20"/>
                    <a:pt x="38" y="19"/>
                  </a:cubicBezTo>
                  <a:cubicBezTo>
                    <a:pt x="37" y="19"/>
                    <a:pt x="37" y="18"/>
                    <a:pt x="37" y="18"/>
                  </a:cubicBezTo>
                  <a:cubicBezTo>
                    <a:pt x="37" y="17"/>
                    <a:pt x="37" y="16"/>
                    <a:pt x="37" y="15"/>
                  </a:cubicBezTo>
                  <a:cubicBezTo>
                    <a:pt x="36" y="14"/>
                    <a:pt x="36" y="12"/>
                    <a:pt x="35" y="11"/>
                  </a:cubicBezTo>
                  <a:cubicBezTo>
                    <a:pt x="35" y="10"/>
                    <a:pt x="35" y="1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10"/>
                    <a:pt x="33" y="10"/>
                  </a:cubicBezTo>
                  <a:cubicBezTo>
                    <a:pt x="33" y="10"/>
                    <a:pt x="33" y="11"/>
                    <a:pt x="33" y="11"/>
                  </a:cubicBezTo>
                  <a:cubicBezTo>
                    <a:pt x="33" y="14"/>
                    <a:pt x="33" y="17"/>
                    <a:pt x="33" y="20"/>
                  </a:cubicBezTo>
                  <a:cubicBezTo>
                    <a:pt x="33" y="22"/>
                    <a:pt x="33" y="23"/>
                    <a:pt x="33" y="24"/>
                  </a:cubicBezTo>
                  <a:cubicBezTo>
                    <a:pt x="33" y="25"/>
                    <a:pt x="32" y="26"/>
                    <a:pt x="32" y="27"/>
                  </a:cubicBezTo>
                  <a:cubicBezTo>
                    <a:pt x="31" y="27"/>
                    <a:pt x="30" y="28"/>
                    <a:pt x="29" y="29"/>
                  </a:cubicBezTo>
                  <a:cubicBezTo>
                    <a:pt x="29" y="30"/>
                    <a:pt x="28" y="30"/>
                    <a:pt x="28" y="30"/>
                  </a:cubicBezTo>
                  <a:cubicBezTo>
                    <a:pt x="27" y="30"/>
                    <a:pt x="2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9"/>
                    <a:pt x="26" y="27"/>
                    <a:pt x="26" y="26"/>
                  </a:cubicBezTo>
                  <a:cubicBezTo>
                    <a:pt x="26" y="24"/>
                    <a:pt x="26" y="22"/>
                    <a:pt x="26" y="19"/>
                  </a:cubicBezTo>
                  <a:cubicBezTo>
                    <a:pt x="27" y="18"/>
                    <a:pt x="27" y="16"/>
                    <a:pt x="26" y="14"/>
                  </a:cubicBezTo>
                  <a:cubicBezTo>
                    <a:pt x="26" y="14"/>
                    <a:pt x="26" y="13"/>
                    <a:pt x="26" y="12"/>
                  </a:cubicBezTo>
                  <a:cubicBezTo>
                    <a:pt x="26" y="10"/>
                    <a:pt x="25" y="8"/>
                    <a:pt x="24" y="6"/>
                  </a:cubicBezTo>
                  <a:cubicBezTo>
                    <a:pt x="23" y="5"/>
                    <a:pt x="22" y="4"/>
                    <a:pt x="22" y="3"/>
                  </a:cubicBezTo>
                  <a:cubicBezTo>
                    <a:pt x="22" y="3"/>
                    <a:pt x="21" y="2"/>
                    <a:pt x="21" y="2"/>
                  </a:cubicBezTo>
                  <a:cubicBezTo>
                    <a:pt x="20" y="2"/>
                    <a:pt x="20" y="1"/>
                    <a:pt x="19" y="1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6" y="2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8"/>
                    <a:pt x="15" y="9"/>
                    <a:pt x="15" y="11"/>
                  </a:cubicBezTo>
                  <a:cubicBezTo>
                    <a:pt x="15" y="11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4" y="13"/>
                    <a:pt x="14" y="12"/>
                    <a:pt x="14" y="12"/>
                  </a:cubicBezTo>
                  <a:cubicBezTo>
                    <a:pt x="14" y="11"/>
                    <a:pt x="13" y="11"/>
                    <a:pt x="12" y="10"/>
                  </a:cubicBezTo>
                  <a:cubicBezTo>
                    <a:pt x="12" y="10"/>
                    <a:pt x="11" y="9"/>
                    <a:pt x="10" y="9"/>
                  </a:cubicBezTo>
                  <a:cubicBezTo>
                    <a:pt x="9" y="8"/>
                    <a:pt x="8" y="8"/>
                    <a:pt x="7" y="8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6"/>
                    <a:pt x="4" y="6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3"/>
                    <a:pt x="3" y="14"/>
                    <a:pt x="4" y="15"/>
                  </a:cubicBezTo>
                  <a:cubicBezTo>
                    <a:pt x="4" y="16"/>
                    <a:pt x="5" y="16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20"/>
                    <a:pt x="2" y="21"/>
                    <a:pt x="2" y="22"/>
                  </a:cubicBezTo>
                  <a:cubicBezTo>
                    <a:pt x="2" y="23"/>
                    <a:pt x="2" y="24"/>
                    <a:pt x="2" y="25"/>
                  </a:cubicBezTo>
                  <a:cubicBezTo>
                    <a:pt x="2" y="26"/>
                    <a:pt x="3" y="26"/>
                    <a:pt x="3" y="27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3" y="29"/>
                    <a:pt x="2" y="30"/>
                    <a:pt x="2" y="31"/>
                  </a:cubicBezTo>
                  <a:cubicBezTo>
                    <a:pt x="1" y="33"/>
                    <a:pt x="1" y="34"/>
                    <a:pt x="0" y="36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0" y="41"/>
                    <a:pt x="0" y="43"/>
                    <a:pt x="1" y="45"/>
                  </a:cubicBezTo>
                  <a:cubicBezTo>
                    <a:pt x="2" y="46"/>
                    <a:pt x="3" y="47"/>
                    <a:pt x="5" y="47"/>
                  </a:cubicBezTo>
                  <a:cubicBezTo>
                    <a:pt x="5" y="48"/>
                    <a:pt x="6" y="48"/>
                    <a:pt x="7" y="48"/>
                  </a:cubicBezTo>
                  <a:cubicBezTo>
                    <a:pt x="8" y="49"/>
                    <a:pt x="10" y="49"/>
                    <a:pt x="10" y="48"/>
                  </a:cubicBezTo>
                  <a:cubicBezTo>
                    <a:pt x="11" y="48"/>
                    <a:pt x="11" y="47"/>
                    <a:pt x="12" y="47"/>
                  </a:cubicBezTo>
                  <a:cubicBezTo>
                    <a:pt x="12" y="47"/>
                    <a:pt x="13" y="47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7"/>
                    <a:pt x="15" y="47"/>
                    <a:pt x="15" y="47"/>
                  </a:cubicBezTo>
                  <a:cubicBezTo>
                    <a:pt x="15" y="47"/>
                    <a:pt x="15" y="48"/>
                    <a:pt x="15" y="48"/>
                  </a:cubicBezTo>
                  <a:cubicBezTo>
                    <a:pt x="15" y="51"/>
                    <a:pt x="15" y="54"/>
                    <a:pt x="16" y="56"/>
                  </a:cubicBezTo>
                  <a:cubicBezTo>
                    <a:pt x="16" y="60"/>
                    <a:pt x="16" y="63"/>
                    <a:pt x="17" y="66"/>
                  </a:cubicBezTo>
                  <a:cubicBezTo>
                    <a:pt x="17" y="70"/>
                    <a:pt x="18" y="74"/>
                    <a:pt x="19" y="78"/>
                  </a:cubicBezTo>
                  <a:cubicBezTo>
                    <a:pt x="19" y="79"/>
                    <a:pt x="20" y="81"/>
                    <a:pt x="21" y="82"/>
                  </a:cubicBezTo>
                  <a:cubicBezTo>
                    <a:pt x="21" y="83"/>
                    <a:pt x="21" y="83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1"/>
                    <a:pt x="23" y="80"/>
                    <a:pt x="24" y="78"/>
                  </a:cubicBezTo>
                  <a:cubicBezTo>
                    <a:pt x="24" y="76"/>
                    <a:pt x="25" y="75"/>
                    <a:pt x="25" y="73"/>
                  </a:cubicBezTo>
                  <a:cubicBezTo>
                    <a:pt x="25" y="69"/>
                    <a:pt x="25" y="65"/>
                    <a:pt x="25" y="61"/>
                  </a:cubicBezTo>
                  <a:cubicBezTo>
                    <a:pt x="25" y="58"/>
                    <a:pt x="25" y="55"/>
                    <a:pt x="25" y="53"/>
                  </a:cubicBezTo>
                  <a:cubicBezTo>
                    <a:pt x="25" y="49"/>
                    <a:pt x="25" y="45"/>
                    <a:pt x="25" y="41"/>
                  </a:cubicBezTo>
                  <a:cubicBezTo>
                    <a:pt x="25" y="40"/>
                    <a:pt x="26" y="38"/>
                    <a:pt x="27" y="37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2" y="31"/>
                    <a:pt x="33" y="30"/>
                    <a:pt x="35" y="29"/>
                  </a:cubicBezTo>
                  <a:cubicBezTo>
                    <a:pt x="37" y="27"/>
                    <a:pt x="38" y="26"/>
                    <a:pt x="39" y="24"/>
                  </a:cubicBezTo>
                  <a:cubicBezTo>
                    <a:pt x="39" y="23"/>
                    <a:pt x="39" y="22"/>
                    <a:pt x="38" y="21"/>
                  </a:cubicBezTo>
                  <a:moveTo>
                    <a:pt x="15" y="35"/>
                  </a:moveTo>
                  <a:cubicBezTo>
                    <a:pt x="15" y="36"/>
                    <a:pt x="15" y="37"/>
                    <a:pt x="15" y="38"/>
                  </a:cubicBezTo>
                  <a:cubicBezTo>
                    <a:pt x="15" y="38"/>
                    <a:pt x="14" y="39"/>
                    <a:pt x="14" y="39"/>
                  </a:cubicBezTo>
                  <a:cubicBezTo>
                    <a:pt x="13" y="39"/>
                    <a:pt x="13" y="40"/>
                    <a:pt x="12" y="40"/>
                  </a:cubicBezTo>
                  <a:cubicBezTo>
                    <a:pt x="11" y="40"/>
                    <a:pt x="10" y="40"/>
                    <a:pt x="9" y="40"/>
                  </a:cubicBezTo>
                  <a:cubicBezTo>
                    <a:pt x="8" y="40"/>
                    <a:pt x="8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39"/>
                    <a:pt x="6" y="38"/>
                    <a:pt x="7" y="38"/>
                  </a:cubicBezTo>
                  <a:cubicBezTo>
                    <a:pt x="7" y="37"/>
                    <a:pt x="7" y="36"/>
                    <a:pt x="7" y="35"/>
                  </a:cubicBezTo>
                  <a:cubicBezTo>
                    <a:pt x="7" y="34"/>
                    <a:pt x="7" y="33"/>
                    <a:pt x="7" y="32"/>
                  </a:cubicBezTo>
                  <a:cubicBezTo>
                    <a:pt x="7" y="32"/>
                    <a:pt x="7" y="32"/>
                    <a:pt x="7" y="31"/>
                  </a:cubicBezTo>
                  <a:cubicBezTo>
                    <a:pt x="8" y="30"/>
                    <a:pt x="8" y="28"/>
                    <a:pt x="8" y="27"/>
                  </a:cubicBezTo>
                  <a:cubicBezTo>
                    <a:pt x="9" y="26"/>
                    <a:pt x="9" y="25"/>
                    <a:pt x="8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0"/>
                    <a:pt x="12" y="20"/>
                    <a:pt x="13" y="20"/>
                  </a:cubicBezTo>
                  <a:cubicBezTo>
                    <a:pt x="13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1"/>
                  </a:cubicBezTo>
                  <a:cubicBezTo>
                    <a:pt x="15" y="23"/>
                    <a:pt x="15" y="26"/>
                    <a:pt x="15" y="29"/>
                  </a:cubicBezTo>
                  <a:cubicBezTo>
                    <a:pt x="15" y="31"/>
                    <a:pt x="15" y="33"/>
                    <a:pt x="15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9" name="Freeform 119"/>
            <p:cNvSpPr/>
            <p:nvPr/>
          </p:nvSpPr>
          <p:spPr bwMode="auto">
            <a:xfrm>
              <a:off x="8273256" y="816768"/>
              <a:ext cx="277813" cy="234950"/>
            </a:xfrm>
            <a:custGeom>
              <a:avLst/>
              <a:gdLst>
                <a:gd name="T0" fmla="*/ 57 w 74"/>
                <a:gd name="T1" fmla="*/ 0 h 63"/>
                <a:gd name="T2" fmla="*/ 32 w 74"/>
                <a:gd name="T3" fmla="*/ 10 h 63"/>
                <a:gd name="T4" fmla="*/ 7 w 74"/>
                <a:gd name="T5" fmla="*/ 34 h 63"/>
                <a:gd name="T6" fmla="*/ 0 w 74"/>
                <a:gd name="T7" fmla="*/ 47 h 63"/>
                <a:gd name="T8" fmla="*/ 11 w 74"/>
                <a:gd name="T9" fmla="*/ 33 h 63"/>
                <a:gd name="T10" fmla="*/ 33 w 74"/>
                <a:gd name="T11" fmla="*/ 11 h 63"/>
                <a:gd name="T12" fmla="*/ 58 w 74"/>
                <a:gd name="T13" fmla="*/ 4 h 63"/>
                <a:gd name="T14" fmla="*/ 68 w 74"/>
                <a:gd name="T15" fmla="*/ 9 h 63"/>
                <a:gd name="T16" fmla="*/ 55 w 74"/>
                <a:gd name="T17" fmla="*/ 18 h 63"/>
                <a:gd name="T18" fmla="*/ 42 w 74"/>
                <a:gd name="T19" fmla="*/ 23 h 63"/>
                <a:gd name="T20" fmla="*/ 24 w 74"/>
                <a:gd name="T21" fmla="*/ 25 h 63"/>
                <a:gd name="T22" fmla="*/ 21 w 74"/>
                <a:gd name="T23" fmla="*/ 29 h 63"/>
                <a:gd name="T24" fmla="*/ 24 w 74"/>
                <a:gd name="T25" fmla="*/ 33 h 63"/>
                <a:gd name="T26" fmla="*/ 35 w 74"/>
                <a:gd name="T27" fmla="*/ 30 h 63"/>
                <a:gd name="T28" fmla="*/ 34 w 74"/>
                <a:gd name="T29" fmla="*/ 35 h 63"/>
                <a:gd name="T30" fmla="*/ 29 w 74"/>
                <a:gd name="T31" fmla="*/ 37 h 63"/>
                <a:gd name="T32" fmla="*/ 27 w 74"/>
                <a:gd name="T33" fmla="*/ 39 h 63"/>
                <a:gd name="T34" fmla="*/ 27 w 74"/>
                <a:gd name="T35" fmla="*/ 48 h 63"/>
                <a:gd name="T36" fmla="*/ 34 w 74"/>
                <a:gd name="T37" fmla="*/ 54 h 63"/>
                <a:gd name="T38" fmla="*/ 40 w 74"/>
                <a:gd name="T39" fmla="*/ 49 h 63"/>
                <a:gd name="T40" fmla="*/ 41 w 74"/>
                <a:gd name="T41" fmla="*/ 49 h 63"/>
                <a:gd name="T42" fmla="*/ 42 w 74"/>
                <a:gd name="T43" fmla="*/ 55 h 63"/>
                <a:gd name="T44" fmla="*/ 34 w 74"/>
                <a:gd name="T45" fmla="*/ 59 h 63"/>
                <a:gd name="T46" fmla="*/ 24 w 74"/>
                <a:gd name="T47" fmla="*/ 55 h 63"/>
                <a:gd name="T48" fmla="*/ 24 w 74"/>
                <a:gd name="T49" fmla="*/ 56 h 63"/>
                <a:gd name="T50" fmla="*/ 27 w 74"/>
                <a:gd name="T51" fmla="*/ 58 h 63"/>
                <a:gd name="T52" fmla="*/ 26 w 74"/>
                <a:gd name="T53" fmla="*/ 59 h 63"/>
                <a:gd name="T54" fmla="*/ 25 w 74"/>
                <a:gd name="T55" fmla="*/ 59 h 63"/>
                <a:gd name="T56" fmla="*/ 35 w 74"/>
                <a:gd name="T57" fmla="*/ 63 h 63"/>
                <a:gd name="T58" fmla="*/ 46 w 74"/>
                <a:gd name="T59" fmla="*/ 60 h 63"/>
                <a:gd name="T60" fmla="*/ 47 w 74"/>
                <a:gd name="T61" fmla="*/ 56 h 63"/>
                <a:gd name="T62" fmla="*/ 47 w 74"/>
                <a:gd name="T63" fmla="*/ 50 h 63"/>
                <a:gd name="T64" fmla="*/ 47 w 74"/>
                <a:gd name="T65" fmla="*/ 48 h 63"/>
                <a:gd name="T66" fmla="*/ 50 w 74"/>
                <a:gd name="T67" fmla="*/ 48 h 63"/>
                <a:gd name="T68" fmla="*/ 51 w 74"/>
                <a:gd name="T69" fmla="*/ 46 h 63"/>
                <a:gd name="T70" fmla="*/ 52 w 74"/>
                <a:gd name="T71" fmla="*/ 45 h 63"/>
                <a:gd name="T72" fmla="*/ 53 w 74"/>
                <a:gd name="T73" fmla="*/ 42 h 63"/>
                <a:gd name="T74" fmla="*/ 53 w 74"/>
                <a:gd name="T75" fmla="*/ 40 h 63"/>
                <a:gd name="T76" fmla="*/ 51 w 74"/>
                <a:gd name="T77" fmla="*/ 38 h 63"/>
                <a:gd name="T78" fmla="*/ 50 w 74"/>
                <a:gd name="T79" fmla="*/ 36 h 63"/>
                <a:gd name="T80" fmla="*/ 50 w 74"/>
                <a:gd name="T81" fmla="*/ 35 h 63"/>
                <a:gd name="T82" fmla="*/ 50 w 74"/>
                <a:gd name="T83" fmla="*/ 34 h 63"/>
                <a:gd name="T84" fmla="*/ 47 w 74"/>
                <a:gd name="T85" fmla="*/ 34 h 63"/>
                <a:gd name="T86" fmla="*/ 43 w 74"/>
                <a:gd name="T87" fmla="*/ 33 h 63"/>
                <a:gd name="T88" fmla="*/ 41 w 74"/>
                <a:gd name="T89" fmla="*/ 31 h 63"/>
                <a:gd name="T90" fmla="*/ 46 w 74"/>
                <a:gd name="T91" fmla="*/ 25 h 63"/>
                <a:gd name="T92" fmla="*/ 64 w 74"/>
                <a:gd name="T93" fmla="*/ 18 h 63"/>
                <a:gd name="T94" fmla="*/ 73 w 74"/>
                <a:gd name="T9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63">
                  <a:moveTo>
                    <a:pt x="70" y="2"/>
                  </a:moveTo>
                  <a:cubicBezTo>
                    <a:pt x="68" y="1"/>
                    <a:pt x="66" y="0"/>
                    <a:pt x="64" y="0"/>
                  </a:cubicBezTo>
                  <a:cubicBezTo>
                    <a:pt x="62" y="0"/>
                    <a:pt x="59" y="0"/>
                    <a:pt x="57" y="0"/>
                  </a:cubicBezTo>
                  <a:cubicBezTo>
                    <a:pt x="53" y="1"/>
                    <a:pt x="50" y="2"/>
                    <a:pt x="46" y="3"/>
                  </a:cubicBezTo>
                  <a:cubicBezTo>
                    <a:pt x="43" y="4"/>
                    <a:pt x="39" y="6"/>
                    <a:pt x="36" y="8"/>
                  </a:cubicBezTo>
                  <a:cubicBezTo>
                    <a:pt x="35" y="9"/>
                    <a:pt x="33" y="10"/>
                    <a:pt x="32" y="10"/>
                  </a:cubicBezTo>
                  <a:cubicBezTo>
                    <a:pt x="28" y="11"/>
                    <a:pt x="26" y="13"/>
                    <a:pt x="24" y="16"/>
                  </a:cubicBezTo>
                  <a:cubicBezTo>
                    <a:pt x="22" y="17"/>
                    <a:pt x="21" y="19"/>
                    <a:pt x="20" y="20"/>
                  </a:cubicBezTo>
                  <a:cubicBezTo>
                    <a:pt x="15" y="25"/>
                    <a:pt x="11" y="29"/>
                    <a:pt x="7" y="34"/>
                  </a:cubicBezTo>
                  <a:cubicBezTo>
                    <a:pt x="4" y="38"/>
                    <a:pt x="1" y="42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7"/>
                    <a:pt x="1" y="47"/>
                    <a:pt x="1" y="46"/>
                  </a:cubicBezTo>
                  <a:cubicBezTo>
                    <a:pt x="2" y="45"/>
                    <a:pt x="3" y="44"/>
                    <a:pt x="4" y="42"/>
                  </a:cubicBezTo>
                  <a:cubicBezTo>
                    <a:pt x="6" y="39"/>
                    <a:pt x="8" y="36"/>
                    <a:pt x="11" y="33"/>
                  </a:cubicBezTo>
                  <a:cubicBezTo>
                    <a:pt x="14" y="30"/>
                    <a:pt x="17" y="26"/>
                    <a:pt x="20" y="22"/>
                  </a:cubicBezTo>
                  <a:cubicBezTo>
                    <a:pt x="22" y="20"/>
                    <a:pt x="24" y="17"/>
                    <a:pt x="27" y="15"/>
                  </a:cubicBezTo>
                  <a:cubicBezTo>
                    <a:pt x="28" y="13"/>
                    <a:pt x="31" y="12"/>
                    <a:pt x="33" y="11"/>
                  </a:cubicBezTo>
                  <a:cubicBezTo>
                    <a:pt x="36" y="9"/>
                    <a:pt x="39" y="8"/>
                    <a:pt x="42" y="7"/>
                  </a:cubicBezTo>
                  <a:cubicBezTo>
                    <a:pt x="44" y="6"/>
                    <a:pt x="47" y="5"/>
                    <a:pt x="50" y="4"/>
                  </a:cubicBezTo>
                  <a:cubicBezTo>
                    <a:pt x="52" y="4"/>
                    <a:pt x="55" y="4"/>
                    <a:pt x="58" y="4"/>
                  </a:cubicBezTo>
                  <a:cubicBezTo>
                    <a:pt x="60" y="5"/>
                    <a:pt x="62" y="5"/>
                    <a:pt x="64" y="6"/>
                  </a:cubicBezTo>
                  <a:cubicBezTo>
                    <a:pt x="65" y="6"/>
                    <a:pt x="66" y="7"/>
                    <a:pt x="67" y="7"/>
                  </a:cubicBezTo>
                  <a:cubicBezTo>
                    <a:pt x="68" y="8"/>
                    <a:pt x="68" y="8"/>
                    <a:pt x="68" y="9"/>
                  </a:cubicBezTo>
                  <a:cubicBezTo>
                    <a:pt x="68" y="10"/>
                    <a:pt x="68" y="10"/>
                    <a:pt x="68" y="11"/>
                  </a:cubicBezTo>
                  <a:cubicBezTo>
                    <a:pt x="67" y="12"/>
                    <a:pt x="65" y="13"/>
                    <a:pt x="64" y="14"/>
                  </a:cubicBezTo>
                  <a:cubicBezTo>
                    <a:pt x="61" y="15"/>
                    <a:pt x="58" y="17"/>
                    <a:pt x="55" y="18"/>
                  </a:cubicBezTo>
                  <a:cubicBezTo>
                    <a:pt x="52" y="20"/>
                    <a:pt x="49" y="21"/>
                    <a:pt x="46" y="22"/>
                  </a:cubicBezTo>
                  <a:cubicBezTo>
                    <a:pt x="45" y="22"/>
                    <a:pt x="44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1" y="23"/>
                    <a:pt x="41" y="22"/>
                    <a:pt x="40" y="22"/>
                  </a:cubicBezTo>
                  <a:cubicBezTo>
                    <a:pt x="38" y="22"/>
                    <a:pt x="35" y="22"/>
                    <a:pt x="33" y="23"/>
                  </a:cubicBezTo>
                  <a:cubicBezTo>
                    <a:pt x="30" y="24"/>
                    <a:pt x="27" y="24"/>
                    <a:pt x="24" y="25"/>
                  </a:cubicBezTo>
                  <a:cubicBezTo>
                    <a:pt x="23" y="26"/>
                    <a:pt x="22" y="26"/>
                    <a:pt x="22" y="27"/>
                  </a:cubicBezTo>
                  <a:cubicBezTo>
                    <a:pt x="21" y="27"/>
                    <a:pt x="21" y="27"/>
                    <a:pt x="21" y="28"/>
                  </a:cubicBezTo>
                  <a:cubicBezTo>
                    <a:pt x="21" y="28"/>
                    <a:pt x="21" y="29"/>
                    <a:pt x="21" y="29"/>
                  </a:cubicBezTo>
                  <a:cubicBezTo>
                    <a:pt x="21" y="30"/>
                    <a:pt x="21" y="30"/>
                    <a:pt x="21" y="31"/>
                  </a:cubicBezTo>
                  <a:cubicBezTo>
                    <a:pt x="21" y="32"/>
                    <a:pt x="22" y="32"/>
                    <a:pt x="22" y="33"/>
                  </a:cubicBezTo>
                  <a:cubicBezTo>
                    <a:pt x="23" y="33"/>
                    <a:pt x="23" y="33"/>
                    <a:pt x="24" y="33"/>
                  </a:cubicBezTo>
                  <a:cubicBezTo>
                    <a:pt x="24" y="33"/>
                    <a:pt x="25" y="33"/>
                    <a:pt x="26" y="32"/>
                  </a:cubicBezTo>
                  <a:cubicBezTo>
                    <a:pt x="29" y="31"/>
                    <a:pt x="32" y="30"/>
                    <a:pt x="34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1"/>
                  </a:cubicBezTo>
                  <a:cubicBezTo>
                    <a:pt x="35" y="31"/>
                    <a:pt x="34" y="32"/>
                    <a:pt x="34" y="33"/>
                  </a:cubicBezTo>
                  <a:cubicBezTo>
                    <a:pt x="34" y="34"/>
                    <a:pt x="34" y="34"/>
                    <a:pt x="34" y="35"/>
                  </a:cubicBezTo>
                  <a:cubicBezTo>
                    <a:pt x="34" y="36"/>
                    <a:pt x="34" y="36"/>
                    <a:pt x="33" y="36"/>
                  </a:cubicBezTo>
                  <a:cubicBezTo>
                    <a:pt x="32" y="36"/>
                    <a:pt x="32" y="36"/>
                    <a:pt x="31" y="37"/>
                  </a:cubicBezTo>
                  <a:cubicBezTo>
                    <a:pt x="31" y="37"/>
                    <a:pt x="30" y="37"/>
                    <a:pt x="29" y="37"/>
                  </a:cubicBezTo>
                  <a:cubicBezTo>
                    <a:pt x="28" y="37"/>
                    <a:pt x="28" y="37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26" y="40"/>
                    <a:pt x="26" y="41"/>
                    <a:pt x="26" y="42"/>
                  </a:cubicBezTo>
                  <a:cubicBezTo>
                    <a:pt x="27" y="44"/>
                    <a:pt x="27" y="45"/>
                    <a:pt x="27" y="46"/>
                  </a:cubicBezTo>
                  <a:cubicBezTo>
                    <a:pt x="27" y="47"/>
                    <a:pt x="27" y="48"/>
                    <a:pt x="27" y="48"/>
                  </a:cubicBezTo>
                  <a:cubicBezTo>
                    <a:pt x="27" y="49"/>
                    <a:pt x="28" y="51"/>
                    <a:pt x="29" y="52"/>
                  </a:cubicBezTo>
                  <a:cubicBezTo>
                    <a:pt x="29" y="52"/>
                    <a:pt x="30" y="53"/>
                    <a:pt x="30" y="53"/>
                  </a:cubicBezTo>
                  <a:cubicBezTo>
                    <a:pt x="31" y="54"/>
                    <a:pt x="32" y="54"/>
                    <a:pt x="34" y="54"/>
                  </a:cubicBezTo>
                  <a:cubicBezTo>
                    <a:pt x="35" y="54"/>
                    <a:pt x="36" y="54"/>
                    <a:pt x="36" y="53"/>
                  </a:cubicBezTo>
                  <a:cubicBezTo>
                    <a:pt x="37" y="52"/>
                    <a:pt x="37" y="51"/>
                    <a:pt x="38" y="51"/>
                  </a:cubicBezTo>
                  <a:cubicBezTo>
                    <a:pt x="38" y="50"/>
                    <a:pt x="39" y="50"/>
                    <a:pt x="40" y="49"/>
                  </a:cubicBezTo>
                  <a:cubicBezTo>
                    <a:pt x="40" y="49"/>
                    <a:pt x="40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0"/>
                    <a:pt x="41" y="50"/>
                    <a:pt x="42" y="51"/>
                  </a:cubicBezTo>
                  <a:cubicBezTo>
                    <a:pt x="42" y="51"/>
                    <a:pt x="42" y="52"/>
                    <a:pt x="42" y="52"/>
                  </a:cubicBezTo>
                  <a:cubicBezTo>
                    <a:pt x="42" y="53"/>
                    <a:pt x="42" y="54"/>
                    <a:pt x="42" y="55"/>
                  </a:cubicBezTo>
                  <a:cubicBezTo>
                    <a:pt x="42" y="55"/>
                    <a:pt x="41" y="56"/>
                    <a:pt x="41" y="56"/>
                  </a:cubicBezTo>
                  <a:cubicBezTo>
                    <a:pt x="40" y="57"/>
                    <a:pt x="39" y="58"/>
                    <a:pt x="38" y="58"/>
                  </a:cubicBezTo>
                  <a:cubicBezTo>
                    <a:pt x="37" y="59"/>
                    <a:pt x="35" y="59"/>
                    <a:pt x="34" y="59"/>
                  </a:cubicBezTo>
                  <a:cubicBezTo>
                    <a:pt x="33" y="59"/>
                    <a:pt x="31" y="59"/>
                    <a:pt x="30" y="58"/>
                  </a:cubicBezTo>
                  <a:cubicBezTo>
                    <a:pt x="29" y="57"/>
                    <a:pt x="27" y="57"/>
                    <a:pt x="25" y="56"/>
                  </a:cubicBezTo>
                  <a:cubicBezTo>
                    <a:pt x="25" y="56"/>
                    <a:pt x="24" y="56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7"/>
                    <a:pt x="25" y="57"/>
                    <a:pt x="26" y="58"/>
                  </a:cubicBezTo>
                  <a:cubicBezTo>
                    <a:pt x="26" y="58"/>
                    <a:pt x="26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6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60"/>
                    <a:pt x="27" y="60"/>
                    <a:pt x="28" y="61"/>
                  </a:cubicBezTo>
                  <a:cubicBezTo>
                    <a:pt x="29" y="61"/>
                    <a:pt x="30" y="61"/>
                    <a:pt x="31" y="62"/>
                  </a:cubicBezTo>
                  <a:cubicBezTo>
                    <a:pt x="33" y="63"/>
                    <a:pt x="34" y="63"/>
                    <a:pt x="35" y="63"/>
                  </a:cubicBezTo>
                  <a:cubicBezTo>
                    <a:pt x="38" y="63"/>
                    <a:pt x="40" y="63"/>
                    <a:pt x="42" y="63"/>
                  </a:cubicBezTo>
                  <a:cubicBezTo>
                    <a:pt x="43" y="63"/>
                    <a:pt x="44" y="63"/>
                    <a:pt x="44" y="62"/>
                  </a:cubicBezTo>
                  <a:cubicBezTo>
                    <a:pt x="45" y="62"/>
                    <a:pt x="45" y="61"/>
                    <a:pt x="46" y="60"/>
                  </a:cubicBezTo>
                  <a:cubicBezTo>
                    <a:pt x="46" y="60"/>
                    <a:pt x="46" y="59"/>
                    <a:pt x="47" y="59"/>
                  </a:cubicBezTo>
                  <a:cubicBezTo>
                    <a:pt x="47" y="58"/>
                    <a:pt x="47" y="58"/>
                    <a:pt x="47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55"/>
                    <a:pt x="48" y="54"/>
                    <a:pt x="48" y="52"/>
                  </a:cubicBezTo>
                  <a:cubicBezTo>
                    <a:pt x="48" y="52"/>
                    <a:pt x="48" y="51"/>
                    <a:pt x="48" y="51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8" y="49"/>
                    <a:pt x="47" y="49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8"/>
                    <a:pt x="48" y="48"/>
                  </a:cubicBezTo>
                  <a:cubicBezTo>
                    <a:pt x="48" y="48"/>
                    <a:pt x="48" y="48"/>
                    <a:pt x="49" y="48"/>
                  </a:cubicBezTo>
                  <a:cubicBezTo>
                    <a:pt x="49" y="48"/>
                    <a:pt x="49" y="48"/>
                    <a:pt x="50" y="48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1" y="47"/>
                    <a:pt x="52" y="47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5"/>
                    <a:pt x="52" y="45"/>
                    <a:pt x="52" y="45"/>
                  </a:cubicBezTo>
                  <a:cubicBezTo>
                    <a:pt x="52" y="45"/>
                    <a:pt x="53" y="45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44"/>
                    <a:pt x="52" y="43"/>
                    <a:pt x="53" y="42"/>
                  </a:cubicBezTo>
                  <a:cubicBezTo>
                    <a:pt x="53" y="42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2" y="40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1" y="39"/>
                    <a:pt x="51" y="39"/>
                    <a:pt x="51" y="38"/>
                  </a:cubicBezTo>
                  <a:cubicBezTo>
                    <a:pt x="51" y="38"/>
                    <a:pt x="50" y="38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5"/>
                  </a:cubicBezTo>
                  <a:cubicBezTo>
                    <a:pt x="49" y="35"/>
                    <a:pt x="49" y="35"/>
                    <a:pt x="50" y="35"/>
                  </a:cubicBezTo>
                  <a:cubicBezTo>
                    <a:pt x="50" y="35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49" y="34"/>
                    <a:pt x="49" y="34"/>
                    <a:pt x="49" y="33"/>
                  </a:cubicBezTo>
                  <a:cubicBezTo>
                    <a:pt x="49" y="33"/>
                    <a:pt x="48" y="33"/>
                    <a:pt x="48" y="33"/>
                  </a:cubicBezTo>
                  <a:cubicBezTo>
                    <a:pt x="48" y="33"/>
                    <a:pt x="47" y="33"/>
                    <a:pt x="47" y="34"/>
                  </a:cubicBezTo>
                  <a:cubicBezTo>
                    <a:pt x="47" y="34"/>
                    <a:pt x="46" y="34"/>
                    <a:pt x="46" y="33"/>
                  </a:cubicBezTo>
                  <a:cubicBezTo>
                    <a:pt x="46" y="33"/>
                    <a:pt x="45" y="33"/>
                    <a:pt x="45" y="33"/>
                  </a:cubicBezTo>
                  <a:cubicBezTo>
                    <a:pt x="44" y="33"/>
                    <a:pt x="43" y="33"/>
                    <a:pt x="43" y="33"/>
                  </a:cubicBezTo>
                  <a:cubicBezTo>
                    <a:pt x="42" y="34"/>
                    <a:pt x="41" y="34"/>
                    <a:pt x="41" y="34"/>
                  </a:cubicBezTo>
                  <a:cubicBezTo>
                    <a:pt x="41" y="34"/>
                    <a:pt x="41" y="33"/>
                    <a:pt x="41" y="33"/>
                  </a:cubicBezTo>
                  <a:cubicBezTo>
                    <a:pt x="41" y="33"/>
                    <a:pt x="41" y="32"/>
                    <a:pt x="41" y="31"/>
                  </a:cubicBezTo>
                  <a:cubicBezTo>
                    <a:pt x="42" y="30"/>
                    <a:pt x="43" y="29"/>
                    <a:pt x="43" y="28"/>
                  </a:cubicBezTo>
                  <a:cubicBezTo>
                    <a:pt x="43" y="27"/>
                    <a:pt x="44" y="26"/>
                    <a:pt x="44" y="26"/>
                  </a:cubicBezTo>
                  <a:cubicBezTo>
                    <a:pt x="45" y="26"/>
                    <a:pt x="46" y="25"/>
                    <a:pt x="46" y="25"/>
                  </a:cubicBezTo>
                  <a:cubicBezTo>
                    <a:pt x="48" y="25"/>
                    <a:pt x="50" y="24"/>
                    <a:pt x="52" y="23"/>
                  </a:cubicBezTo>
                  <a:cubicBezTo>
                    <a:pt x="53" y="23"/>
                    <a:pt x="54" y="22"/>
                    <a:pt x="56" y="21"/>
                  </a:cubicBezTo>
                  <a:cubicBezTo>
                    <a:pt x="58" y="20"/>
                    <a:pt x="61" y="19"/>
                    <a:pt x="64" y="18"/>
                  </a:cubicBezTo>
                  <a:cubicBezTo>
                    <a:pt x="65" y="17"/>
                    <a:pt x="66" y="17"/>
                    <a:pt x="67" y="16"/>
                  </a:cubicBezTo>
                  <a:cubicBezTo>
                    <a:pt x="69" y="14"/>
                    <a:pt x="70" y="13"/>
                    <a:pt x="72" y="11"/>
                  </a:cubicBezTo>
                  <a:cubicBezTo>
                    <a:pt x="73" y="10"/>
                    <a:pt x="74" y="8"/>
                    <a:pt x="73" y="6"/>
                  </a:cubicBezTo>
                  <a:cubicBezTo>
                    <a:pt x="73" y="5"/>
                    <a:pt x="72" y="3"/>
                    <a:pt x="7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0" name="Freeform 120"/>
            <p:cNvSpPr/>
            <p:nvPr/>
          </p:nvSpPr>
          <p:spPr bwMode="auto">
            <a:xfrm>
              <a:off x="8322468" y="861218"/>
              <a:ext cx="33338" cy="25400"/>
            </a:xfrm>
            <a:custGeom>
              <a:avLst/>
              <a:gdLst>
                <a:gd name="T0" fmla="*/ 0 w 9"/>
                <a:gd name="T1" fmla="*/ 2 h 7"/>
                <a:gd name="T2" fmla="*/ 1 w 9"/>
                <a:gd name="T3" fmla="*/ 4 h 7"/>
                <a:gd name="T4" fmla="*/ 1 w 9"/>
                <a:gd name="T5" fmla="*/ 6 h 7"/>
                <a:gd name="T6" fmla="*/ 4 w 9"/>
                <a:gd name="T7" fmla="*/ 7 h 7"/>
                <a:gd name="T8" fmla="*/ 6 w 9"/>
                <a:gd name="T9" fmla="*/ 7 h 7"/>
                <a:gd name="T10" fmla="*/ 8 w 9"/>
                <a:gd name="T11" fmla="*/ 7 h 7"/>
                <a:gd name="T12" fmla="*/ 8 w 9"/>
                <a:gd name="T13" fmla="*/ 6 h 7"/>
                <a:gd name="T14" fmla="*/ 9 w 9"/>
                <a:gd name="T15" fmla="*/ 6 h 7"/>
                <a:gd name="T16" fmla="*/ 9 w 9"/>
                <a:gd name="T17" fmla="*/ 5 h 7"/>
                <a:gd name="T18" fmla="*/ 8 w 9"/>
                <a:gd name="T19" fmla="*/ 4 h 7"/>
                <a:gd name="T20" fmla="*/ 7 w 9"/>
                <a:gd name="T21" fmla="*/ 1 h 7"/>
                <a:gd name="T22" fmla="*/ 6 w 9"/>
                <a:gd name="T23" fmla="*/ 0 h 7"/>
                <a:gd name="T24" fmla="*/ 4 w 9"/>
                <a:gd name="T25" fmla="*/ 0 h 7"/>
                <a:gd name="T26" fmla="*/ 2 w 9"/>
                <a:gd name="T27" fmla="*/ 0 h 7"/>
                <a:gd name="T28" fmla="*/ 1 w 9"/>
                <a:gd name="T29" fmla="*/ 1 h 7"/>
                <a:gd name="T30" fmla="*/ 1 w 9"/>
                <a:gd name="T31" fmla="*/ 1 h 7"/>
                <a:gd name="T32" fmla="*/ 0 w 9"/>
                <a:gd name="T33" fmla="*/ 2 h 7"/>
                <a:gd name="T34" fmla="*/ 0 w 9"/>
                <a:gd name="T3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7">
                  <a:moveTo>
                    <a:pt x="0" y="2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4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1" name="Freeform 121"/>
            <p:cNvSpPr>
              <a:spLocks noEditPoints="1"/>
            </p:cNvSpPr>
            <p:nvPr/>
          </p:nvSpPr>
          <p:spPr bwMode="auto">
            <a:xfrm>
              <a:off x="8363743" y="775493"/>
              <a:ext cx="146050" cy="82550"/>
            </a:xfrm>
            <a:custGeom>
              <a:avLst/>
              <a:gdLst>
                <a:gd name="T0" fmla="*/ 2 w 39"/>
                <a:gd name="T1" fmla="*/ 22 h 22"/>
                <a:gd name="T2" fmla="*/ 4 w 39"/>
                <a:gd name="T3" fmla="*/ 22 h 22"/>
                <a:gd name="T4" fmla="*/ 8 w 39"/>
                <a:gd name="T5" fmla="*/ 20 h 22"/>
                <a:gd name="T6" fmla="*/ 11 w 39"/>
                <a:gd name="T7" fmla="*/ 18 h 22"/>
                <a:gd name="T8" fmla="*/ 15 w 39"/>
                <a:gd name="T9" fmla="*/ 16 h 22"/>
                <a:gd name="T10" fmla="*/ 19 w 39"/>
                <a:gd name="T11" fmla="*/ 13 h 22"/>
                <a:gd name="T12" fmla="*/ 28 w 39"/>
                <a:gd name="T13" fmla="*/ 7 h 22"/>
                <a:gd name="T14" fmla="*/ 28 w 39"/>
                <a:gd name="T15" fmla="*/ 7 h 22"/>
                <a:gd name="T16" fmla="*/ 34 w 39"/>
                <a:gd name="T17" fmla="*/ 4 h 22"/>
                <a:gd name="T18" fmla="*/ 35 w 39"/>
                <a:gd name="T19" fmla="*/ 4 h 22"/>
                <a:gd name="T20" fmla="*/ 37 w 39"/>
                <a:gd name="T21" fmla="*/ 3 h 22"/>
                <a:gd name="T22" fmla="*/ 39 w 39"/>
                <a:gd name="T23" fmla="*/ 2 h 22"/>
                <a:gd name="T24" fmla="*/ 39 w 39"/>
                <a:gd name="T25" fmla="*/ 1 h 22"/>
                <a:gd name="T26" fmla="*/ 39 w 39"/>
                <a:gd name="T27" fmla="*/ 1 h 22"/>
                <a:gd name="T28" fmla="*/ 38 w 39"/>
                <a:gd name="T29" fmla="*/ 0 h 22"/>
                <a:gd name="T30" fmla="*/ 33 w 39"/>
                <a:gd name="T31" fmla="*/ 1 h 22"/>
                <a:gd name="T32" fmla="*/ 18 w 39"/>
                <a:gd name="T33" fmla="*/ 9 h 22"/>
                <a:gd name="T34" fmla="*/ 16 w 39"/>
                <a:gd name="T35" fmla="*/ 11 h 22"/>
                <a:gd name="T36" fmla="*/ 14 w 39"/>
                <a:gd name="T37" fmla="*/ 13 h 22"/>
                <a:gd name="T38" fmla="*/ 12 w 39"/>
                <a:gd name="T39" fmla="*/ 15 h 22"/>
                <a:gd name="T40" fmla="*/ 7 w 39"/>
                <a:gd name="T41" fmla="*/ 17 h 22"/>
                <a:gd name="T42" fmla="*/ 2 w 39"/>
                <a:gd name="T43" fmla="*/ 18 h 22"/>
                <a:gd name="T44" fmla="*/ 0 w 39"/>
                <a:gd name="T45" fmla="*/ 20 h 22"/>
                <a:gd name="T46" fmla="*/ 0 w 39"/>
                <a:gd name="T47" fmla="*/ 21 h 22"/>
                <a:gd name="T48" fmla="*/ 2 w 39"/>
                <a:gd name="T49" fmla="*/ 22 h 22"/>
                <a:gd name="T50" fmla="*/ 16 w 39"/>
                <a:gd name="T51" fmla="*/ 13 h 22"/>
                <a:gd name="T52" fmla="*/ 19 w 39"/>
                <a:gd name="T53" fmla="*/ 10 h 22"/>
                <a:gd name="T54" fmla="*/ 23 w 39"/>
                <a:gd name="T55" fmla="*/ 8 h 22"/>
                <a:gd name="T56" fmla="*/ 26 w 39"/>
                <a:gd name="T57" fmla="*/ 6 h 22"/>
                <a:gd name="T58" fmla="*/ 27 w 39"/>
                <a:gd name="T59" fmla="*/ 6 h 22"/>
                <a:gd name="T60" fmla="*/ 27 w 39"/>
                <a:gd name="T61" fmla="*/ 6 h 22"/>
                <a:gd name="T62" fmla="*/ 27 w 39"/>
                <a:gd name="T63" fmla="*/ 6 h 22"/>
                <a:gd name="T64" fmla="*/ 27 w 39"/>
                <a:gd name="T65" fmla="*/ 7 h 22"/>
                <a:gd name="T66" fmla="*/ 27 w 39"/>
                <a:gd name="T67" fmla="*/ 7 h 22"/>
                <a:gd name="T68" fmla="*/ 26 w 39"/>
                <a:gd name="T69" fmla="*/ 7 h 22"/>
                <a:gd name="T70" fmla="*/ 24 w 39"/>
                <a:gd name="T71" fmla="*/ 9 h 22"/>
                <a:gd name="T72" fmla="*/ 21 w 39"/>
                <a:gd name="T73" fmla="*/ 11 h 22"/>
                <a:gd name="T74" fmla="*/ 18 w 39"/>
                <a:gd name="T75" fmla="*/ 12 h 22"/>
                <a:gd name="T76" fmla="*/ 16 w 39"/>
                <a:gd name="T77" fmla="*/ 13 h 22"/>
                <a:gd name="T78" fmla="*/ 16 w 39"/>
                <a:gd name="T79" fmla="*/ 13 h 22"/>
                <a:gd name="T80" fmla="*/ 16 w 39"/>
                <a:gd name="T81" fmla="*/ 13 h 22"/>
                <a:gd name="T82" fmla="*/ 16 w 39"/>
                <a:gd name="T83" fmla="*/ 13 h 22"/>
                <a:gd name="T84" fmla="*/ 16 w 39"/>
                <a:gd name="T8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" h="22">
                  <a:moveTo>
                    <a:pt x="2" y="22"/>
                  </a:moveTo>
                  <a:cubicBezTo>
                    <a:pt x="3" y="22"/>
                    <a:pt x="3" y="22"/>
                    <a:pt x="4" y="22"/>
                  </a:cubicBezTo>
                  <a:cubicBezTo>
                    <a:pt x="6" y="22"/>
                    <a:pt x="7" y="21"/>
                    <a:pt x="8" y="20"/>
                  </a:cubicBezTo>
                  <a:cubicBezTo>
                    <a:pt x="9" y="19"/>
                    <a:pt x="10" y="19"/>
                    <a:pt x="11" y="18"/>
                  </a:cubicBezTo>
                  <a:cubicBezTo>
                    <a:pt x="12" y="18"/>
                    <a:pt x="14" y="17"/>
                    <a:pt x="15" y="16"/>
                  </a:cubicBezTo>
                  <a:cubicBezTo>
                    <a:pt x="16" y="15"/>
                    <a:pt x="17" y="14"/>
                    <a:pt x="19" y="13"/>
                  </a:cubicBezTo>
                  <a:cubicBezTo>
                    <a:pt x="22" y="11"/>
                    <a:pt x="25" y="10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0" y="6"/>
                    <a:pt x="32" y="5"/>
                    <a:pt x="34" y="4"/>
                  </a:cubicBezTo>
                  <a:cubicBezTo>
                    <a:pt x="34" y="4"/>
                    <a:pt x="35" y="4"/>
                    <a:pt x="35" y="4"/>
                  </a:cubicBezTo>
                  <a:cubicBezTo>
                    <a:pt x="36" y="3"/>
                    <a:pt x="37" y="3"/>
                    <a:pt x="37" y="3"/>
                  </a:cubicBezTo>
                  <a:cubicBezTo>
                    <a:pt x="38" y="2"/>
                    <a:pt x="38" y="2"/>
                    <a:pt x="39" y="2"/>
                  </a:cubicBezTo>
                  <a:cubicBezTo>
                    <a:pt x="39" y="2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6" y="0"/>
                    <a:pt x="34" y="0"/>
                    <a:pt x="33" y="1"/>
                  </a:cubicBezTo>
                  <a:cubicBezTo>
                    <a:pt x="28" y="3"/>
                    <a:pt x="23" y="6"/>
                    <a:pt x="18" y="9"/>
                  </a:cubicBezTo>
                  <a:cubicBezTo>
                    <a:pt x="18" y="9"/>
                    <a:pt x="17" y="10"/>
                    <a:pt x="16" y="11"/>
                  </a:cubicBezTo>
                  <a:cubicBezTo>
                    <a:pt x="15" y="11"/>
                    <a:pt x="15" y="12"/>
                    <a:pt x="14" y="13"/>
                  </a:cubicBezTo>
                  <a:cubicBezTo>
                    <a:pt x="13" y="14"/>
                    <a:pt x="13" y="14"/>
                    <a:pt x="12" y="15"/>
                  </a:cubicBezTo>
                  <a:cubicBezTo>
                    <a:pt x="10" y="15"/>
                    <a:pt x="9" y="16"/>
                    <a:pt x="7" y="17"/>
                  </a:cubicBezTo>
                  <a:cubicBezTo>
                    <a:pt x="6" y="17"/>
                    <a:pt x="4" y="18"/>
                    <a:pt x="2" y="18"/>
                  </a:cubicBezTo>
                  <a:cubicBezTo>
                    <a:pt x="1" y="19"/>
                    <a:pt x="1" y="19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1" y="21"/>
                    <a:pt x="1" y="22"/>
                    <a:pt x="2" y="22"/>
                  </a:cubicBezTo>
                  <a:moveTo>
                    <a:pt x="16" y="13"/>
                  </a:moveTo>
                  <a:cubicBezTo>
                    <a:pt x="17" y="12"/>
                    <a:pt x="18" y="11"/>
                    <a:pt x="19" y="10"/>
                  </a:cubicBezTo>
                  <a:cubicBezTo>
                    <a:pt x="21" y="9"/>
                    <a:pt x="22" y="9"/>
                    <a:pt x="23" y="8"/>
                  </a:cubicBezTo>
                  <a:cubicBezTo>
                    <a:pt x="24" y="7"/>
                    <a:pt x="25" y="7"/>
                    <a:pt x="26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5" y="8"/>
                    <a:pt x="25" y="8"/>
                    <a:pt x="24" y="9"/>
                  </a:cubicBezTo>
                  <a:cubicBezTo>
                    <a:pt x="23" y="9"/>
                    <a:pt x="22" y="10"/>
                    <a:pt x="21" y="11"/>
                  </a:cubicBezTo>
                  <a:cubicBezTo>
                    <a:pt x="20" y="11"/>
                    <a:pt x="19" y="11"/>
                    <a:pt x="18" y="12"/>
                  </a:cubicBezTo>
                  <a:cubicBezTo>
                    <a:pt x="18" y="12"/>
                    <a:pt x="17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2" name="Freeform 122"/>
            <p:cNvSpPr>
              <a:spLocks noEditPoints="1"/>
            </p:cNvSpPr>
            <p:nvPr/>
          </p:nvSpPr>
          <p:spPr bwMode="auto">
            <a:xfrm>
              <a:off x="8686006" y="886618"/>
              <a:ext cx="192088" cy="184150"/>
            </a:xfrm>
            <a:custGeom>
              <a:avLst/>
              <a:gdLst>
                <a:gd name="T0" fmla="*/ 49 w 51"/>
                <a:gd name="T1" fmla="*/ 37 h 49"/>
                <a:gd name="T2" fmla="*/ 45 w 51"/>
                <a:gd name="T3" fmla="*/ 32 h 49"/>
                <a:gd name="T4" fmla="*/ 37 w 51"/>
                <a:gd name="T5" fmla="*/ 22 h 49"/>
                <a:gd name="T6" fmla="*/ 32 w 51"/>
                <a:gd name="T7" fmla="*/ 19 h 49"/>
                <a:gd name="T8" fmla="*/ 31 w 51"/>
                <a:gd name="T9" fmla="*/ 21 h 49"/>
                <a:gd name="T10" fmla="*/ 36 w 51"/>
                <a:gd name="T11" fmla="*/ 28 h 49"/>
                <a:gd name="T12" fmla="*/ 43 w 51"/>
                <a:gd name="T13" fmla="*/ 37 h 49"/>
                <a:gd name="T14" fmla="*/ 44 w 51"/>
                <a:gd name="T15" fmla="*/ 41 h 49"/>
                <a:gd name="T16" fmla="*/ 36 w 51"/>
                <a:gd name="T17" fmla="*/ 43 h 49"/>
                <a:gd name="T18" fmla="*/ 25 w 51"/>
                <a:gd name="T19" fmla="*/ 44 h 49"/>
                <a:gd name="T20" fmla="*/ 20 w 51"/>
                <a:gd name="T21" fmla="*/ 42 h 49"/>
                <a:gd name="T22" fmla="*/ 21 w 51"/>
                <a:gd name="T23" fmla="*/ 37 h 49"/>
                <a:gd name="T24" fmla="*/ 22 w 51"/>
                <a:gd name="T25" fmla="*/ 30 h 49"/>
                <a:gd name="T26" fmla="*/ 23 w 51"/>
                <a:gd name="T27" fmla="*/ 25 h 49"/>
                <a:gd name="T28" fmla="*/ 26 w 51"/>
                <a:gd name="T29" fmla="*/ 21 h 49"/>
                <a:gd name="T30" fmla="*/ 26 w 51"/>
                <a:gd name="T31" fmla="*/ 18 h 49"/>
                <a:gd name="T32" fmla="*/ 26 w 51"/>
                <a:gd name="T33" fmla="*/ 15 h 49"/>
                <a:gd name="T34" fmla="*/ 26 w 51"/>
                <a:gd name="T35" fmla="*/ 14 h 49"/>
                <a:gd name="T36" fmla="*/ 24 w 51"/>
                <a:gd name="T37" fmla="*/ 11 h 49"/>
                <a:gd name="T38" fmla="*/ 20 w 51"/>
                <a:gd name="T39" fmla="*/ 6 h 49"/>
                <a:gd name="T40" fmla="*/ 11 w 51"/>
                <a:gd name="T41" fmla="*/ 0 h 49"/>
                <a:gd name="T42" fmla="*/ 9 w 51"/>
                <a:gd name="T43" fmla="*/ 1 h 49"/>
                <a:gd name="T44" fmla="*/ 9 w 51"/>
                <a:gd name="T45" fmla="*/ 3 h 49"/>
                <a:gd name="T46" fmla="*/ 9 w 51"/>
                <a:gd name="T47" fmla="*/ 6 h 49"/>
                <a:gd name="T48" fmla="*/ 9 w 51"/>
                <a:gd name="T49" fmla="*/ 10 h 49"/>
                <a:gd name="T50" fmla="*/ 4 w 51"/>
                <a:gd name="T51" fmla="*/ 14 h 49"/>
                <a:gd name="T52" fmla="*/ 0 w 51"/>
                <a:gd name="T53" fmla="*/ 20 h 49"/>
                <a:gd name="T54" fmla="*/ 0 w 51"/>
                <a:gd name="T55" fmla="*/ 24 h 49"/>
                <a:gd name="T56" fmla="*/ 4 w 51"/>
                <a:gd name="T57" fmla="*/ 30 h 49"/>
                <a:gd name="T58" fmla="*/ 8 w 51"/>
                <a:gd name="T59" fmla="*/ 33 h 49"/>
                <a:gd name="T60" fmla="*/ 8 w 51"/>
                <a:gd name="T61" fmla="*/ 35 h 49"/>
                <a:gd name="T62" fmla="*/ 6 w 51"/>
                <a:gd name="T63" fmla="*/ 39 h 49"/>
                <a:gd name="T64" fmla="*/ 8 w 51"/>
                <a:gd name="T65" fmla="*/ 41 h 49"/>
                <a:gd name="T66" fmla="*/ 12 w 51"/>
                <a:gd name="T67" fmla="*/ 38 h 49"/>
                <a:gd name="T68" fmla="*/ 16 w 51"/>
                <a:gd name="T69" fmla="*/ 32 h 49"/>
                <a:gd name="T70" fmla="*/ 17 w 51"/>
                <a:gd name="T71" fmla="*/ 31 h 49"/>
                <a:gd name="T72" fmla="*/ 18 w 51"/>
                <a:gd name="T73" fmla="*/ 32 h 49"/>
                <a:gd name="T74" fmla="*/ 17 w 51"/>
                <a:gd name="T75" fmla="*/ 38 h 49"/>
                <a:gd name="T76" fmla="*/ 16 w 51"/>
                <a:gd name="T77" fmla="*/ 45 h 49"/>
                <a:gd name="T78" fmla="*/ 22 w 51"/>
                <a:gd name="T79" fmla="*/ 48 h 49"/>
                <a:gd name="T80" fmla="*/ 28 w 51"/>
                <a:gd name="T81" fmla="*/ 48 h 49"/>
                <a:gd name="T82" fmla="*/ 41 w 51"/>
                <a:gd name="T83" fmla="*/ 47 h 49"/>
                <a:gd name="T84" fmla="*/ 50 w 51"/>
                <a:gd name="T85" fmla="*/ 40 h 49"/>
                <a:gd name="T86" fmla="*/ 50 w 51"/>
                <a:gd name="T87" fmla="*/ 39 h 49"/>
                <a:gd name="T88" fmla="*/ 11 w 51"/>
                <a:gd name="T89" fmla="*/ 17 h 49"/>
                <a:gd name="T90" fmla="*/ 9 w 51"/>
                <a:gd name="T91" fmla="*/ 18 h 49"/>
                <a:gd name="T92" fmla="*/ 7 w 51"/>
                <a:gd name="T93" fmla="*/ 18 h 49"/>
                <a:gd name="T94" fmla="*/ 6 w 51"/>
                <a:gd name="T95" fmla="*/ 17 h 49"/>
                <a:gd name="T96" fmla="*/ 8 w 51"/>
                <a:gd name="T97" fmla="*/ 13 h 49"/>
                <a:gd name="T98" fmla="*/ 10 w 51"/>
                <a:gd name="T99" fmla="*/ 12 h 49"/>
                <a:gd name="T100" fmla="*/ 11 w 51"/>
                <a:gd name="T101" fmla="*/ 14 h 49"/>
                <a:gd name="T102" fmla="*/ 12 w 51"/>
                <a:gd name="T103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1" h="49">
                  <a:moveTo>
                    <a:pt x="50" y="39"/>
                  </a:moveTo>
                  <a:cubicBezTo>
                    <a:pt x="50" y="38"/>
                    <a:pt x="49" y="38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8" y="35"/>
                    <a:pt x="47" y="34"/>
                    <a:pt x="45" y="32"/>
                  </a:cubicBezTo>
                  <a:cubicBezTo>
                    <a:pt x="44" y="31"/>
                    <a:pt x="43" y="30"/>
                    <a:pt x="42" y="29"/>
                  </a:cubicBezTo>
                  <a:cubicBezTo>
                    <a:pt x="40" y="27"/>
                    <a:pt x="39" y="24"/>
                    <a:pt x="37" y="22"/>
                  </a:cubicBezTo>
                  <a:cubicBezTo>
                    <a:pt x="36" y="21"/>
                    <a:pt x="35" y="20"/>
                    <a:pt x="33" y="19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1" y="19"/>
                    <a:pt x="31" y="19"/>
                    <a:pt x="31" y="20"/>
                  </a:cubicBezTo>
                  <a:cubicBezTo>
                    <a:pt x="31" y="20"/>
                    <a:pt x="31" y="20"/>
                    <a:pt x="31" y="21"/>
                  </a:cubicBezTo>
                  <a:cubicBezTo>
                    <a:pt x="32" y="21"/>
                    <a:pt x="33" y="22"/>
                    <a:pt x="33" y="23"/>
                  </a:cubicBezTo>
                  <a:cubicBezTo>
                    <a:pt x="34" y="24"/>
                    <a:pt x="35" y="26"/>
                    <a:pt x="36" y="28"/>
                  </a:cubicBezTo>
                  <a:cubicBezTo>
                    <a:pt x="38" y="30"/>
                    <a:pt x="40" y="32"/>
                    <a:pt x="41" y="35"/>
                  </a:cubicBezTo>
                  <a:cubicBezTo>
                    <a:pt x="42" y="36"/>
                    <a:pt x="42" y="36"/>
                    <a:pt x="43" y="37"/>
                  </a:cubicBezTo>
                  <a:cubicBezTo>
                    <a:pt x="43" y="38"/>
                    <a:pt x="43" y="39"/>
                    <a:pt x="44" y="40"/>
                  </a:cubicBezTo>
                  <a:cubicBezTo>
                    <a:pt x="44" y="40"/>
                    <a:pt x="44" y="40"/>
                    <a:pt x="44" y="41"/>
                  </a:cubicBezTo>
                  <a:cubicBezTo>
                    <a:pt x="43" y="41"/>
                    <a:pt x="42" y="42"/>
                    <a:pt x="41" y="42"/>
                  </a:cubicBezTo>
                  <a:cubicBezTo>
                    <a:pt x="40" y="42"/>
                    <a:pt x="38" y="43"/>
                    <a:pt x="36" y="43"/>
                  </a:cubicBezTo>
                  <a:cubicBezTo>
                    <a:pt x="35" y="43"/>
                    <a:pt x="33" y="44"/>
                    <a:pt x="31" y="44"/>
                  </a:cubicBezTo>
                  <a:cubicBezTo>
                    <a:pt x="29" y="44"/>
                    <a:pt x="27" y="44"/>
                    <a:pt x="25" y="44"/>
                  </a:cubicBezTo>
                  <a:cubicBezTo>
                    <a:pt x="24" y="44"/>
                    <a:pt x="23" y="44"/>
                    <a:pt x="22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0" y="41"/>
                    <a:pt x="20" y="40"/>
                    <a:pt x="20" y="39"/>
                  </a:cubicBezTo>
                  <a:cubicBezTo>
                    <a:pt x="20" y="38"/>
                    <a:pt x="20" y="37"/>
                    <a:pt x="21" y="37"/>
                  </a:cubicBezTo>
                  <a:cubicBezTo>
                    <a:pt x="21" y="35"/>
                    <a:pt x="22" y="34"/>
                    <a:pt x="22" y="32"/>
                  </a:cubicBezTo>
                  <a:cubicBezTo>
                    <a:pt x="21" y="32"/>
                    <a:pt x="22" y="31"/>
                    <a:pt x="22" y="30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6"/>
                    <a:pt x="22" y="26"/>
                    <a:pt x="23" y="25"/>
                  </a:cubicBezTo>
                  <a:cubicBezTo>
                    <a:pt x="23" y="25"/>
                    <a:pt x="24" y="24"/>
                    <a:pt x="24" y="23"/>
                  </a:cubicBezTo>
                  <a:cubicBezTo>
                    <a:pt x="25" y="22"/>
                    <a:pt x="25" y="21"/>
                    <a:pt x="26" y="21"/>
                  </a:cubicBezTo>
                  <a:cubicBezTo>
                    <a:pt x="27" y="20"/>
                    <a:pt x="27" y="20"/>
                    <a:pt x="26" y="19"/>
                  </a:cubicBezTo>
                  <a:cubicBezTo>
                    <a:pt x="26" y="19"/>
                    <a:pt x="26" y="19"/>
                    <a:pt x="26" y="18"/>
                  </a:cubicBezTo>
                  <a:cubicBezTo>
                    <a:pt x="26" y="18"/>
                    <a:pt x="26" y="17"/>
                    <a:pt x="26" y="16"/>
                  </a:cubicBezTo>
                  <a:cubicBezTo>
                    <a:pt x="26" y="16"/>
                    <a:pt x="26" y="16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25" y="12"/>
                    <a:pt x="24" y="12"/>
                    <a:pt x="24" y="11"/>
                  </a:cubicBezTo>
                  <a:cubicBezTo>
                    <a:pt x="23" y="10"/>
                    <a:pt x="23" y="9"/>
                    <a:pt x="22" y="8"/>
                  </a:cubicBezTo>
                  <a:cubicBezTo>
                    <a:pt x="21" y="7"/>
                    <a:pt x="21" y="7"/>
                    <a:pt x="20" y="6"/>
                  </a:cubicBezTo>
                  <a:cubicBezTo>
                    <a:pt x="18" y="4"/>
                    <a:pt x="15" y="2"/>
                    <a:pt x="13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1" y="0"/>
                    <a:pt x="10" y="1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8" y="7"/>
                    <a:pt x="8" y="8"/>
                    <a:pt x="9" y="9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4" y="15"/>
                    <a:pt x="3" y="16"/>
                    <a:pt x="3" y="16"/>
                  </a:cubicBezTo>
                  <a:cubicBezTo>
                    <a:pt x="2" y="18"/>
                    <a:pt x="1" y="19"/>
                    <a:pt x="0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6"/>
                    <a:pt x="1" y="27"/>
                    <a:pt x="1" y="28"/>
                  </a:cubicBezTo>
                  <a:cubicBezTo>
                    <a:pt x="2" y="29"/>
                    <a:pt x="3" y="30"/>
                    <a:pt x="4" y="30"/>
                  </a:cubicBezTo>
                  <a:cubicBezTo>
                    <a:pt x="5" y="31"/>
                    <a:pt x="5" y="31"/>
                    <a:pt x="6" y="32"/>
                  </a:cubicBezTo>
                  <a:cubicBezTo>
                    <a:pt x="7" y="32"/>
                    <a:pt x="7" y="32"/>
                    <a:pt x="8" y="33"/>
                  </a:cubicBezTo>
                  <a:cubicBezTo>
                    <a:pt x="8" y="33"/>
                    <a:pt x="9" y="33"/>
                    <a:pt x="8" y="33"/>
                  </a:cubicBezTo>
                  <a:cubicBezTo>
                    <a:pt x="8" y="34"/>
                    <a:pt x="8" y="34"/>
                    <a:pt x="8" y="35"/>
                  </a:cubicBezTo>
                  <a:cubicBezTo>
                    <a:pt x="8" y="36"/>
                    <a:pt x="7" y="37"/>
                    <a:pt x="6" y="38"/>
                  </a:cubicBezTo>
                  <a:cubicBezTo>
                    <a:pt x="6" y="38"/>
                    <a:pt x="6" y="39"/>
                    <a:pt x="6" y="39"/>
                  </a:cubicBezTo>
                  <a:cubicBezTo>
                    <a:pt x="6" y="40"/>
                    <a:pt x="6" y="40"/>
                    <a:pt x="6" y="41"/>
                  </a:cubicBezTo>
                  <a:cubicBezTo>
                    <a:pt x="7" y="41"/>
                    <a:pt x="8" y="42"/>
                    <a:pt x="8" y="41"/>
                  </a:cubicBezTo>
                  <a:cubicBezTo>
                    <a:pt x="9" y="41"/>
                    <a:pt x="10" y="41"/>
                    <a:pt x="10" y="41"/>
                  </a:cubicBezTo>
                  <a:cubicBezTo>
                    <a:pt x="11" y="40"/>
                    <a:pt x="12" y="39"/>
                    <a:pt x="12" y="38"/>
                  </a:cubicBezTo>
                  <a:cubicBezTo>
                    <a:pt x="12" y="37"/>
                    <a:pt x="12" y="36"/>
                    <a:pt x="13" y="34"/>
                  </a:cubicBezTo>
                  <a:cubicBezTo>
                    <a:pt x="14" y="33"/>
                    <a:pt x="15" y="32"/>
                    <a:pt x="16" y="32"/>
                  </a:cubicBezTo>
                  <a:cubicBezTo>
                    <a:pt x="16" y="32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8" y="31"/>
                  </a:cubicBezTo>
                  <a:cubicBezTo>
                    <a:pt x="18" y="31"/>
                    <a:pt x="18" y="31"/>
                    <a:pt x="18" y="32"/>
                  </a:cubicBezTo>
                  <a:cubicBezTo>
                    <a:pt x="18" y="32"/>
                    <a:pt x="18" y="33"/>
                    <a:pt x="18" y="34"/>
                  </a:cubicBezTo>
                  <a:cubicBezTo>
                    <a:pt x="18" y="35"/>
                    <a:pt x="18" y="36"/>
                    <a:pt x="17" y="38"/>
                  </a:cubicBezTo>
                  <a:cubicBezTo>
                    <a:pt x="17" y="39"/>
                    <a:pt x="17" y="41"/>
                    <a:pt x="16" y="42"/>
                  </a:cubicBezTo>
                  <a:cubicBezTo>
                    <a:pt x="16" y="43"/>
                    <a:pt x="16" y="44"/>
                    <a:pt x="16" y="45"/>
                  </a:cubicBezTo>
                  <a:cubicBezTo>
                    <a:pt x="16" y="45"/>
                    <a:pt x="17" y="46"/>
                    <a:pt x="18" y="47"/>
                  </a:cubicBezTo>
                  <a:cubicBezTo>
                    <a:pt x="19" y="48"/>
                    <a:pt x="20" y="48"/>
                    <a:pt x="22" y="48"/>
                  </a:cubicBezTo>
                  <a:cubicBezTo>
                    <a:pt x="23" y="49"/>
                    <a:pt x="25" y="49"/>
                    <a:pt x="26" y="48"/>
                  </a:cubicBezTo>
                  <a:cubicBezTo>
                    <a:pt x="27" y="48"/>
                    <a:pt x="28" y="48"/>
                    <a:pt x="28" y="48"/>
                  </a:cubicBezTo>
                  <a:cubicBezTo>
                    <a:pt x="30" y="48"/>
                    <a:pt x="32" y="48"/>
                    <a:pt x="33" y="48"/>
                  </a:cubicBezTo>
                  <a:cubicBezTo>
                    <a:pt x="36" y="48"/>
                    <a:pt x="38" y="48"/>
                    <a:pt x="41" y="47"/>
                  </a:cubicBezTo>
                  <a:cubicBezTo>
                    <a:pt x="43" y="47"/>
                    <a:pt x="46" y="46"/>
                    <a:pt x="48" y="44"/>
                  </a:cubicBezTo>
                  <a:cubicBezTo>
                    <a:pt x="49" y="43"/>
                    <a:pt x="50" y="42"/>
                    <a:pt x="50" y="40"/>
                  </a:cubicBezTo>
                  <a:cubicBezTo>
                    <a:pt x="51" y="40"/>
                    <a:pt x="50" y="40"/>
                    <a:pt x="50" y="39"/>
                  </a:cubicBezTo>
                  <a:cubicBezTo>
                    <a:pt x="50" y="39"/>
                    <a:pt x="50" y="39"/>
                    <a:pt x="50" y="39"/>
                  </a:cubicBezTo>
                  <a:moveTo>
                    <a:pt x="12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7"/>
                    <a:pt x="6" y="17"/>
                  </a:cubicBezTo>
                  <a:cubicBezTo>
                    <a:pt x="6" y="16"/>
                    <a:pt x="7" y="16"/>
                    <a:pt x="7" y="15"/>
                  </a:cubicBezTo>
                  <a:cubicBezTo>
                    <a:pt x="7" y="14"/>
                    <a:pt x="7" y="14"/>
                    <a:pt x="8" y="13"/>
                  </a:cubicBezTo>
                  <a:cubicBezTo>
                    <a:pt x="8" y="13"/>
                    <a:pt x="8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0" y="13"/>
                    <a:pt x="10" y="14"/>
                    <a:pt x="11" y="14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2" y="15"/>
                    <a:pt x="12" y="16"/>
                    <a:pt x="12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3" name="Freeform 123"/>
            <p:cNvSpPr/>
            <p:nvPr/>
          </p:nvSpPr>
          <p:spPr bwMode="auto">
            <a:xfrm>
              <a:off x="8881268" y="812006"/>
              <a:ext cx="319088" cy="258763"/>
            </a:xfrm>
            <a:custGeom>
              <a:avLst/>
              <a:gdLst>
                <a:gd name="T0" fmla="*/ 79 w 85"/>
                <a:gd name="T1" fmla="*/ 60 h 69"/>
                <a:gd name="T2" fmla="*/ 67 w 85"/>
                <a:gd name="T3" fmla="*/ 57 h 69"/>
                <a:gd name="T4" fmla="*/ 62 w 85"/>
                <a:gd name="T5" fmla="*/ 58 h 69"/>
                <a:gd name="T6" fmla="*/ 57 w 85"/>
                <a:gd name="T7" fmla="*/ 52 h 69"/>
                <a:gd name="T8" fmla="*/ 55 w 85"/>
                <a:gd name="T9" fmla="*/ 49 h 69"/>
                <a:gd name="T10" fmla="*/ 50 w 85"/>
                <a:gd name="T11" fmla="*/ 44 h 69"/>
                <a:gd name="T12" fmla="*/ 45 w 85"/>
                <a:gd name="T13" fmla="*/ 38 h 69"/>
                <a:gd name="T14" fmla="*/ 42 w 85"/>
                <a:gd name="T15" fmla="*/ 34 h 69"/>
                <a:gd name="T16" fmla="*/ 40 w 85"/>
                <a:gd name="T17" fmla="*/ 31 h 69"/>
                <a:gd name="T18" fmla="*/ 48 w 85"/>
                <a:gd name="T19" fmla="*/ 25 h 69"/>
                <a:gd name="T20" fmla="*/ 52 w 85"/>
                <a:gd name="T21" fmla="*/ 19 h 69"/>
                <a:gd name="T22" fmla="*/ 52 w 85"/>
                <a:gd name="T23" fmla="*/ 15 h 69"/>
                <a:gd name="T24" fmla="*/ 51 w 85"/>
                <a:gd name="T25" fmla="*/ 14 h 69"/>
                <a:gd name="T26" fmla="*/ 49 w 85"/>
                <a:gd name="T27" fmla="*/ 13 h 69"/>
                <a:gd name="T28" fmla="*/ 48 w 85"/>
                <a:gd name="T29" fmla="*/ 15 h 69"/>
                <a:gd name="T30" fmla="*/ 48 w 85"/>
                <a:gd name="T31" fmla="*/ 16 h 69"/>
                <a:gd name="T32" fmla="*/ 47 w 85"/>
                <a:gd name="T33" fmla="*/ 15 h 69"/>
                <a:gd name="T34" fmla="*/ 46 w 85"/>
                <a:gd name="T35" fmla="*/ 14 h 69"/>
                <a:gd name="T36" fmla="*/ 46 w 85"/>
                <a:gd name="T37" fmla="*/ 13 h 69"/>
                <a:gd name="T38" fmla="*/ 46 w 85"/>
                <a:gd name="T39" fmla="*/ 13 h 69"/>
                <a:gd name="T40" fmla="*/ 46 w 85"/>
                <a:gd name="T41" fmla="*/ 13 h 69"/>
                <a:gd name="T42" fmla="*/ 47 w 85"/>
                <a:gd name="T43" fmla="*/ 13 h 69"/>
                <a:gd name="T44" fmla="*/ 48 w 85"/>
                <a:gd name="T45" fmla="*/ 12 h 69"/>
                <a:gd name="T46" fmla="*/ 48 w 85"/>
                <a:gd name="T47" fmla="*/ 12 h 69"/>
                <a:gd name="T48" fmla="*/ 49 w 85"/>
                <a:gd name="T49" fmla="*/ 11 h 69"/>
                <a:gd name="T50" fmla="*/ 45 w 85"/>
                <a:gd name="T51" fmla="*/ 8 h 69"/>
                <a:gd name="T52" fmla="*/ 43 w 85"/>
                <a:gd name="T53" fmla="*/ 9 h 69"/>
                <a:gd name="T54" fmla="*/ 41 w 85"/>
                <a:gd name="T55" fmla="*/ 12 h 69"/>
                <a:gd name="T56" fmla="*/ 39 w 85"/>
                <a:gd name="T57" fmla="*/ 13 h 69"/>
                <a:gd name="T58" fmla="*/ 38 w 85"/>
                <a:gd name="T59" fmla="*/ 15 h 69"/>
                <a:gd name="T60" fmla="*/ 38 w 85"/>
                <a:gd name="T61" fmla="*/ 16 h 69"/>
                <a:gd name="T62" fmla="*/ 39 w 85"/>
                <a:gd name="T63" fmla="*/ 16 h 69"/>
                <a:gd name="T64" fmla="*/ 39 w 85"/>
                <a:gd name="T65" fmla="*/ 16 h 69"/>
                <a:gd name="T66" fmla="*/ 37 w 85"/>
                <a:gd name="T67" fmla="*/ 18 h 69"/>
                <a:gd name="T68" fmla="*/ 36 w 85"/>
                <a:gd name="T69" fmla="*/ 20 h 69"/>
                <a:gd name="T70" fmla="*/ 35 w 85"/>
                <a:gd name="T71" fmla="*/ 17 h 69"/>
                <a:gd name="T72" fmla="*/ 30 w 85"/>
                <a:gd name="T73" fmla="*/ 4 h 69"/>
                <a:gd name="T74" fmla="*/ 27 w 85"/>
                <a:gd name="T75" fmla="*/ 0 h 69"/>
                <a:gd name="T76" fmla="*/ 26 w 85"/>
                <a:gd name="T77" fmla="*/ 0 h 69"/>
                <a:gd name="T78" fmla="*/ 24 w 85"/>
                <a:gd name="T79" fmla="*/ 4 h 69"/>
                <a:gd name="T80" fmla="*/ 26 w 85"/>
                <a:gd name="T81" fmla="*/ 18 h 69"/>
                <a:gd name="T82" fmla="*/ 18 w 85"/>
                <a:gd name="T83" fmla="*/ 27 h 69"/>
                <a:gd name="T84" fmla="*/ 15 w 85"/>
                <a:gd name="T85" fmla="*/ 28 h 69"/>
                <a:gd name="T86" fmla="*/ 18 w 85"/>
                <a:gd name="T87" fmla="*/ 36 h 69"/>
                <a:gd name="T88" fmla="*/ 18 w 85"/>
                <a:gd name="T89" fmla="*/ 42 h 69"/>
                <a:gd name="T90" fmla="*/ 7 w 85"/>
                <a:gd name="T91" fmla="*/ 48 h 69"/>
                <a:gd name="T92" fmla="*/ 0 w 85"/>
                <a:gd name="T93" fmla="*/ 52 h 69"/>
                <a:gd name="T94" fmla="*/ 4 w 85"/>
                <a:gd name="T95" fmla="*/ 56 h 69"/>
                <a:gd name="T96" fmla="*/ 6 w 85"/>
                <a:gd name="T97" fmla="*/ 57 h 69"/>
                <a:gd name="T98" fmla="*/ 16 w 85"/>
                <a:gd name="T99" fmla="*/ 58 h 69"/>
                <a:gd name="T100" fmla="*/ 29 w 85"/>
                <a:gd name="T101" fmla="*/ 46 h 69"/>
                <a:gd name="T102" fmla="*/ 34 w 85"/>
                <a:gd name="T103" fmla="*/ 48 h 69"/>
                <a:gd name="T104" fmla="*/ 45 w 85"/>
                <a:gd name="T105" fmla="*/ 62 h 69"/>
                <a:gd name="T106" fmla="*/ 55 w 85"/>
                <a:gd name="T107" fmla="*/ 68 h 69"/>
                <a:gd name="T108" fmla="*/ 68 w 85"/>
                <a:gd name="T109" fmla="*/ 67 h 69"/>
                <a:gd name="T110" fmla="*/ 85 w 85"/>
                <a:gd name="T111" fmla="*/ 6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69">
                  <a:moveTo>
                    <a:pt x="84" y="61"/>
                  </a:moveTo>
                  <a:cubicBezTo>
                    <a:pt x="83" y="61"/>
                    <a:pt x="83" y="61"/>
                    <a:pt x="82" y="61"/>
                  </a:cubicBezTo>
                  <a:cubicBezTo>
                    <a:pt x="81" y="61"/>
                    <a:pt x="80" y="60"/>
                    <a:pt x="79" y="60"/>
                  </a:cubicBezTo>
                  <a:cubicBezTo>
                    <a:pt x="77" y="60"/>
                    <a:pt x="76" y="59"/>
                    <a:pt x="74" y="59"/>
                  </a:cubicBezTo>
                  <a:cubicBezTo>
                    <a:pt x="73" y="59"/>
                    <a:pt x="72" y="59"/>
                    <a:pt x="71" y="59"/>
                  </a:cubicBezTo>
                  <a:cubicBezTo>
                    <a:pt x="70" y="58"/>
                    <a:pt x="68" y="57"/>
                    <a:pt x="67" y="57"/>
                  </a:cubicBezTo>
                  <a:cubicBezTo>
                    <a:pt x="67" y="57"/>
                    <a:pt x="66" y="57"/>
                    <a:pt x="66" y="58"/>
                  </a:cubicBezTo>
                  <a:cubicBezTo>
                    <a:pt x="66" y="58"/>
                    <a:pt x="65" y="58"/>
                    <a:pt x="65" y="58"/>
                  </a:cubicBezTo>
                  <a:cubicBezTo>
                    <a:pt x="64" y="59"/>
                    <a:pt x="63" y="58"/>
                    <a:pt x="62" y="58"/>
                  </a:cubicBezTo>
                  <a:cubicBezTo>
                    <a:pt x="61" y="57"/>
                    <a:pt x="60" y="56"/>
                    <a:pt x="59" y="56"/>
                  </a:cubicBezTo>
                  <a:cubicBezTo>
                    <a:pt x="59" y="55"/>
                    <a:pt x="59" y="55"/>
                    <a:pt x="59" y="54"/>
                  </a:cubicBezTo>
                  <a:cubicBezTo>
                    <a:pt x="58" y="53"/>
                    <a:pt x="58" y="52"/>
                    <a:pt x="57" y="52"/>
                  </a:cubicBezTo>
                  <a:cubicBezTo>
                    <a:pt x="57" y="51"/>
                    <a:pt x="56" y="51"/>
                    <a:pt x="56" y="50"/>
                  </a:cubicBezTo>
                  <a:cubicBezTo>
                    <a:pt x="55" y="50"/>
                    <a:pt x="55" y="50"/>
                    <a:pt x="55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3" y="48"/>
                    <a:pt x="53" y="48"/>
                    <a:pt x="52" y="47"/>
                  </a:cubicBezTo>
                  <a:cubicBezTo>
                    <a:pt x="52" y="46"/>
                    <a:pt x="51" y="45"/>
                    <a:pt x="50" y="44"/>
                  </a:cubicBezTo>
                  <a:cubicBezTo>
                    <a:pt x="50" y="44"/>
                    <a:pt x="49" y="43"/>
                    <a:pt x="49" y="43"/>
                  </a:cubicBezTo>
                  <a:cubicBezTo>
                    <a:pt x="48" y="42"/>
                    <a:pt x="47" y="41"/>
                    <a:pt x="46" y="40"/>
                  </a:cubicBezTo>
                  <a:cubicBezTo>
                    <a:pt x="46" y="40"/>
                    <a:pt x="45" y="39"/>
                    <a:pt x="45" y="38"/>
                  </a:cubicBezTo>
                  <a:cubicBezTo>
                    <a:pt x="45" y="38"/>
                    <a:pt x="45" y="37"/>
                    <a:pt x="45" y="37"/>
                  </a:cubicBezTo>
                  <a:cubicBezTo>
                    <a:pt x="44" y="36"/>
                    <a:pt x="44" y="35"/>
                    <a:pt x="43" y="35"/>
                  </a:cubicBezTo>
                  <a:cubicBezTo>
                    <a:pt x="43" y="35"/>
                    <a:pt x="42" y="34"/>
                    <a:pt x="42" y="34"/>
                  </a:cubicBezTo>
                  <a:cubicBezTo>
                    <a:pt x="41" y="33"/>
                    <a:pt x="40" y="33"/>
                    <a:pt x="40" y="32"/>
                  </a:cubicBezTo>
                  <a:cubicBezTo>
                    <a:pt x="40" y="32"/>
                    <a:pt x="40" y="32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0"/>
                    <a:pt x="41" y="30"/>
                    <a:pt x="42" y="29"/>
                  </a:cubicBezTo>
                  <a:cubicBezTo>
                    <a:pt x="44" y="28"/>
                    <a:pt x="46" y="27"/>
                    <a:pt x="47" y="26"/>
                  </a:cubicBezTo>
                  <a:cubicBezTo>
                    <a:pt x="47" y="26"/>
                    <a:pt x="48" y="25"/>
                    <a:pt x="48" y="25"/>
                  </a:cubicBezTo>
                  <a:cubicBezTo>
                    <a:pt x="50" y="24"/>
                    <a:pt x="51" y="23"/>
                    <a:pt x="52" y="22"/>
                  </a:cubicBezTo>
                  <a:cubicBezTo>
                    <a:pt x="52" y="21"/>
                    <a:pt x="52" y="21"/>
                    <a:pt x="52" y="20"/>
                  </a:cubicBezTo>
                  <a:cubicBezTo>
                    <a:pt x="52" y="20"/>
                    <a:pt x="52" y="19"/>
                    <a:pt x="52" y="19"/>
                  </a:cubicBezTo>
                  <a:cubicBezTo>
                    <a:pt x="52" y="18"/>
                    <a:pt x="52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5"/>
                  </a:cubicBezTo>
                  <a:cubicBezTo>
                    <a:pt x="52" y="15"/>
                    <a:pt x="52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3"/>
                    <a:pt x="51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2"/>
                    <a:pt x="49" y="13"/>
                    <a:pt x="49" y="13"/>
                  </a:cubicBezTo>
                  <a:cubicBezTo>
                    <a:pt x="49" y="13"/>
                    <a:pt x="48" y="13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9" y="14"/>
                    <a:pt x="49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4"/>
                    <a:pt x="47" y="14"/>
                  </a:cubicBezTo>
                  <a:cubicBezTo>
                    <a:pt x="47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9"/>
                    <a:pt x="46" y="9"/>
                  </a:cubicBezTo>
                  <a:cubicBezTo>
                    <a:pt x="46" y="9"/>
                    <a:pt x="46" y="9"/>
                    <a:pt x="45" y="8"/>
                  </a:cubicBezTo>
                  <a:cubicBezTo>
                    <a:pt x="45" y="8"/>
                    <a:pt x="44" y="8"/>
                    <a:pt x="44" y="8"/>
                  </a:cubicBezTo>
                  <a:cubicBezTo>
                    <a:pt x="44" y="9"/>
                    <a:pt x="44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2" y="11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9" y="12"/>
                    <a:pt x="39" y="12"/>
                    <a:pt x="39" y="13"/>
                  </a:cubicBezTo>
                  <a:cubicBezTo>
                    <a:pt x="39" y="13"/>
                    <a:pt x="39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6"/>
                    <a:pt x="37" y="16"/>
                  </a:cubicBezTo>
                  <a:cubicBezTo>
                    <a:pt x="37" y="16"/>
                    <a:pt x="37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7" y="18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7" y="19"/>
                    <a:pt x="36" y="19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9"/>
                    <a:pt x="35" y="19"/>
                    <a:pt x="35" y="19"/>
                  </a:cubicBezTo>
                  <a:cubicBezTo>
                    <a:pt x="35" y="18"/>
                    <a:pt x="35" y="17"/>
                    <a:pt x="35" y="17"/>
                  </a:cubicBezTo>
                  <a:cubicBezTo>
                    <a:pt x="35" y="16"/>
                    <a:pt x="35" y="15"/>
                    <a:pt x="34" y="15"/>
                  </a:cubicBezTo>
                  <a:cubicBezTo>
                    <a:pt x="34" y="13"/>
                    <a:pt x="33" y="12"/>
                    <a:pt x="33" y="10"/>
                  </a:cubicBezTo>
                  <a:cubicBezTo>
                    <a:pt x="32" y="8"/>
                    <a:pt x="31" y="6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cubicBezTo>
                    <a:pt x="28" y="1"/>
                    <a:pt x="28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4" y="1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23" y="4"/>
                    <a:pt x="24" y="4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5" y="8"/>
                    <a:pt x="25" y="10"/>
                    <a:pt x="25" y="11"/>
                  </a:cubicBezTo>
                  <a:cubicBezTo>
                    <a:pt x="26" y="13"/>
                    <a:pt x="26" y="15"/>
                    <a:pt x="26" y="18"/>
                  </a:cubicBezTo>
                  <a:cubicBezTo>
                    <a:pt x="26" y="19"/>
                    <a:pt x="26" y="20"/>
                    <a:pt x="26" y="22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1" y="26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6"/>
                    <a:pt x="17" y="27"/>
                    <a:pt x="16" y="27"/>
                  </a:cubicBezTo>
                  <a:cubicBezTo>
                    <a:pt x="16" y="27"/>
                    <a:pt x="15" y="27"/>
                    <a:pt x="15" y="28"/>
                  </a:cubicBezTo>
                  <a:cubicBezTo>
                    <a:pt x="15" y="28"/>
                    <a:pt x="14" y="29"/>
                    <a:pt x="15" y="29"/>
                  </a:cubicBezTo>
                  <a:cubicBezTo>
                    <a:pt x="15" y="31"/>
                    <a:pt x="15" y="32"/>
                    <a:pt x="15" y="33"/>
                  </a:cubicBezTo>
                  <a:cubicBezTo>
                    <a:pt x="16" y="34"/>
                    <a:pt x="17" y="35"/>
                    <a:pt x="18" y="36"/>
                  </a:cubicBezTo>
                  <a:cubicBezTo>
                    <a:pt x="19" y="37"/>
                    <a:pt x="19" y="37"/>
                    <a:pt x="20" y="38"/>
                  </a:cubicBezTo>
                  <a:cubicBezTo>
                    <a:pt x="20" y="39"/>
                    <a:pt x="20" y="39"/>
                    <a:pt x="20" y="40"/>
                  </a:cubicBezTo>
                  <a:cubicBezTo>
                    <a:pt x="19" y="40"/>
                    <a:pt x="19" y="41"/>
                    <a:pt x="18" y="42"/>
                  </a:cubicBezTo>
                  <a:cubicBezTo>
                    <a:pt x="17" y="43"/>
                    <a:pt x="16" y="44"/>
                    <a:pt x="14" y="45"/>
                  </a:cubicBezTo>
                  <a:cubicBezTo>
                    <a:pt x="13" y="46"/>
                    <a:pt x="12" y="47"/>
                    <a:pt x="10" y="47"/>
                  </a:cubicBezTo>
                  <a:cubicBezTo>
                    <a:pt x="9" y="48"/>
                    <a:pt x="8" y="48"/>
                    <a:pt x="7" y="48"/>
                  </a:cubicBezTo>
                  <a:cubicBezTo>
                    <a:pt x="6" y="48"/>
                    <a:pt x="6" y="48"/>
                    <a:pt x="5" y="49"/>
                  </a:cubicBezTo>
                  <a:cubicBezTo>
                    <a:pt x="4" y="49"/>
                    <a:pt x="3" y="50"/>
                    <a:pt x="1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1" y="53"/>
                    <a:pt x="2" y="54"/>
                    <a:pt x="2" y="54"/>
                  </a:cubicBezTo>
                  <a:cubicBezTo>
                    <a:pt x="3" y="55"/>
                    <a:pt x="4" y="55"/>
                    <a:pt x="4" y="56"/>
                  </a:cubicBezTo>
                  <a:cubicBezTo>
                    <a:pt x="5" y="57"/>
                    <a:pt x="5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8"/>
                    <a:pt x="7" y="58"/>
                  </a:cubicBezTo>
                  <a:cubicBezTo>
                    <a:pt x="8" y="58"/>
                    <a:pt x="9" y="58"/>
                    <a:pt x="10" y="59"/>
                  </a:cubicBezTo>
                  <a:cubicBezTo>
                    <a:pt x="12" y="59"/>
                    <a:pt x="14" y="59"/>
                    <a:pt x="16" y="58"/>
                  </a:cubicBezTo>
                  <a:cubicBezTo>
                    <a:pt x="18" y="57"/>
                    <a:pt x="21" y="56"/>
                    <a:pt x="22" y="54"/>
                  </a:cubicBezTo>
                  <a:cubicBezTo>
                    <a:pt x="24" y="53"/>
                    <a:pt x="26" y="51"/>
                    <a:pt x="27" y="50"/>
                  </a:cubicBezTo>
                  <a:cubicBezTo>
                    <a:pt x="28" y="49"/>
                    <a:pt x="28" y="48"/>
                    <a:pt x="29" y="46"/>
                  </a:cubicBezTo>
                  <a:cubicBezTo>
                    <a:pt x="29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1" y="47"/>
                    <a:pt x="33" y="47"/>
                    <a:pt x="34" y="48"/>
                  </a:cubicBezTo>
                  <a:cubicBezTo>
                    <a:pt x="35" y="49"/>
                    <a:pt x="37" y="50"/>
                    <a:pt x="39" y="52"/>
                  </a:cubicBezTo>
                  <a:cubicBezTo>
                    <a:pt x="40" y="53"/>
                    <a:pt x="42" y="54"/>
                    <a:pt x="42" y="56"/>
                  </a:cubicBezTo>
                  <a:cubicBezTo>
                    <a:pt x="43" y="58"/>
                    <a:pt x="44" y="60"/>
                    <a:pt x="45" y="62"/>
                  </a:cubicBezTo>
                  <a:cubicBezTo>
                    <a:pt x="46" y="63"/>
                    <a:pt x="46" y="64"/>
                    <a:pt x="47" y="65"/>
                  </a:cubicBezTo>
                  <a:cubicBezTo>
                    <a:pt x="48" y="66"/>
                    <a:pt x="49" y="67"/>
                    <a:pt x="51" y="68"/>
                  </a:cubicBezTo>
                  <a:cubicBezTo>
                    <a:pt x="52" y="68"/>
                    <a:pt x="53" y="69"/>
                    <a:pt x="55" y="68"/>
                  </a:cubicBezTo>
                  <a:cubicBezTo>
                    <a:pt x="56" y="68"/>
                    <a:pt x="57" y="68"/>
                    <a:pt x="59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6" y="68"/>
                    <a:pt x="67" y="68"/>
                    <a:pt x="68" y="67"/>
                  </a:cubicBezTo>
                  <a:cubicBezTo>
                    <a:pt x="71" y="66"/>
                    <a:pt x="74" y="65"/>
                    <a:pt x="77" y="65"/>
                  </a:cubicBezTo>
                  <a:cubicBezTo>
                    <a:pt x="79" y="64"/>
                    <a:pt x="81" y="64"/>
                    <a:pt x="83" y="63"/>
                  </a:cubicBezTo>
                  <a:cubicBezTo>
                    <a:pt x="84" y="63"/>
                    <a:pt x="84" y="63"/>
                    <a:pt x="85" y="62"/>
                  </a:cubicBezTo>
                  <a:cubicBezTo>
                    <a:pt x="85" y="62"/>
                    <a:pt x="85" y="62"/>
                    <a:pt x="84" y="62"/>
                  </a:cubicBezTo>
                  <a:cubicBezTo>
                    <a:pt x="84" y="62"/>
                    <a:pt x="84" y="61"/>
                    <a:pt x="84" y="6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4" name="Freeform 124"/>
            <p:cNvSpPr/>
            <p:nvPr/>
          </p:nvSpPr>
          <p:spPr bwMode="auto">
            <a:xfrm>
              <a:off x="9211468" y="834231"/>
              <a:ext cx="25400" cy="30163"/>
            </a:xfrm>
            <a:custGeom>
              <a:avLst/>
              <a:gdLst>
                <a:gd name="T0" fmla="*/ 1 w 7"/>
                <a:gd name="T1" fmla="*/ 5 h 8"/>
                <a:gd name="T2" fmla="*/ 2 w 7"/>
                <a:gd name="T3" fmla="*/ 7 h 8"/>
                <a:gd name="T4" fmla="*/ 4 w 7"/>
                <a:gd name="T5" fmla="*/ 8 h 8"/>
                <a:gd name="T6" fmla="*/ 6 w 7"/>
                <a:gd name="T7" fmla="*/ 7 h 8"/>
                <a:gd name="T8" fmla="*/ 7 w 7"/>
                <a:gd name="T9" fmla="*/ 6 h 8"/>
                <a:gd name="T10" fmla="*/ 7 w 7"/>
                <a:gd name="T11" fmla="*/ 4 h 8"/>
                <a:gd name="T12" fmla="*/ 6 w 7"/>
                <a:gd name="T13" fmla="*/ 2 h 8"/>
                <a:gd name="T14" fmla="*/ 4 w 7"/>
                <a:gd name="T15" fmla="*/ 0 h 8"/>
                <a:gd name="T16" fmla="*/ 3 w 7"/>
                <a:gd name="T17" fmla="*/ 0 h 8"/>
                <a:gd name="T18" fmla="*/ 2 w 7"/>
                <a:gd name="T19" fmla="*/ 0 h 8"/>
                <a:gd name="T20" fmla="*/ 1 w 7"/>
                <a:gd name="T21" fmla="*/ 0 h 8"/>
                <a:gd name="T22" fmla="*/ 1 w 7"/>
                <a:gd name="T23" fmla="*/ 1 h 8"/>
                <a:gd name="T24" fmla="*/ 0 w 7"/>
                <a:gd name="T25" fmla="*/ 1 h 8"/>
                <a:gd name="T26" fmla="*/ 0 w 7"/>
                <a:gd name="T27" fmla="*/ 2 h 8"/>
                <a:gd name="T28" fmla="*/ 0 w 7"/>
                <a:gd name="T29" fmla="*/ 2 h 8"/>
                <a:gd name="T30" fmla="*/ 1 w 7"/>
                <a:gd name="T3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6" y="7"/>
                    <a:pt x="6" y="6"/>
                    <a:pt x="7" y="6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6" y="2"/>
                  </a:cubicBezTo>
                  <a:cubicBezTo>
                    <a:pt x="5" y="2"/>
                    <a:pt x="5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5" name="Freeform 125"/>
            <p:cNvSpPr/>
            <p:nvPr/>
          </p:nvSpPr>
          <p:spPr bwMode="auto">
            <a:xfrm>
              <a:off x="9308306" y="1281906"/>
              <a:ext cx="71438" cy="217488"/>
            </a:xfrm>
            <a:custGeom>
              <a:avLst/>
              <a:gdLst>
                <a:gd name="T0" fmla="*/ 13 w 19"/>
                <a:gd name="T1" fmla="*/ 0 h 58"/>
                <a:gd name="T2" fmla="*/ 18 w 19"/>
                <a:gd name="T3" fmla="*/ 0 h 58"/>
                <a:gd name="T4" fmla="*/ 7 w 19"/>
                <a:gd name="T5" fmla="*/ 29 h 58"/>
                <a:gd name="T6" fmla="*/ 19 w 19"/>
                <a:gd name="T7" fmla="*/ 58 h 58"/>
                <a:gd name="T8" fmla="*/ 13 w 19"/>
                <a:gd name="T9" fmla="*/ 58 h 58"/>
                <a:gd name="T10" fmla="*/ 0 w 19"/>
                <a:gd name="T11" fmla="*/ 29 h 58"/>
                <a:gd name="T12" fmla="*/ 13 w 19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8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0" y="9"/>
                    <a:pt x="7" y="18"/>
                    <a:pt x="7" y="29"/>
                  </a:cubicBezTo>
                  <a:cubicBezTo>
                    <a:pt x="7" y="40"/>
                    <a:pt x="11" y="50"/>
                    <a:pt x="19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5" y="51"/>
                    <a:pt x="0" y="41"/>
                    <a:pt x="0" y="29"/>
                  </a:cubicBezTo>
                  <a:cubicBezTo>
                    <a:pt x="1" y="17"/>
                    <a:pt x="4" y="8"/>
                    <a:pt x="1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6" name="Freeform 126"/>
            <p:cNvSpPr/>
            <p:nvPr/>
          </p:nvSpPr>
          <p:spPr bwMode="auto">
            <a:xfrm>
              <a:off x="11265693" y="1281906"/>
              <a:ext cx="68263" cy="217488"/>
            </a:xfrm>
            <a:custGeom>
              <a:avLst/>
              <a:gdLst>
                <a:gd name="T0" fmla="*/ 18 w 18"/>
                <a:gd name="T1" fmla="*/ 29 h 58"/>
                <a:gd name="T2" fmla="*/ 6 w 18"/>
                <a:gd name="T3" fmla="*/ 58 h 58"/>
                <a:gd name="T4" fmla="*/ 0 w 18"/>
                <a:gd name="T5" fmla="*/ 58 h 58"/>
                <a:gd name="T6" fmla="*/ 12 w 18"/>
                <a:gd name="T7" fmla="*/ 29 h 58"/>
                <a:gd name="T8" fmla="*/ 0 w 18"/>
                <a:gd name="T9" fmla="*/ 0 h 58"/>
                <a:gd name="T10" fmla="*/ 6 w 18"/>
                <a:gd name="T11" fmla="*/ 0 h 58"/>
                <a:gd name="T12" fmla="*/ 18 w 18"/>
                <a:gd name="T13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8">
                  <a:moveTo>
                    <a:pt x="18" y="29"/>
                  </a:moveTo>
                  <a:cubicBezTo>
                    <a:pt x="18" y="41"/>
                    <a:pt x="14" y="51"/>
                    <a:pt x="6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8" y="50"/>
                    <a:pt x="12" y="40"/>
                    <a:pt x="12" y="29"/>
                  </a:cubicBezTo>
                  <a:cubicBezTo>
                    <a:pt x="12" y="18"/>
                    <a:pt x="8" y="9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4" y="8"/>
                    <a:pt x="18" y="17"/>
                    <a:pt x="18" y="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7" name="Freeform 127"/>
            <p:cNvSpPr/>
            <p:nvPr/>
          </p:nvSpPr>
          <p:spPr bwMode="auto">
            <a:xfrm>
              <a:off x="10219531" y="1281906"/>
              <a:ext cx="220663" cy="220663"/>
            </a:xfrm>
            <a:custGeom>
              <a:avLst/>
              <a:gdLst>
                <a:gd name="T0" fmla="*/ 0 w 59"/>
                <a:gd name="T1" fmla="*/ 39 h 59"/>
                <a:gd name="T2" fmla="*/ 0 w 59"/>
                <a:gd name="T3" fmla="*/ 33 h 59"/>
                <a:gd name="T4" fmla="*/ 7 w 59"/>
                <a:gd name="T5" fmla="*/ 31 h 59"/>
                <a:gd name="T6" fmla="*/ 7 w 59"/>
                <a:gd name="T7" fmla="*/ 20 h 59"/>
                <a:gd name="T8" fmla="*/ 0 w 59"/>
                <a:gd name="T9" fmla="*/ 19 h 59"/>
                <a:gd name="T10" fmla="*/ 0 w 59"/>
                <a:gd name="T11" fmla="*/ 12 h 59"/>
                <a:gd name="T12" fmla="*/ 7 w 59"/>
                <a:gd name="T13" fmla="*/ 13 h 59"/>
                <a:gd name="T14" fmla="*/ 7 w 59"/>
                <a:gd name="T15" fmla="*/ 4 h 59"/>
                <a:gd name="T16" fmla="*/ 29 w 59"/>
                <a:gd name="T17" fmla="*/ 4 h 59"/>
                <a:gd name="T18" fmla="*/ 29 w 59"/>
                <a:gd name="T19" fmla="*/ 0 h 59"/>
                <a:gd name="T20" fmla="*/ 38 w 59"/>
                <a:gd name="T21" fmla="*/ 0 h 59"/>
                <a:gd name="T22" fmla="*/ 38 w 59"/>
                <a:gd name="T23" fmla="*/ 4 h 59"/>
                <a:gd name="T24" fmla="*/ 59 w 59"/>
                <a:gd name="T25" fmla="*/ 4 h 59"/>
                <a:gd name="T26" fmla="*/ 59 w 59"/>
                <a:gd name="T27" fmla="*/ 9 h 59"/>
                <a:gd name="T28" fmla="*/ 14 w 59"/>
                <a:gd name="T29" fmla="*/ 9 h 59"/>
                <a:gd name="T30" fmla="*/ 14 w 59"/>
                <a:gd name="T31" fmla="*/ 34 h 59"/>
                <a:gd name="T32" fmla="*/ 2 w 59"/>
                <a:gd name="T33" fmla="*/ 59 h 59"/>
                <a:gd name="T34" fmla="*/ 2 w 59"/>
                <a:gd name="T35" fmla="*/ 51 h 59"/>
                <a:gd name="T36" fmla="*/ 7 w 59"/>
                <a:gd name="T37" fmla="*/ 39 h 59"/>
                <a:gd name="T38" fmla="*/ 7 w 59"/>
                <a:gd name="T39" fmla="*/ 38 h 59"/>
                <a:gd name="T40" fmla="*/ 0 w 59"/>
                <a:gd name="T41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9">
                  <a:moveTo>
                    <a:pt x="0" y="39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2" y="33"/>
                    <a:pt x="5" y="32"/>
                    <a:pt x="7" y="3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5" y="19"/>
                    <a:pt x="3" y="19"/>
                    <a:pt x="0" y="1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3"/>
                    <a:pt x="5" y="13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5" y="47"/>
                    <a:pt x="11" y="55"/>
                    <a:pt x="2" y="59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5" y="47"/>
                    <a:pt x="7" y="44"/>
                    <a:pt x="7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5" y="38"/>
                    <a:pt x="3" y="39"/>
                    <a:pt x="0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8" name="Freeform 128"/>
            <p:cNvSpPr/>
            <p:nvPr/>
          </p:nvSpPr>
          <p:spPr bwMode="auto">
            <a:xfrm>
              <a:off x="10283031" y="1442243"/>
              <a:ext cx="150813" cy="52388"/>
            </a:xfrm>
            <a:custGeom>
              <a:avLst/>
              <a:gdLst>
                <a:gd name="T0" fmla="*/ 0 w 40"/>
                <a:gd name="T1" fmla="*/ 14 h 14"/>
                <a:gd name="T2" fmla="*/ 0 w 40"/>
                <a:gd name="T3" fmla="*/ 1 h 14"/>
                <a:gd name="T4" fmla="*/ 8 w 40"/>
                <a:gd name="T5" fmla="*/ 1 h 14"/>
                <a:gd name="T6" fmla="*/ 8 w 40"/>
                <a:gd name="T7" fmla="*/ 10 h 14"/>
                <a:gd name="T8" fmla="*/ 16 w 40"/>
                <a:gd name="T9" fmla="*/ 10 h 14"/>
                <a:gd name="T10" fmla="*/ 16 w 40"/>
                <a:gd name="T11" fmla="*/ 0 h 14"/>
                <a:gd name="T12" fmla="*/ 24 w 40"/>
                <a:gd name="T13" fmla="*/ 0 h 14"/>
                <a:gd name="T14" fmla="*/ 24 w 40"/>
                <a:gd name="T15" fmla="*/ 10 h 14"/>
                <a:gd name="T16" fmla="*/ 30 w 40"/>
                <a:gd name="T17" fmla="*/ 10 h 14"/>
                <a:gd name="T18" fmla="*/ 33 w 40"/>
                <a:gd name="T19" fmla="*/ 6 h 14"/>
                <a:gd name="T20" fmla="*/ 33 w 40"/>
                <a:gd name="T21" fmla="*/ 1 h 14"/>
                <a:gd name="T22" fmla="*/ 40 w 40"/>
                <a:gd name="T23" fmla="*/ 1 h 14"/>
                <a:gd name="T24" fmla="*/ 40 w 40"/>
                <a:gd name="T25" fmla="*/ 7 h 14"/>
                <a:gd name="T26" fmla="*/ 32 w 40"/>
                <a:gd name="T27" fmla="*/ 14 h 14"/>
                <a:gd name="T28" fmla="*/ 0 w 40"/>
                <a:gd name="T2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14">
                  <a:moveTo>
                    <a:pt x="0" y="14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2" y="10"/>
                    <a:pt x="33" y="9"/>
                    <a:pt x="33" y="6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12"/>
                    <a:pt x="37" y="14"/>
                    <a:pt x="32" y="1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9" name="Freeform 129"/>
            <p:cNvSpPr>
              <a:spLocks noEditPoints="1"/>
            </p:cNvSpPr>
            <p:nvPr/>
          </p:nvSpPr>
          <p:spPr bwMode="auto">
            <a:xfrm>
              <a:off x="10287793" y="1386681"/>
              <a:ext cx="66675" cy="49213"/>
            </a:xfrm>
            <a:custGeom>
              <a:avLst/>
              <a:gdLst>
                <a:gd name="T0" fmla="*/ 18 w 18"/>
                <a:gd name="T1" fmla="*/ 8 h 13"/>
                <a:gd name="T2" fmla="*/ 18 w 18"/>
                <a:gd name="T3" fmla="*/ 0 h 13"/>
                <a:gd name="T4" fmla="*/ 0 w 18"/>
                <a:gd name="T5" fmla="*/ 0 h 13"/>
                <a:gd name="T6" fmla="*/ 0 w 18"/>
                <a:gd name="T7" fmla="*/ 13 h 13"/>
                <a:gd name="T8" fmla="*/ 12 w 18"/>
                <a:gd name="T9" fmla="*/ 13 h 13"/>
                <a:gd name="T10" fmla="*/ 18 w 18"/>
                <a:gd name="T11" fmla="*/ 8 h 13"/>
                <a:gd name="T12" fmla="*/ 12 w 18"/>
                <a:gd name="T13" fmla="*/ 7 h 13"/>
                <a:gd name="T14" fmla="*/ 10 w 18"/>
                <a:gd name="T15" fmla="*/ 10 h 13"/>
                <a:gd name="T16" fmla="*/ 5 w 18"/>
                <a:gd name="T17" fmla="*/ 10 h 13"/>
                <a:gd name="T18" fmla="*/ 5 w 18"/>
                <a:gd name="T19" fmla="*/ 4 h 13"/>
                <a:gd name="T20" fmla="*/ 12 w 18"/>
                <a:gd name="T21" fmla="*/ 4 h 13"/>
                <a:gd name="T22" fmla="*/ 12 w 18"/>
                <a:gd name="T2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3">
                  <a:moveTo>
                    <a:pt x="18" y="8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6" y="13"/>
                    <a:pt x="18" y="11"/>
                    <a:pt x="18" y="8"/>
                  </a:cubicBezTo>
                  <a:moveTo>
                    <a:pt x="12" y="7"/>
                  </a:moveTo>
                  <a:cubicBezTo>
                    <a:pt x="12" y="9"/>
                    <a:pt x="11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4"/>
                    <a:pt x="12" y="4"/>
                    <a:pt x="12" y="4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0" name="Freeform 130"/>
            <p:cNvSpPr>
              <a:spLocks noEditPoints="1"/>
            </p:cNvSpPr>
            <p:nvPr/>
          </p:nvSpPr>
          <p:spPr bwMode="auto">
            <a:xfrm>
              <a:off x="10294143" y="1329531"/>
              <a:ext cx="128588" cy="49213"/>
            </a:xfrm>
            <a:custGeom>
              <a:avLst/>
              <a:gdLst>
                <a:gd name="T0" fmla="*/ 33 w 34"/>
                <a:gd name="T1" fmla="*/ 6 h 13"/>
                <a:gd name="T2" fmla="*/ 33 w 34"/>
                <a:gd name="T3" fmla="*/ 0 h 13"/>
                <a:gd name="T4" fmla="*/ 0 w 34"/>
                <a:gd name="T5" fmla="*/ 0 h 13"/>
                <a:gd name="T6" fmla="*/ 0 w 34"/>
                <a:gd name="T7" fmla="*/ 13 h 13"/>
                <a:gd name="T8" fmla="*/ 27 w 34"/>
                <a:gd name="T9" fmla="*/ 13 h 13"/>
                <a:gd name="T10" fmla="*/ 33 w 34"/>
                <a:gd name="T11" fmla="*/ 6 h 13"/>
                <a:gd name="T12" fmla="*/ 24 w 34"/>
                <a:gd name="T13" fmla="*/ 9 h 13"/>
                <a:gd name="T14" fmla="*/ 7 w 34"/>
                <a:gd name="T15" fmla="*/ 9 h 13"/>
                <a:gd name="T16" fmla="*/ 7 w 34"/>
                <a:gd name="T17" fmla="*/ 4 h 13"/>
                <a:gd name="T18" fmla="*/ 27 w 34"/>
                <a:gd name="T19" fmla="*/ 4 h 13"/>
                <a:gd name="T20" fmla="*/ 27 w 34"/>
                <a:gd name="T21" fmla="*/ 6 h 13"/>
                <a:gd name="T22" fmla="*/ 24 w 34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3">
                  <a:moveTo>
                    <a:pt x="33" y="6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31" y="13"/>
                    <a:pt x="34" y="11"/>
                    <a:pt x="33" y="6"/>
                  </a:cubicBezTo>
                  <a:moveTo>
                    <a:pt x="24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8"/>
                    <a:pt x="26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1" name="Freeform 131"/>
            <p:cNvSpPr>
              <a:spLocks noEditPoints="1"/>
            </p:cNvSpPr>
            <p:nvPr/>
          </p:nvSpPr>
          <p:spPr bwMode="auto">
            <a:xfrm>
              <a:off x="10365581" y="1386681"/>
              <a:ext cx="71438" cy="49213"/>
            </a:xfrm>
            <a:custGeom>
              <a:avLst/>
              <a:gdLst>
                <a:gd name="T0" fmla="*/ 18 w 19"/>
                <a:gd name="T1" fmla="*/ 8 h 13"/>
                <a:gd name="T2" fmla="*/ 18 w 19"/>
                <a:gd name="T3" fmla="*/ 0 h 13"/>
                <a:gd name="T4" fmla="*/ 0 w 19"/>
                <a:gd name="T5" fmla="*/ 0 h 13"/>
                <a:gd name="T6" fmla="*/ 0 w 19"/>
                <a:gd name="T7" fmla="*/ 13 h 13"/>
                <a:gd name="T8" fmla="*/ 13 w 19"/>
                <a:gd name="T9" fmla="*/ 13 h 13"/>
                <a:gd name="T10" fmla="*/ 18 w 19"/>
                <a:gd name="T11" fmla="*/ 8 h 13"/>
                <a:gd name="T12" fmla="*/ 13 w 19"/>
                <a:gd name="T13" fmla="*/ 7 h 13"/>
                <a:gd name="T14" fmla="*/ 11 w 19"/>
                <a:gd name="T15" fmla="*/ 10 h 13"/>
                <a:gd name="T16" fmla="*/ 6 w 19"/>
                <a:gd name="T17" fmla="*/ 10 h 13"/>
                <a:gd name="T18" fmla="*/ 6 w 19"/>
                <a:gd name="T19" fmla="*/ 4 h 13"/>
                <a:gd name="T20" fmla="*/ 13 w 19"/>
                <a:gd name="T21" fmla="*/ 4 h 13"/>
                <a:gd name="T22" fmla="*/ 13 w 19"/>
                <a:gd name="T2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3">
                  <a:moveTo>
                    <a:pt x="18" y="8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7" y="13"/>
                    <a:pt x="19" y="11"/>
                    <a:pt x="18" y="8"/>
                  </a:cubicBezTo>
                  <a:moveTo>
                    <a:pt x="13" y="7"/>
                  </a:moveTo>
                  <a:cubicBezTo>
                    <a:pt x="13" y="9"/>
                    <a:pt x="12" y="10"/>
                    <a:pt x="11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3" y="4"/>
                    <a:pt x="13" y="4"/>
                    <a:pt x="13" y="4"/>
                  </a:cubicBezTo>
                  <a:lnTo>
                    <a:pt x="1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2" name="Freeform 132"/>
            <p:cNvSpPr/>
            <p:nvPr/>
          </p:nvSpPr>
          <p:spPr bwMode="auto">
            <a:xfrm>
              <a:off x="10494168" y="1281906"/>
              <a:ext cx="220663" cy="220663"/>
            </a:xfrm>
            <a:custGeom>
              <a:avLst/>
              <a:gdLst>
                <a:gd name="T0" fmla="*/ 0 w 59"/>
                <a:gd name="T1" fmla="*/ 39 h 59"/>
                <a:gd name="T2" fmla="*/ 0 w 59"/>
                <a:gd name="T3" fmla="*/ 33 h 59"/>
                <a:gd name="T4" fmla="*/ 6 w 59"/>
                <a:gd name="T5" fmla="*/ 31 h 59"/>
                <a:gd name="T6" fmla="*/ 6 w 59"/>
                <a:gd name="T7" fmla="*/ 20 h 59"/>
                <a:gd name="T8" fmla="*/ 0 w 59"/>
                <a:gd name="T9" fmla="*/ 19 h 59"/>
                <a:gd name="T10" fmla="*/ 0 w 59"/>
                <a:gd name="T11" fmla="*/ 12 h 59"/>
                <a:gd name="T12" fmla="*/ 6 w 59"/>
                <a:gd name="T13" fmla="*/ 13 h 59"/>
                <a:gd name="T14" fmla="*/ 6 w 59"/>
                <a:gd name="T15" fmla="*/ 4 h 59"/>
                <a:gd name="T16" fmla="*/ 28 w 59"/>
                <a:gd name="T17" fmla="*/ 4 h 59"/>
                <a:gd name="T18" fmla="*/ 28 w 59"/>
                <a:gd name="T19" fmla="*/ 0 h 59"/>
                <a:gd name="T20" fmla="*/ 37 w 59"/>
                <a:gd name="T21" fmla="*/ 0 h 59"/>
                <a:gd name="T22" fmla="*/ 37 w 59"/>
                <a:gd name="T23" fmla="*/ 4 h 59"/>
                <a:gd name="T24" fmla="*/ 59 w 59"/>
                <a:gd name="T25" fmla="*/ 4 h 59"/>
                <a:gd name="T26" fmla="*/ 59 w 59"/>
                <a:gd name="T27" fmla="*/ 9 h 59"/>
                <a:gd name="T28" fmla="*/ 14 w 59"/>
                <a:gd name="T29" fmla="*/ 9 h 59"/>
                <a:gd name="T30" fmla="*/ 14 w 59"/>
                <a:gd name="T31" fmla="*/ 34 h 59"/>
                <a:gd name="T32" fmla="*/ 1 w 59"/>
                <a:gd name="T33" fmla="*/ 59 h 59"/>
                <a:gd name="T34" fmla="*/ 1 w 59"/>
                <a:gd name="T35" fmla="*/ 51 h 59"/>
                <a:gd name="T36" fmla="*/ 6 w 59"/>
                <a:gd name="T37" fmla="*/ 39 h 59"/>
                <a:gd name="T38" fmla="*/ 6 w 59"/>
                <a:gd name="T39" fmla="*/ 38 h 59"/>
                <a:gd name="T40" fmla="*/ 0 w 59"/>
                <a:gd name="T41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9">
                  <a:moveTo>
                    <a:pt x="0" y="39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2" y="33"/>
                    <a:pt x="4" y="32"/>
                    <a:pt x="6" y="3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19"/>
                    <a:pt x="2" y="19"/>
                    <a:pt x="0" y="1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3"/>
                    <a:pt x="4" y="13"/>
                    <a:pt x="6" y="1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47"/>
                    <a:pt x="10" y="55"/>
                    <a:pt x="1" y="59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5" y="47"/>
                    <a:pt x="6" y="44"/>
                    <a:pt x="6" y="39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4" y="38"/>
                    <a:pt x="2" y="39"/>
                    <a:pt x="0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3" name="Freeform 133"/>
            <p:cNvSpPr/>
            <p:nvPr/>
          </p:nvSpPr>
          <p:spPr bwMode="auto">
            <a:xfrm>
              <a:off x="10549731" y="1337468"/>
              <a:ext cx="161925" cy="153988"/>
            </a:xfrm>
            <a:custGeom>
              <a:avLst/>
              <a:gdLst>
                <a:gd name="T0" fmla="*/ 7 w 102"/>
                <a:gd name="T1" fmla="*/ 14 h 97"/>
                <a:gd name="T2" fmla="*/ 7 w 102"/>
                <a:gd name="T3" fmla="*/ 0 h 97"/>
                <a:gd name="T4" fmla="*/ 99 w 102"/>
                <a:gd name="T5" fmla="*/ 0 h 97"/>
                <a:gd name="T6" fmla="*/ 99 w 102"/>
                <a:gd name="T7" fmla="*/ 14 h 97"/>
                <a:gd name="T8" fmla="*/ 66 w 102"/>
                <a:gd name="T9" fmla="*/ 14 h 97"/>
                <a:gd name="T10" fmla="*/ 66 w 102"/>
                <a:gd name="T11" fmla="*/ 33 h 97"/>
                <a:gd name="T12" fmla="*/ 94 w 102"/>
                <a:gd name="T13" fmla="*/ 33 h 97"/>
                <a:gd name="T14" fmla="*/ 94 w 102"/>
                <a:gd name="T15" fmla="*/ 50 h 97"/>
                <a:gd name="T16" fmla="*/ 66 w 102"/>
                <a:gd name="T17" fmla="*/ 50 h 97"/>
                <a:gd name="T18" fmla="*/ 66 w 102"/>
                <a:gd name="T19" fmla="*/ 83 h 97"/>
                <a:gd name="T20" fmla="*/ 102 w 102"/>
                <a:gd name="T21" fmla="*/ 83 h 97"/>
                <a:gd name="T22" fmla="*/ 102 w 102"/>
                <a:gd name="T23" fmla="*/ 97 h 97"/>
                <a:gd name="T24" fmla="*/ 0 w 102"/>
                <a:gd name="T25" fmla="*/ 97 h 97"/>
                <a:gd name="T26" fmla="*/ 0 w 102"/>
                <a:gd name="T27" fmla="*/ 83 h 97"/>
                <a:gd name="T28" fmla="*/ 14 w 102"/>
                <a:gd name="T29" fmla="*/ 83 h 97"/>
                <a:gd name="T30" fmla="*/ 14 w 102"/>
                <a:gd name="T31" fmla="*/ 28 h 97"/>
                <a:gd name="T32" fmla="*/ 31 w 102"/>
                <a:gd name="T33" fmla="*/ 28 h 97"/>
                <a:gd name="T34" fmla="*/ 31 w 102"/>
                <a:gd name="T35" fmla="*/ 83 h 97"/>
                <a:gd name="T36" fmla="*/ 47 w 102"/>
                <a:gd name="T37" fmla="*/ 83 h 97"/>
                <a:gd name="T38" fmla="*/ 47 w 102"/>
                <a:gd name="T39" fmla="*/ 14 h 97"/>
                <a:gd name="T40" fmla="*/ 7 w 102"/>
                <a:gd name="T41" fmla="*/ 1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97">
                  <a:moveTo>
                    <a:pt x="7" y="14"/>
                  </a:moveTo>
                  <a:lnTo>
                    <a:pt x="7" y="0"/>
                  </a:lnTo>
                  <a:lnTo>
                    <a:pt x="99" y="0"/>
                  </a:lnTo>
                  <a:lnTo>
                    <a:pt x="99" y="14"/>
                  </a:lnTo>
                  <a:lnTo>
                    <a:pt x="66" y="14"/>
                  </a:lnTo>
                  <a:lnTo>
                    <a:pt x="66" y="33"/>
                  </a:lnTo>
                  <a:lnTo>
                    <a:pt x="94" y="33"/>
                  </a:lnTo>
                  <a:lnTo>
                    <a:pt x="94" y="50"/>
                  </a:lnTo>
                  <a:lnTo>
                    <a:pt x="66" y="50"/>
                  </a:lnTo>
                  <a:lnTo>
                    <a:pt x="66" y="83"/>
                  </a:lnTo>
                  <a:lnTo>
                    <a:pt x="102" y="83"/>
                  </a:lnTo>
                  <a:lnTo>
                    <a:pt x="102" y="97"/>
                  </a:lnTo>
                  <a:lnTo>
                    <a:pt x="0" y="97"/>
                  </a:lnTo>
                  <a:lnTo>
                    <a:pt x="0" y="83"/>
                  </a:lnTo>
                  <a:lnTo>
                    <a:pt x="14" y="83"/>
                  </a:lnTo>
                  <a:lnTo>
                    <a:pt x="14" y="28"/>
                  </a:lnTo>
                  <a:lnTo>
                    <a:pt x="31" y="28"/>
                  </a:lnTo>
                  <a:lnTo>
                    <a:pt x="31" y="83"/>
                  </a:lnTo>
                  <a:lnTo>
                    <a:pt x="47" y="83"/>
                  </a:lnTo>
                  <a:lnTo>
                    <a:pt x="47" y="14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4" name="Freeform 134"/>
            <p:cNvSpPr>
              <a:spLocks noEditPoints="1"/>
            </p:cNvSpPr>
            <p:nvPr/>
          </p:nvSpPr>
          <p:spPr bwMode="auto">
            <a:xfrm>
              <a:off x="10756106" y="1281906"/>
              <a:ext cx="198438" cy="220663"/>
            </a:xfrm>
            <a:custGeom>
              <a:avLst/>
              <a:gdLst>
                <a:gd name="T0" fmla="*/ 0 w 53"/>
                <a:gd name="T1" fmla="*/ 42 h 59"/>
                <a:gd name="T2" fmla="*/ 0 w 53"/>
                <a:gd name="T3" fmla="*/ 10 h 59"/>
                <a:gd name="T4" fmla="*/ 22 w 53"/>
                <a:gd name="T5" fmla="*/ 10 h 59"/>
                <a:gd name="T6" fmla="*/ 22 w 53"/>
                <a:gd name="T7" fmla="*/ 0 h 59"/>
                <a:gd name="T8" fmla="*/ 31 w 53"/>
                <a:gd name="T9" fmla="*/ 0 h 59"/>
                <a:gd name="T10" fmla="*/ 31 w 53"/>
                <a:gd name="T11" fmla="*/ 10 h 59"/>
                <a:gd name="T12" fmla="*/ 53 w 53"/>
                <a:gd name="T13" fmla="*/ 10 h 59"/>
                <a:gd name="T14" fmla="*/ 53 w 53"/>
                <a:gd name="T15" fmla="*/ 32 h 59"/>
                <a:gd name="T16" fmla="*/ 44 w 53"/>
                <a:gd name="T17" fmla="*/ 42 h 59"/>
                <a:gd name="T18" fmla="*/ 31 w 53"/>
                <a:gd name="T19" fmla="*/ 42 h 59"/>
                <a:gd name="T20" fmla="*/ 31 w 53"/>
                <a:gd name="T21" fmla="*/ 59 h 59"/>
                <a:gd name="T22" fmla="*/ 22 w 53"/>
                <a:gd name="T23" fmla="*/ 59 h 59"/>
                <a:gd name="T24" fmla="*/ 22 w 53"/>
                <a:gd name="T25" fmla="*/ 42 h 59"/>
                <a:gd name="T26" fmla="*/ 0 w 53"/>
                <a:gd name="T27" fmla="*/ 42 h 59"/>
                <a:gd name="T28" fmla="*/ 8 w 53"/>
                <a:gd name="T29" fmla="*/ 37 h 59"/>
                <a:gd name="T30" fmla="*/ 22 w 53"/>
                <a:gd name="T31" fmla="*/ 37 h 59"/>
                <a:gd name="T32" fmla="*/ 22 w 53"/>
                <a:gd name="T33" fmla="*/ 16 h 59"/>
                <a:gd name="T34" fmla="*/ 8 w 53"/>
                <a:gd name="T35" fmla="*/ 16 h 59"/>
                <a:gd name="T36" fmla="*/ 8 w 53"/>
                <a:gd name="T37" fmla="*/ 37 h 59"/>
                <a:gd name="T38" fmla="*/ 45 w 53"/>
                <a:gd name="T39" fmla="*/ 16 h 59"/>
                <a:gd name="T40" fmla="*/ 31 w 53"/>
                <a:gd name="T41" fmla="*/ 16 h 59"/>
                <a:gd name="T42" fmla="*/ 31 w 53"/>
                <a:gd name="T43" fmla="*/ 37 h 59"/>
                <a:gd name="T44" fmla="*/ 41 w 53"/>
                <a:gd name="T45" fmla="*/ 37 h 59"/>
                <a:gd name="T46" fmla="*/ 45 w 53"/>
                <a:gd name="T47" fmla="*/ 33 h 59"/>
                <a:gd name="T48" fmla="*/ 45 w 53"/>
                <a:gd name="T49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59">
                  <a:moveTo>
                    <a:pt x="0" y="42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9"/>
                    <a:pt x="50" y="43"/>
                    <a:pt x="44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42"/>
                    <a:pt x="22" y="42"/>
                    <a:pt x="22" y="42"/>
                  </a:cubicBezTo>
                  <a:lnTo>
                    <a:pt x="0" y="42"/>
                  </a:lnTo>
                  <a:close/>
                  <a:moveTo>
                    <a:pt x="8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37"/>
                  </a:lnTo>
                  <a:close/>
                  <a:moveTo>
                    <a:pt x="45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4" y="37"/>
                    <a:pt x="45" y="35"/>
                    <a:pt x="45" y="33"/>
                  </a:cubicBezTo>
                  <a:lnTo>
                    <a:pt x="45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5" name="Freeform 135"/>
            <p:cNvSpPr/>
            <p:nvPr/>
          </p:nvSpPr>
          <p:spPr bwMode="auto">
            <a:xfrm>
              <a:off x="11010106" y="1329531"/>
              <a:ext cx="41275" cy="134938"/>
            </a:xfrm>
            <a:custGeom>
              <a:avLst/>
              <a:gdLst>
                <a:gd name="T0" fmla="*/ 0 w 11"/>
                <a:gd name="T1" fmla="*/ 36 h 36"/>
                <a:gd name="T2" fmla="*/ 3 w 11"/>
                <a:gd name="T3" fmla="*/ 0 h 36"/>
                <a:gd name="T4" fmla="*/ 11 w 11"/>
                <a:gd name="T5" fmla="*/ 0 h 36"/>
                <a:gd name="T6" fmla="*/ 8 w 11"/>
                <a:gd name="T7" fmla="*/ 36 h 36"/>
                <a:gd name="T8" fmla="*/ 0 w 1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6">
                  <a:moveTo>
                    <a:pt x="0" y="36"/>
                  </a:moveTo>
                  <a:cubicBezTo>
                    <a:pt x="2" y="23"/>
                    <a:pt x="3" y="11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0" y="25"/>
                    <a:pt x="8" y="36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6" name="Freeform 136"/>
            <p:cNvSpPr/>
            <p:nvPr/>
          </p:nvSpPr>
          <p:spPr bwMode="auto">
            <a:xfrm>
              <a:off x="11067256" y="1299368"/>
              <a:ext cx="123825" cy="195263"/>
            </a:xfrm>
            <a:custGeom>
              <a:avLst/>
              <a:gdLst>
                <a:gd name="T0" fmla="*/ 10 w 33"/>
                <a:gd name="T1" fmla="*/ 52 h 52"/>
                <a:gd name="T2" fmla="*/ 0 w 33"/>
                <a:gd name="T3" fmla="*/ 43 h 52"/>
                <a:gd name="T4" fmla="*/ 0 w 33"/>
                <a:gd name="T5" fmla="*/ 0 h 52"/>
                <a:gd name="T6" fmla="*/ 8 w 33"/>
                <a:gd name="T7" fmla="*/ 0 h 52"/>
                <a:gd name="T8" fmla="*/ 8 w 33"/>
                <a:gd name="T9" fmla="*/ 41 h 52"/>
                <a:gd name="T10" fmla="*/ 13 w 33"/>
                <a:gd name="T11" fmla="*/ 46 h 52"/>
                <a:gd name="T12" fmla="*/ 22 w 33"/>
                <a:gd name="T13" fmla="*/ 46 h 52"/>
                <a:gd name="T14" fmla="*/ 26 w 33"/>
                <a:gd name="T15" fmla="*/ 41 h 52"/>
                <a:gd name="T16" fmla="*/ 26 w 33"/>
                <a:gd name="T17" fmla="*/ 38 h 52"/>
                <a:gd name="T18" fmla="*/ 33 w 33"/>
                <a:gd name="T19" fmla="*/ 38 h 52"/>
                <a:gd name="T20" fmla="*/ 33 w 33"/>
                <a:gd name="T21" fmla="*/ 43 h 52"/>
                <a:gd name="T22" fmla="*/ 24 w 33"/>
                <a:gd name="T23" fmla="*/ 52 h 52"/>
                <a:gd name="T24" fmla="*/ 10 w 33"/>
                <a:gd name="T2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52">
                  <a:moveTo>
                    <a:pt x="10" y="52"/>
                  </a:moveTo>
                  <a:cubicBezTo>
                    <a:pt x="3" y="52"/>
                    <a:pt x="0" y="49"/>
                    <a:pt x="0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4"/>
                    <a:pt x="10" y="46"/>
                    <a:pt x="13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5" y="46"/>
                    <a:pt x="26" y="44"/>
                    <a:pt x="26" y="41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9"/>
                    <a:pt x="30" y="52"/>
                    <a:pt x="24" y="52"/>
                  </a:cubicBez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7" name="Freeform 137"/>
            <p:cNvSpPr/>
            <p:nvPr/>
          </p:nvSpPr>
          <p:spPr bwMode="auto">
            <a:xfrm>
              <a:off x="11116468" y="1281906"/>
              <a:ext cx="44450" cy="107950"/>
            </a:xfrm>
            <a:custGeom>
              <a:avLst/>
              <a:gdLst>
                <a:gd name="T0" fmla="*/ 4 w 12"/>
                <a:gd name="T1" fmla="*/ 29 h 29"/>
                <a:gd name="T2" fmla="*/ 0 w 12"/>
                <a:gd name="T3" fmla="*/ 0 h 29"/>
                <a:gd name="T4" fmla="*/ 8 w 12"/>
                <a:gd name="T5" fmla="*/ 0 h 29"/>
                <a:gd name="T6" fmla="*/ 12 w 12"/>
                <a:gd name="T7" fmla="*/ 29 h 29"/>
                <a:gd name="T8" fmla="*/ 4 w 12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9">
                  <a:moveTo>
                    <a:pt x="4" y="29"/>
                  </a:moveTo>
                  <a:cubicBezTo>
                    <a:pt x="4" y="20"/>
                    <a:pt x="2" y="1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9"/>
                    <a:pt x="12" y="19"/>
                    <a:pt x="12" y="29"/>
                  </a:cubicBezTo>
                  <a:lnTo>
                    <a:pt x="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8" name="Freeform 138"/>
            <p:cNvSpPr/>
            <p:nvPr/>
          </p:nvSpPr>
          <p:spPr bwMode="auto">
            <a:xfrm>
              <a:off x="11183143" y="1329531"/>
              <a:ext cx="49213" cy="134938"/>
            </a:xfrm>
            <a:custGeom>
              <a:avLst/>
              <a:gdLst>
                <a:gd name="T0" fmla="*/ 5 w 13"/>
                <a:gd name="T1" fmla="*/ 36 h 36"/>
                <a:gd name="T2" fmla="*/ 0 w 13"/>
                <a:gd name="T3" fmla="*/ 0 h 36"/>
                <a:gd name="T4" fmla="*/ 7 w 13"/>
                <a:gd name="T5" fmla="*/ 0 h 36"/>
                <a:gd name="T6" fmla="*/ 13 w 13"/>
                <a:gd name="T7" fmla="*/ 36 h 36"/>
                <a:gd name="T8" fmla="*/ 5 w 1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6">
                  <a:moveTo>
                    <a:pt x="5" y="36"/>
                  </a:moveTo>
                  <a:cubicBezTo>
                    <a:pt x="5" y="25"/>
                    <a:pt x="2" y="13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11"/>
                    <a:pt x="12" y="23"/>
                    <a:pt x="13" y="36"/>
                  </a:cubicBezTo>
                  <a:lnTo>
                    <a:pt x="5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9" name="Freeform 139"/>
            <p:cNvSpPr>
              <a:spLocks noEditPoints="1"/>
            </p:cNvSpPr>
            <p:nvPr/>
          </p:nvSpPr>
          <p:spPr bwMode="auto">
            <a:xfrm>
              <a:off x="6369843" y="962818"/>
              <a:ext cx="130175" cy="82550"/>
            </a:xfrm>
            <a:custGeom>
              <a:avLst/>
              <a:gdLst>
                <a:gd name="T0" fmla="*/ 8 w 35"/>
                <a:gd name="T1" fmla="*/ 2 h 22"/>
                <a:gd name="T2" fmla="*/ 7 w 35"/>
                <a:gd name="T3" fmla="*/ 8 h 22"/>
                <a:gd name="T4" fmla="*/ 5 w 35"/>
                <a:gd name="T5" fmla="*/ 9 h 22"/>
                <a:gd name="T6" fmla="*/ 3 w 35"/>
                <a:gd name="T7" fmla="*/ 9 h 22"/>
                <a:gd name="T8" fmla="*/ 1 w 35"/>
                <a:gd name="T9" fmla="*/ 11 h 22"/>
                <a:gd name="T10" fmla="*/ 1 w 35"/>
                <a:gd name="T11" fmla="*/ 12 h 22"/>
                <a:gd name="T12" fmla="*/ 0 w 35"/>
                <a:gd name="T13" fmla="*/ 14 h 22"/>
                <a:gd name="T14" fmla="*/ 0 w 35"/>
                <a:gd name="T15" fmla="*/ 15 h 22"/>
                <a:gd name="T16" fmla="*/ 1 w 35"/>
                <a:gd name="T17" fmla="*/ 15 h 22"/>
                <a:gd name="T18" fmla="*/ 4 w 35"/>
                <a:gd name="T19" fmla="*/ 15 h 22"/>
                <a:gd name="T20" fmla="*/ 7 w 35"/>
                <a:gd name="T21" fmla="*/ 15 h 22"/>
                <a:gd name="T22" fmla="*/ 9 w 35"/>
                <a:gd name="T23" fmla="*/ 18 h 22"/>
                <a:gd name="T24" fmla="*/ 10 w 35"/>
                <a:gd name="T25" fmla="*/ 19 h 22"/>
                <a:gd name="T26" fmla="*/ 11 w 35"/>
                <a:gd name="T27" fmla="*/ 18 h 22"/>
                <a:gd name="T28" fmla="*/ 10 w 35"/>
                <a:gd name="T29" fmla="*/ 16 h 22"/>
                <a:gd name="T30" fmla="*/ 10 w 35"/>
                <a:gd name="T31" fmla="*/ 16 h 22"/>
                <a:gd name="T32" fmla="*/ 11 w 35"/>
                <a:gd name="T33" fmla="*/ 15 h 22"/>
                <a:gd name="T34" fmla="*/ 12 w 35"/>
                <a:gd name="T35" fmla="*/ 16 h 22"/>
                <a:gd name="T36" fmla="*/ 13 w 35"/>
                <a:gd name="T37" fmla="*/ 16 h 22"/>
                <a:gd name="T38" fmla="*/ 13 w 35"/>
                <a:gd name="T39" fmla="*/ 17 h 22"/>
                <a:gd name="T40" fmla="*/ 13 w 35"/>
                <a:gd name="T41" fmla="*/ 18 h 22"/>
                <a:gd name="T42" fmla="*/ 13 w 35"/>
                <a:gd name="T43" fmla="*/ 18 h 22"/>
                <a:gd name="T44" fmla="*/ 13 w 35"/>
                <a:gd name="T45" fmla="*/ 19 h 22"/>
                <a:gd name="T46" fmla="*/ 12 w 35"/>
                <a:gd name="T47" fmla="*/ 20 h 22"/>
                <a:gd name="T48" fmla="*/ 10 w 35"/>
                <a:gd name="T49" fmla="*/ 21 h 22"/>
                <a:gd name="T50" fmla="*/ 15 w 35"/>
                <a:gd name="T51" fmla="*/ 21 h 22"/>
                <a:gd name="T52" fmla="*/ 18 w 35"/>
                <a:gd name="T53" fmla="*/ 18 h 22"/>
                <a:gd name="T54" fmla="*/ 18 w 35"/>
                <a:gd name="T55" fmla="*/ 18 h 22"/>
                <a:gd name="T56" fmla="*/ 17 w 35"/>
                <a:gd name="T57" fmla="*/ 17 h 22"/>
                <a:gd name="T58" fmla="*/ 18 w 35"/>
                <a:gd name="T59" fmla="*/ 17 h 22"/>
                <a:gd name="T60" fmla="*/ 27 w 35"/>
                <a:gd name="T61" fmla="*/ 18 h 22"/>
                <a:gd name="T62" fmla="*/ 35 w 35"/>
                <a:gd name="T63" fmla="*/ 16 h 22"/>
                <a:gd name="T64" fmla="*/ 31 w 35"/>
                <a:gd name="T65" fmla="*/ 14 h 22"/>
                <a:gd name="T66" fmla="*/ 27 w 35"/>
                <a:gd name="T67" fmla="*/ 13 h 22"/>
                <a:gd name="T68" fmla="*/ 25 w 35"/>
                <a:gd name="T69" fmla="*/ 13 h 22"/>
                <a:gd name="T70" fmla="*/ 22 w 35"/>
                <a:gd name="T71" fmla="*/ 13 h 22"/>
                <a:gd name="T72" fmla="*/ 19 w 35"/>
                <a:gd name="T73" fmla="*/ 12 h 22"/>
                <a:gd name="T74" fmla="*/ 18 w 35"/>
                <a:gd name="T75" fmla="*/ 11 h 22"/>
                <a:gd name="T76" fmla="*/ 17 w 35"/>
                <a:gd name="T77" fmla="*/ 10 h 22"/>
                <a:gd name="T78" fmla="*/ 16 w 35"/>
                <a:gd name="T79" fmla="*/ 8 h 22"/>
                <a:gd name="T80" fmla="*/ 15 w 35"/>
                <a:gd name="T81" fmla="*/ 5 h 22"/>
                <a:gd name="T82" fmla="*/ 13 w 35"/>
                <a:gd name="T83" fmla="*/ 2 h 22"/>
                <a:gd name="T84" fmla="*/ 13 w 35"/>
                <a:gd name="T85" fmla="*/ 2 h 22"/>
                <a:gd name="T86" fmla="*/ 12 w 35"/>
                <a:gd name="T87" fmla="*/ 1 h 22"/>
                <a:gd name="T88" fmla="*/ 12 w 35"/>
                <a:gd name="T89" fmla="*/ 1 h 22"/>
                <a:gd name="T90" fmla="*/ 11 w 35"/>
                <a:gd name="T91" fmla="*/ 0 h 22"/>
                <a:gd name="T92" fmla="*/ 10 w 35"/>
                <a:gd name="T93" fmla="*/ 7 h 22"/>
                <a:gd name="T94" fmla="*/ 11 w 35"/>
                <a:gd name="T95" fmla="*/ 8 h 22"/>
                <a:gd name="T96" fmla="*/ 12 w 35"/>
                <a:gd name="T97" fmla="*/ 9 h 22"/>
                <a:gd name="T98" fmla="*/ 13 w 35"/>
                <a:gd name="T99" fmla="*/ 8 h 22"/>
                <a:gd name="T100" fmla="*/ 13 w 35"/>
                <a:gd name="T101" fmla="*/ 11 h 22"/>
                <a:gd name="T102" fmla="*/ 10 w 35"/>
                <a:gd name="T103" fmla="*/ 10 h 22"/>
                <a:gd name="T104" fmla="*/ 9 w 35"/>
                <a:gd name="T105" fmla="*/ 9 h 22"/>
                <a:gd name="T106" fmla="*/ 10 w 35"/>
                <a:gd name="T10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" h="22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5"/>
                    <a:pt x="4" y="15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8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0" y="18"/>
                    <a:pt x="10" y="18"/>
                    <a:pt x="10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11" y="21"/>
                    <a:pt x="11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2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6" y="20"/>
                    <a:pt x="17" y="20"/>
                    <a:pt x="17" y="20"/>
                  </a:cubicBezTo>
                  <a:cubicBezTo>
                    <a:pt x="17" y="20"/>
                    <a:pt x="17" y="19"/>
                    <a:pt x="17" y="19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7"/>
                    <a:pt x="21" y="17"/>
                    <a:pt x="21" y="17"/>
                  </a:cubicBezTo>
                  <a:cubicBezTo>
                    <a:pt x="21" y="17"/>
                    <a:pt x="21" y="17"/>
                    <a:pt x="22" y="17"/>
                  </a:cubicBezTo>
                  <a:cubicBezTo>
                    <a:pt x="23" y="17"/>
                    <a:pt x="24" y="17"/>
                    <a:pt x="25" y="17"/>
                  </a:cubicBezTo>
                  <a:cubicBezTo>
                    <a:pt x="25" y="18"/>
                    <a:pt x="26" y="18"/>
                    <a:pt x="27" y="18"/>
                  </a:cubicBezTo>
                  <a:cubicBezTo>
                    <a:pt x="27" y="18"/>
                    <a:pt x="28" y="18"/>
                    <a:pt x="28" y="18"/>
                  </a:cubicBezTo>
                  <a:cubicBezTo>
                    <a:pt x="29" y="18"/>
                    <a:pt x="30" y="18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4" y="17"/>
                    <a:pt x="35" y="17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2" y="14"/>
                  </a:cubicBezTo>
                  <a:cubicBezTo>
                    <a:pt x="32" y="14"/>
                    <a:pt x="31" y="14"/>
                    <a:pt x="31" y="14"/>
                  </a:cubicBezTo>
                  <a:cubicBezTo>
                    <a:pt x="30" y="14"/>
                    <a:pt x="29" y="14"/>
                    <a:pt x="29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7" y="14"/>
                  </a:cubicBezTo>
                  <a:cubicBezTo>
                    <a:pt x="27" y="14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8" y="12"/>
                    <a:pt x="18" y="12"/>
                  </a:cubicBezTo>
                  <a:cubicBezTo>
                    <a:pt x="18" y="12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6" y="7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6"/>
                  </a:moveTo>
                  <a:cubicBezTo>
                    <a:pt x="10" y="6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2" y="11"/>
                    <a:pt x="11" y="10"/>
                    <a:pt x="1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8"/>
                    <a:pt x="10" y="7"/>
                    <a:pt x="10" y="7"/>
                  </a:cubicBezTo>
                  <a:cubicBezTo>
                    <a:pt x="10" y="7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0" name="Freeform 140"/>
            <p:cNvSpPr/>
            <p:nvPr/>
          </p:nvSpPr>
          <p:spPr bwMode="auto">
            <a:xfrm>
              <a:off x="6480968" y="823118"/>
              <a:ext cx="82550" cy="71438"/>
            </a:xfrm>
            <a:custGeom>
              <a:avLst/>
              <a:gdLst>
                <a:gd name="T0" fmla="*/ 15 w 22"/>
                <a:gd name="T1" fmla="*/ 5 h 19"/>
                <a:gd name="T2" fmla="*/ 7 w 22"/>
                <a:gd name="T3" fmla="*/ 0 h 19"/>
                <a:gd name="T4" fmla="*/ 6 w 22"/>
                <a:gd name="T5" fmla="*/ 0 h 19"/>
                <a:gd name="T6" fmla="*/ 4 w 22"/>
                <a:gd name="T7" fmla="*/ 0 h 19"/>
                <a:gd name="T8" fmla="*/ 1 w 22"/>
                <a:gd name="T9" fmla="*/ 3 h 19"/>
                <a:gd name="T10" fmla="*/ 1 w 22"/>
                <a:gd name="T11" fmla="*/ 10 h 19"/>
                <a:gd name="T12" fmla="*/ 1 w 22"/>
                <a:gd name="T13" fmla="*/ 7 h 19"/>
                <a:gd name="T14" fmla="*/ 2 w 22"/>
                <a:gd name="T15" fmla="*/ 3 h 19"/>
                <a:gd name="T16" fmla="*/ 6 w 22"/>
                <a:gd name="T17" fmla="*/ 1 h 19"/>
                <a:gd name="T18" fmla="*/ 8 w 22"/>
                <a:gd name="T19" fmla="*/ 2 h 19"/>
                <a:gd name="T20" fmla="*/ 11 w 22"/>
                <a:gd name="T21" fmla="*/ 4 h 19"/>
                <a:gd name="T22" fmla="*/ 12 w 22"/>
                <a:gd name="T23" fmla="*/ 5 h 19"/>
                <a:gd name="T24" fmla="*/ 14 w 22"/>
                <a:gd name="T25" fmla="*/ 7 h 19"/>
                <a:gd name="T26" fmla="*/ 19 w 22"/>
                <a:gd name="T27" fmla="*/ 10 h 19"/>
                <a:gd name="T28" fmla="*/ 18 w 22"/>
                <a:gd name="T29" fmla="*/ 12 h 19"/>
                <a:gd name="T30" fmla="*/ 15 w 22"/>
                <a:gd name="T31" fmla="*/ 14 h 19"/>
                <a:gd name="T32" fmla="*/ 14 w 22"/>
                <a:gd name="T33" fmla="*/ 14 h 19"/>
                <a:gd name="T34" fmla="*/ 15 w 22"/>
                <a:gd name="T35" fmla="*/ 12 h 19"/>
                <a:gd name="T36" fmla="*/ 14 w 22"/>
                <a:gd name="T37" fmla="*/ 12 h 19"/>
                <a:gd name="T38" fmla="*/ 13 w 22"/>
                <a:gd name="T39" fmla="*/ 12 h 19"/>
                <a:gd name="T40" fmla="*/ 12 w 22"/>
                <a:gd name="T41" fmla="*/ 13 h 19"/>
                <a:gd name="T42" fmla="*/ 11 w 22"/>
                <a:gd name="T43" fmla="*/ 12 h 19"/>
                <a:gd name="T44" fmla="*/ 11 w 22"/>
                <a:gd name="T45" fmla="*/ 12 h 19"/>
                <a:gd name="T46" fmla="*/ 11 w 22"/>
                <a:gd name="T47" fmla="*/ 11 h 19"/>
                <a:gd name="T48" fmla="*/ 11 w 22"/>
                <a:gd name="T49" fmla="*/ 10 h 19"/>
                <a:gd name="T50" fmla="*/ 9 w 22"/>
                <a:gd name="T51" fmla="*/ 10 h 19"/>
                <a:gd name="T52" fmla="*/ 8 w 22"/>
                <a:gd name="T53" fmla="*/ 10 h 19"/>
                <a:gd name="T54" fmla="*/ 8 w 22"/>
                <a:gd name="T55" fmla="*/ 10 h 19"/>
                <a:gd name="T56" fmla="*/ 7 w 22"/>
                <a:gd name="T57" fmla="*/ 9 h 19"/>
                <a:gd name="T58" fmla="*/ 6 w 22"/>
                <a:gd name="T59" fmla="*/ 9 h 19"/>
                <a:gd name="T60" fmla="*/ 5 w 22"/>
                <a:gd name="T61" fmla="*/ 9 h 19"/>
                <a:gd name="T62" fmla="*/ 4 w 22"/>
                <a:gd name="T63" fmla="*/ 10 h 19"/>
                <a:gd name="T64" fmla="*/ 4 w 22"/>
                <a:gd name="T65" fmla="*/ 11 h 19"/>
                <a:gd name="T66" fmla="*/ 4 w 22"/>
                <a:gd name="T67" fmla="*/ 12 h 19"/>
                <a:gd name="T68" fmla="*/ 4 w 22"/>
                <a:gd name="T69" fmla="*/ 13 h 19"/>
                <a:gd name="T70" fmla="*/ 4 w 22"/>
                <a:gd name="T71" fmla="*/ 13 h 19"/>
                <a:gd name="T72" fmla="*/ 5 w 22"/>
                <a:gd name="T73" fmla="*/ 14 h 19"/>
                <a:gd name="T74" fmla="*/ 6 w 22"/>
                <a:gd name="T75" fmla="*/ 13 h 19"/>
                <a:gd name="T76" fmla="*/ 7 w 22"/>
                <a:gd name="T77" fmla="*/ 15 h 19"/>
                <a:gd name="T78" fmla="*/ 7 w 22"/>
                <a:gd name="T79" fmla="*/ 15 h 19"/>
                <a:gd name="T80" fmla="*/ 8 w 22"/>
                <a:gd name="T81" fmla="*/ 16 h 19"/>
                <a:gd name="T82" fmla="*/ 9 w 22"/>
                <a:gd name="T83" fmla="*/ 16 h 19"/>
                <a:gd name="T84" fmla="*/ 9 w 22"/>
                <a:gd name="T85" fmla="*/ 16 h 19"/>
                <a:gd name="T86" fmla="*/ 10 w 22"/>
                <a:gd name="T87" fmla="*/ 16 h 19"/>
                <a:gd name="T88" fmla="*/ 10 w 22"/>
                <a:gd name="T89" fmla="*/ 17 h 19"/>
                <a:gd name="T90" fmla="*/ 12 w 22"/>
                <a:gd name="T91" fmla="*/ 16 h 19"/>
                <a:gd name="T92" fmla="*/ 12 w 22"/>
                <a:gd name="T93" fmla="*/ 16 h 19"/>
                <a:gd name="T94" fmla="*/ 13 w 22"/>
                <a:gd name="T95" fmla="*/ 15 h 19"/>
                <a:gd name="T96" fmla="*/ 14 w 22"/>
                <a:gd name="T97" fmla="*/ 14 h 19"/>
                <a:gd name="T98" fmla="*/ 14 w 22"/>
                <a:gd name="T99" fmla="*/ 14 h 19"/>
                <a:gd name="T100" fmla="*/ 14 w 22"/>
                <a:gd name="T101" fmla="*/ 16 h 19"/>
                <a:gd name="T102" fmla="*/ 13 w 22"/>
                <a:gd name="T103" fmla="*/ 18 h 19"/>
                <a:gd name="T104" fmla="*/ 12 w 22"/>
                <a:gd name="T105" fmla="*/ 19 h 19"/>
                <a:gd name="T106" fmla="*/ 14 w 22"/>
                <a:gd name="T107" fmla="*/ 19 h 19"/>
                <a:gd name="T108" fmla="*/ 18 w 22"/>
                <a:gd name="T109" fmla="*/ 14 h 19"/>
                <a:gd name="T110" fmla="*/ 21 w 22"/>
                <a:gd name="T111" fmla="*/ 12 h 19"/>
                <a:gd name="T112" fmla="*/ 18 w 22"/>
                <a:gd name="T11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" h="19">
                  <a:moveTo>
                    <a:pt x="18" y="7"/>
                  </a:moveTo>
                  <a:cubicBezTo>
                    <a:pt x="18" y="7"/>
                    <a:pt x="18" y="7"/>
                    <a:pt x="17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6" y="6"/>
                    <a:pt x="15" y="5"/>
                    <a:pt x="15" y="5"/>
                  </a:cubicBezTo>
                  <a:cubicBezTo>
                    <a:pt x="15" y="5"/>
                    <a:pt x="14" y="4"/>
                    <a:pt x="14" y="4"/>
                  </a:cubicBezTo>
                  <a:cubicBezTo>
                    <a:pt x="13" y="4"/>
                    <a:pt x="12" y="3"/>
                    <a:pt x="11" y="2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8" y="1"/>
                    <a:pt x="8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6"/>
                    <a:pt x="14" y="6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5" y="7"/>
                    <a:pt x="16" y="7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8" y="9"/>
                  </a:cubicBezTo>
                  <a:cubicBezTo>
                    <a:pt x="18" y="9"/>
                    <a:pt x="19" y="9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8" y="12"/>
                    <a:pt x="18" y="12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6" y="13"/>
                    <a:pt x="16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6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8"/>
                    <a:pt x="16" y="17"/>
                    <a:pt x="16" y="16"/>
                  </a:cubicBezTo>
                  <a:cubicBezTo>
                    <a:pt x="16" y="16"/>
                    <a:pt x="17" y="15"/>
                    <a:pt x="17" y="15"/>
                  </a:cubicBezTo>
                  <a:cubicBezTo>
                    <a:pt x="17" y="15"/>
                    <a:pt x="17" y="15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3"/>
                    <a:pt x="19" y="13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1" y="12"/>
                    <a:pt x="22" y="11"/>
                    <a:pt x="22" y="11"/>
                  </a:cubicBezTo>
                  <a:cubicBezTo>
                    <a:pt x="22" y="11"/>
                    <a:pt x="22" y="10"/>
                    <a:pt x="22" y="10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0" y="8"/>
                    <a:pt x="19" y="8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1" name="Freeform 141"/>
            <p:cNvSpPr/>
            <p:nvPr/>
          </p:nvSpPr>
          <p:spPr bwMode="auto">
            <a:xfrm>
              <a:off x="6519068" y="850106"/>
              <a:ext cx="11113" cy="11113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3 h 3"/>
                <a:gd name="T4" fmla="*/ 2 w 3"/>
                <a:gd name="T5" fmla="*/ 3 h 3"/>
                <a:gd name="T6" fmla="*/ 2 w 3"/>
                <a:gd name="T7" fmla="*/ 3 h 3"/>
                <a:gd name="T8" fmla="*/ 2 w 3"/>
                <a:gd name="T9" fmla="*/ 2 h 3"/>
                <a:gd name="T10" fmla="*/ 2 w 3"/>
                <a:gd name="T11" fmla="*/ 2 h 3"/>
                <a:gd name="T12" fmla="*/ 2 w 3"/>
                <a:gd name="T13" fmla="*/ 2 h 3"/>
                <a:gd name="T14" fmla="*/ 3 w 3"/>
                <a:gd name="T15" fmla="*/ 2 h 3"/>
                <a:gd name="T16" fmla="*/ 3 w 3"/>
                <a:gd name="T17" fmla="*/ 2 h 3"/>
                <a:gd name="T18" fmla="*/ 3 w 3"/>
                <a:gd name="T19" fmla="*/ 1 h 3"/>
                <a:gd name="T20" fmla="*/ 3 w 3"/>
                <a:gd name="T21" fmla="*/ 1 h 3"/>
                <a:gd name="T22" fmla="*/ 3 w 3"/>
                <a:gd name="T23" fmla="*/ 1 h 3"/>
                <a:gd name="T24" fmla="*/ 3 w 3"/>
                <a:gd name="T25" fmla="*/ 1 h 3"/>
                <a:gd name="T26" fmla="*/ 3 w 3"/>
                <a:gd name="T27" fmla="*/ 0 h 3"/>
                <a:gd name="T28" fmla="*/ 3 w 3"/>
                <a:gd name="T29" fmla="*/ 0 h 3"/>
                <a:gd name="T30" fmla="*/ 2 w 3"/>
                <a:gd name="T31" fmla="*/ 0 h 3"/>
                <a:gd name="T32" fmla="*/ 2 w 3"/>
                <a:gd name="T33" fmla="*/ 0 h 3"/>
                <a:gd name="T34" fmla="*/ 1 w 3"/>
                <a:gd name="T35" fmla="*/ 1 h 3"/>
                <a:gd name="T36" fmla="*/ 0 w 3"/>
                <a:gd name="T37" fmla="*/ 1 h 3"/>
                <a:gd name="T38" fmla="*/ 0 w 3"/>
                <a:gd name="T39" fmla="*/ 1 h 3"/>
                <a:gd name="T40" fmla="*/ 0 w 3"/>
                <a:gd name="T41" fmla="*/ 2 h 3"/>
                <a:gd name="T42" fmla="*/ 0 w 3"/>
                <a:gd name="T43" fmla="*/ 2 h 3"/>
                <a:gd name="T44" fmla="*/ 1 w 3"/>
                <a:gd name="T45" fmla="*/ 2 h 3"/>
                <a:gd name="T46" fmla="*/ 1 w 3"/>
                <a:gd name="T47" fmla="*/ 2 h 3"/>
                <a:gd name="T48" fmla="*/ 1 w 3"/>
                <a:gd name="T49" fmla="*/ 3 h 3"/>
                <a:gd name="T50" fmla="*/ 2 w 3"/>
                <a:gd name="T5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2" name="Freeform 142"/>
            <p:cNvSpPr/>
            <p:nvPr/>
          </p:nvSpPr>
          <p:spPr bwMode="auto">
            <a:xfrm>
              <a:off x="6480968" y="864393"/>
              <a:ext cx="49213" cy="49213"/>
            </a:xfrm>
            <a:custGeom>
              <a:avLst/>
              <a:gdLst>
                <a:gd name="T0" fmla="*/ 2 w 13"/>
                <a:gd name="T1" fmla="*/ 1 h 13"/>
                <a:gd name="T2" fmla="*/ 3 w 13"/>
                <a:gd name="T3" fmla="*/ 1 h 13"/>
                <a:gd name="T4" fmla="*/ 3 w 13"/>
                <a:gd name="T5" fmla="*/ 1 h 13"/>
                <a:gd name="T6" fmla="*/ 3 w 13"/>
                <a:gd name="T7" fmla="*/ 1 h 13"/>
                <a:gd name="T8" fmla="*/ 2 w 13"/>
                <a:gd name="T9" fmla="*/ 1 h 13"/>
                <a:gd name="T10" fmla="*/ 2 w 13"/>
                <a:gd name="T11" fmla="*/ 0 h 13"/>
                <a:gd name="T12" fmla="*/ 1 w 13"/>
                <a:gd name="T13" fmla="*/ 0 h 13"/>
                <a:gd name="T14" fmla="*/ 1 w 13"/>
                <a:gd name="T15" fmla="*/ 1 h 13"/>
                <a:gd name="T16" fmla="*/ 0 w 13"/>
                <a:gd name="T17" fmla="*/ 2 h 13"/>
                <a:gd name="T18" fmla="*/ 1 w 13"/>
                <a:gd name="T19" fmla="*/ 4 h 13"/>
                <a:gd name="T20" fmla="*/ 2 w 13"/>
                <a:gd name="T21" fmla="*/ 5 h 13"/>
                <a:gd name="T22" fmla="*/ 3 w 13"/>
                <a:gd name="T23" fmla="*/ 6 h 13"/>
                <a:gd name="T24" fmla="*/ 4 w 13"/>
                <a:gd name="T25" fmla="*/ 8 h 13"/>
                <a:gd name="T26" fmla="*/ 5 w 13"/>
                <a:gd name="T27" fmla="*/ 10 h 13"/>
                <a:gd name="T28" fmla="*/ 7 w 13"/>
                <a:gd name="T29" fmla="*/ 11 h 13"/>
                <a:gd name="T30" fmla="*/ 9 w 13"/>
                <a:gd name="T31" fmla="*/ 13 h 13"/>
                <a:gd name="T32" fmla="*/ 9 w 13"/>
                <a:gd name="T33" fmla="*/ 13 h 13"/>
                <a:gd name="T34" fmla="*/ 10 w 13"/>
                <a:gd name="T35" fmla="*/ 13 h 13"/>
                <a:gd name="T36" fmla="*/ 11 w 13"/>
                <a:gd name="T37" fmla="*/ 13 h 13"/>
                <a:gd name="T38" fmla="*/ 11 w 13"/>
                <a:gd name="T39" fmla="*/ 13 h 13"/>
                <a:gd name="T40" fmla="*/ 12 w 13"/>
                <a:gd name="T41" fmla="*/ 13 h 13"/>
                <a:gd name="T42" fmla="*/ 12 w 13"/>
                <a:gd name="T43" fmla="*/ 13 h 13"/>
                <a:gd name="T44" fmla="*/ 12 w 13"/>
                <a:gd name="T45" fmla="*/ 13 h 13"/>
                <a:gd name="T46" fmla="*/ 12 w 13"/>
                <a:gd name="T47" fmla="*/ 13 h 13"/>
                <a:gd name="T48" fmla="*/ 12 w 13"/>
                <a:gd name="T49" fmla="*/ 13 h 13"/>
                <a:gd name="T50" fmla="*/ 12 w 13"/>
                <a:gd name="T51" fmla="*/ 13 h 13"/>
                <a:gd name="T52" fmla="*/ 12 w 13"/>
                <a:gd name="T53" fmla="*/ 13 h 13"/>
                <a:gd name="T54" fmla="*/ 12 w 13"/>
                <a:gd name="T55" fmla="*/ 12 h 13"/>
                <a:gd name="T56" fmla="*/ 12 w 13"/>
                <a:gd name="T57" fmla="*/ 12 h 13"/>
                <a:gd name="T58" fmla="*/ 12 w 13"/>
                <a:gd name="T59" fmla="*/ 12 h 13"/>
                <a:gd name="T60" fmla="*/ 12 w 13"/>
                <a:gd name="T61" fmla="*/ 12 h 13"/>
                <a:gd name="T62" fmla="*/ 13 w 13"/>
                <a:gd name="T63" fmla="*/ 11 h 13"/>
                <a:gd name="T64" fmla="*/ 12 w 13"/>
                <a:gd name="T65" fmla="*/ 11 h 13"/>
                <a:gd name="T66" fmla="*/ 12 w 13"/>
                <a:gd name="T67" fmla="*/ 11 h 13"/>
                <a:gd name="T68" fmla="*/ 12 w 13"/>
                <a:gd name="T69" fmla="*/ 11 h 13"/>
                <a:gd name="T70" fmla="*/ 10 w 13"/>
                <a:gd name="T71" fmla="*/ 11 h 13"/>
                <a:gd name="T72" fmla="*/ 9 w 13"/>
                <a:gd name="T73" fmla="*/ 10 h 13"/>
                <a:gd name="T74" fmla="*/ 9 w 13"/>
                <a:gd name="T75" fmla="*/ 9 h 13"/>
                <a:gd name="T76" fmla="*/ 8 w 13"/>
                <a:gd name="T77" fmla="*/ 9 h 13"/>
                <a:gd name="T78" fmla="*/ 8 w 13"/>
                <a:gd name="T79" fmla="*/ 9 h 13"/>
                <a:gd name="T80" fmla="*/ 9 w 13"/>
                <a:gd name="T81" fmla="*/ 10 h 13"/>
                <a:gd name="T82" fmla="*/ 9 w 13"/>
                <a:gd name="T83" fmla="*/ 10 h 13"/>
                <a:gd name="T84" fmla="*/ 9 w 13"/>
                <a:gd name="T85" fmla="*/ 10 h 13"/>
                <a:gd name="T86" fmla="*/ 9 w 13"/>
                <a:gd name="T87" fmla="*/ 10 h 13"/>
                <a:gd name="T88" fmla="*/ 9 w 13"/>
                <a:gd name="T89" fmla="*/ 10 h 13"/>
                <a:gd name="T90" fmla="*/ 8 w 13"/>
                <a:gd name="T91" fmla="*/ 10 h 13"/>
                <a:gd name="T92" fmla="*/ 7 w 13"/>
                <a:gd name="T93" fmla="*/ 9 h 13"/>
                <a:gd name="T94" fmla="*/ 4 w 13"/>
                <a:gd name="T95" fmla="*/ 7 h 13"/>
                <a:gd name="T96" fmla="*/ 3 w 13"/>
                <a:gd name="T97" fmla="*/ 4 h 13"/>
                <a:gd name="T98" fmla="*/ 2 w 13"/>
                <a:gd name="T99" fmla="*/ 3 h 13"/>
                <a:gd name="T100" fmla="*/ 2 w 13"/>
                <a:gd name="T101" fmla="*/ 2 h 13"/>
                <a:gd name="T102" fmla="*/ 2 w 13"/>
                <a:gd name="T103" fmla="*/ 2 h 13"/>
                <a:gd name="T104" fmla="*/ 2 w 13"/>
                <a:gd name="T105" fmla="*/ 2 h 13"/>
                <a:gd name="T106" fmla="*/ 2 w 13"/>
                <a:gd name="T107" fmla="*/ 2 h 13"/>
                <a:gd name="T108" fmla="*/ 2 w 13"/>
                <a:gd name="T109" fmla="*/ 2 h 13"/>
                <a:gd name="T110" fmla="*/ 2 w 13"/>
                <a:gd name="T111" fmla="*/ 2 h 13"/>
                <a:gd name="T112" fmla="*/ 2 w 13"/>
                <a:gd name="T113" fmla="*/ 1 h 13"/>
                <a:gd name="T114" fmla="*/ 2 w 13"/>
                <a:gd name="T1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" h="13">
                  <a:moveTo>
                    <a:pt x="2" y="1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4" y="8"/>
                    <a:pt x="4" y="8"/>
                  </a:cubicBezTo>
                  <a:cubicBezTo>
                    <a:pt x="4" y="9"/>
                    <a:pt x="5" y="9"/>
                    <a:pt x="5" y="10"/>
                  </a:cubicBezTo>
                  <a:cubicBezTo>
                    <a:pt x="6" y="10"/>
                    <a:pt x="6" y="11"/>
                    <a:pt x="7" y="11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10" y="13"/>
                    <a:pt x="10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1"/>
                    <a:pt x="13" y="11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10" y="11"/>
                    <a:pt x="10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7" y="9"/>
                  </a:cubicBezTo>
                  <a:cubicBezTo>
                    <a:pt x="6" y="8"/>
                    <a:pt x="5" y="8"/>
                    <a:pt x="4" y="7"/>
                  </a:cubicBezTo>
                  <a:cubicBezTo>
                    <a:pt x="4" y="6"/>
                    <a:pt x="3" y="5"/>
                    <a:pt x="3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3" name="Freeform 143"/>
            <p:cNvSpPr/>
            <p:nvPr/>
          </p:nvSpPr>
          <p:spPr bwMode="auto">
            <a:xfrm>
              <a:off x="6601618" y="710406"/>
              <a:ext cx="44450" cy="79375"/>
            </a:xfrm>
            <a:custGeom>
              <a:avLst/>
              <a:gdLst>
                <a:gd name="T0" fmla="*/ 9 w 12"/>
                <a:gd name="T1" fmla="*/ 6 h 21"/>
                <a:gd name="T2" fmla="*/ 9 w 12"/>
                <a:gd name="T3" fmla="*/ 8 h 21"/>
                <a:gd name="T4" fmla="*/ 8 w 12"/>
                <a:gd name="T5" fmla="*/ 13 h 21"/>
                <a:gd name="T6" fmla="*/ 8 w 12"/>
                <a:gd name="T7" fmla="*/ 13 h 21"/>
                <a:gd name="T8" fmla="*/ 7 w 12"/>
                <a:gd name="T9" fmla="*/ 10 h 21"/>
                <a:gd name="T10" fmla="*/ 8 w 12"/>
                <a:gd name="T11" fmla="*/ 9 h 21"/>
                <a:gd name="T12" fmla="*/ 8 w 12"/>
                <a:gd name="T13" fmla="*/ 7 h 21"/>
                <a:gd name="T14" fmla="*/ 7 w 12"/>
                <a:gd name="T15" fmla="*/ 6 h 21"/>
                <a:gd name="T16" fmla="*/ 6 w 12"/>
                <a:gd name="T17" fmla="*/ 6 h 21"/>
                <a:gd name="T18" fmla="*/ 6 w 12"/>
                <a:gd name="T19" fmla="*/ 3 h 21"/>
                <a:gd name="T20" fmla="*/ 4 w 12"/>
                <a:gd name="T21" fmla="*/ 0 h 21"/>
                <a:gd name="T22" fmla="*/ 2 w 12"/>
                <a:gd name="T23" fmla="*/ 1 h 21"/>
                <a:gd name="T24" fmla="*/ 2 w 12"/>
                <a:gd name="T25" fmla="*/ 3 h 21"/>
                <a:gd name="T26" fmla="*/ 2 w 12"/>
                <a:gd name="T27" fmla="*/ 5 h 21"/>
                <a:gd name="T28" fmla="*/ 2 w 12"/>
                <a:gd name="T29" fmla="*/ 7 h 21"/>
                <a:gd name="T30" fmla="*/ 2 w 12"/>
                <a:gd name="T31" fmla="*/ 8 h 21"/>
                <a:gd name="T32" fmla="*/ 1 w 12"/>
                <a:gd name="T33" fmla="*/ 12 h 21"/>
                <a:gd name="T34" fmla="*/ 1 w 12"/>
                <a:gd name="T35" fmla="*/ 13 h 21"/>
                <a:gd name="T36" fmla="*/ 2 w 12"/>
                <a:gd name="T37" fmla="*/ 12 h 21"/>
                <a:gd name="T38" fmla="*/ 3 w 12"/>
                <a:gd name="T39" fmla="*/ 10 h 21"/>
                <a:gd name="T40" fmla="*/ 4 w 12"/>
                <a:gd name="T41" fmla="*/ 10 h 21"/>
                <a:gd name="T42" fmla="*/ 4 w 12"/>
                <a:gd name="T43" fmla="*/ 9 h 21"/>
                <a:gd name="T44" fmla="*/ 5 w 12"/>
                <a:gd name="T45" fmla="*/ 9 h 21"/>
                <a:gd name="T46" fmla="*/ 5 w 12"/>
                <a:gd name="T47" fmla="*/ 10 h 21"/>
                <a:gd name="T48" fmla="*/ 4 w 12"/>
                <a:gd name="T49" fmla="*/ 12 h 21"/>
                <a:gd name="T50" fmla="*/ 3 w 12"/>
                <a:gd name="T51" fmla="*/ 14 h 21"/>
                <a:gd name="T52" fmla="*/ 2 w 12"/>
                <a:gd name="T53" fmla="*/ 15 h 21"/>
                <a:gd name="T54" fmla="*/ 2 w 12"/>
                <a:gd name="T55" fmla="*/ 16 h 21"/>
                <a:gd name="T56" fmla="*/ 1 w 12"/>
                <a:gd name="T57" fmla="*/ 16 h 21"/>
                <a:gd name="T58" fmla="*/ 0 w 12"/>
                <a:gd name="T59" fmla="*/ 18 h 21"/>
                <a:gd name="T60" fmla="*/ 1 w 12"/>
                <a:gd name="T61" fmla="*/ 18 h 21"/>
                <a:gd name="T62" fmla="*/ 1 w 12"/>
                <a:gd name="T63" fmla="*/ 18 h 21"/>
                <a:gd name="T64" fmla="*/ 2 w 12"/>
                <a:gd name="T65" fmla="*/ 17 h 21"/>
                <a:gd name="T66" fmla="*/ 3 w 12"/>
                <a:gd name="T67" fmla="*/ 17 h 21"/>
                <a:gd name="T68" fmla="*/ 4 w 12"/>
                <a:gd name="T69" fmla="*/ 16 h 21"/>
                <a:gd name="T70" fmla="*/ 4 w 12"/>
                <a:gd name="T71" fmla="*/ 18 h 21"/>
                <a:gd name="T72" fmla="*/ 4 w 12"/>
                <a:gd name="T73" fmla="*/ 18 h 21"/>
                <a:gd name="T74" fmla="*/ 4 w 12"/>
                <a:gd name="T75" fmla="*/ 20 h 21"/>
                <a:gd name="T76" fmla="*/ 4 w 12"/>
                <a:gd name="T77" fmla="*/ 20 h 21"/>
                <a:gd name="T78" fmla="*/ 4 w 12"/>
                <a:gd name="T79" fmla="*/ 19 h 21"/>
                <a:gd name="T80" fmla="*/ 4 w 12"/>
                <a:gd name="T81" fmla="*/ 20 h 21"/>
                <a:gd name="T82" fmla="*/ 4 w 12"/>
                <a:gd name="T83" fmla="*/ 20 h 21"/>
                <a:gd name="T84" fmla="*/ 4 w 12"/>
                <a:gd name="T85" fmla="*/ 21 h 21"/>
                <a:gd name="T86" fmla="*/ 5 w 12"/>
                <a:gd name="T87" fmla="*/ 21 h 21"/>
                <a:gd name="T88" fmla="*/ 5 w 12"/>
                <a:gd name="T89" fmla="*/ 21 h 21"/>
                <a:gd name="T90" fmla="*/ 6 w 12"/>
                <a:gd name="T91" fmla="*/ 20 h 21"/>
                <a:gd name="T92" fmla="*/ 6 w 12"/>
                <a:gd name="T93" fmla="*/ 20 h 21"/>
                <a:gd name="T94" fmla="*/ 7 w 12"/>
                <a:gd name="T95" fmla="*/ 20 h 21"/>
                <a:gd name="T96" fmla="*/ 7 w 12"/>
                <a:gd name="T97" fmla="*/ 19 h 21"/>
                <a:gd name="T98" fmla="*/ 8 w 12"/>
                <a:gd name="T99" fmla="*/ 18 h 21"/>
                <a:gd name="T100" fmla="*/ 9 w 12"/>
                <a:gd name="T101" fmla="*/ 20 h 21"/>
                <a:gd name="T102" fmla="*/ 11 w 12"/>
                <a:gd name="T103" fmla="*/ 20 h 21"/>
                <a:gd name="T104" fmla="*/ 12 w 12"/>
                <a:gd name="T105" fmla="*/ 19 h 21"/>
                <a:gd name="T106" fmla="*/ 10 w 12"/>
                <a:gd name="T107" fmla="*/ 17 h 21"/>
                <a:gd name="T108" fmla="*/ 9 w 12"/>
                <a:gd name="T109" fmla="*/ 15 h 21"/>
                <a:gd name="T110" fmla="*/ 9 w 12"/>
                <a:gd name="T111" fmla="*/ 13 h 21"/>
                <a:gd name="T112" fmla="*/ 9 w 12"/>
                <a:gd name="T113" fmla="*/ 11 h 21"/>
                <a:gd name="T114" fmla="*/ 10 w 12"/>
                <a:gd name="T115" fmla="*/ 8 h 21"/>
                <a:gd name="T116" fmla="*/ 10 w 12"/>
                <a:gd name="T117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" h="21">
                  <a:moveTo>
                    <a:pt x="9" y="6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8"/>
                    <a:pt x="9" y="9"/>
                    <a:pt x="9" y="10"/>
                  </a:cubicBezTo>
                  <a:cubicBezTo>
                    <a:pt x="9" y="11"/>
                    <a:pt x="9" y="12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2"/>
                    <a:pt x="7" y="11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7" y="5"/>
                    <a:pt x="7" y="4"/>
                  </a:cubicBezTo>
                  <a:cubicBezTo>
                    <a:pt x="7" y="4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1"/>
                    <a:pt x="1" y="11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2" y="18"/>
                    <a:pt x="2" y="18"/>
                  </a:cubicBezTo>
                  <a:cubicBezTo>
                    <a:pt x="2" y="18"/>
                    <a:pt x="2" y="18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7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2" y="20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1" y="19"/>
                    <a:pt x="11" y="18"/>
                  </a:cubicBezTo>
                  <a:cubicBezTo>
                    <a:pt x="11" y="18"/>
                    <a:pt x="11" y="17"/>
                    <a:pt x="10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9" y="6"/>
                    <a:pt x="9" y="6"/>
                    <a:pt x="9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4" name="Freeform 144"/>
            <p:cNvSpPr>
              <a:spLocks noEditPoints="1"/>
            </p:cNvSpPr>
            <p:nvPr/>
          </p:nvSpPr>
          <p:spPr bwMode="auto">
            <a:xfrm>
              <a:off x="6631781" y="704056"/>
              <a:ext cx="66675" cy="88900"/>
            </a:xfrm>
            <a:custGeom>
              <a:avLst/>
              <a:gdLst>
                <a:gd name="T0" fmla="*/ 13 w 18"/>
                <a:gd name="T1" fmla="*/ 2 h 24"/>
                <a:gd name="T2" fmla="*/ 12 w 18"/>
                <a:gd name="T3" fmla="*/ 2 h 24"/>
                <a:gd name="T4" fmla="*/ 10 w 18"/>
                <a:gd name="T5" fmla="*/ 0 h 24"/>
                <a:gd name="T6" fmla="*/ 10 w 18"/>
                <a:gd name="T7" fmla="*/ 0 h 24"/>
                <a:gd name="T8" fmla="*/ 11 w 18"/>
                <a:gd name="T9" fmla="*/ 4 h 24"/>
                <a:gd name="T10" fmla="*/ 12 w 18"/>
                <a:gd name="T11" fmla="*/ 6 h 24"/>
                <a:gd name="T12" fmla="*/ 11 w 18"/>
                <a:gd name="T13" fmla="*/ 7 h 24"/>
                <a:gd name="T14" fmla="*/ 11 w 18"/>
                <a:gd name="T15" fmla="*/ 8 h 24"/>
                <a:gd name="T16" fmla="*/ 11 w 18"/>
                <a:gd name="T17" fmla="*/ 8 h 24"/>
                <a:gd name="T18" fmla="*/ 9 w 18"/>
                <a:gd name="T19" fmla="*/ 4 h 24"/>
                <a:gd name="T20" fmla="*/ 8 w 18"/>
                <a:gd name="T21" fmla="*/ 2 h 24"/>
                <a:gd name="T22" fmla="*/ 5 w 18"/>
                <a:gd name="T23" fmla="*/ 0 h 24"/>
                <a:gd name="T24" fmla="*/ 4 w 18"/>
                <a:gd name="T25" fmla="*/ 0 h 24"/>
                <a:gd name="T26" fmla="*/ 3 w 18"/>
                <a:gd name="T27" fmla="*/ 0 h 24"/>
                <a:gd name="T28" fmla="*/ 3 w 18"/>
                <a:gd name="T29" fmla="*/ 1 h 24"/>
                <a:gd name="T30" fmla="*/ 3 w 18"/>
                <a:gd name="T31" fmla="*/ 1 h 24"/>
                <a:gd name="T32" fmla="*/ 4 w 18"/>
                <a:gd name="T33" fmla="*/ 2 h 24"/>
                <a:gd name="T34" fmla="*/ 5 w 18"/>
                <a:gd name="T35" fmla="*/ 4 h 24"/>
                <a:gd name="T36" fmla="*/ 5 w 18"/>
                <a:gd name="T37" fmla="*/ 4 h 24"/>
                <a:gd name="T38" fmla="*/ 4 w 18"/>
                <a:gd name="T39" fmla="*/ 4 h 24"/>
                <a:gd name="T40" fmla="*/ 2 w 18"/>
                <a:gd name="T41" fmla="*/ 4 h 24"/>
                <a:gd name="T42" fmla="*/ 0 w 18"/>
                <a:gd name="T43" fmla="*/ 4 h 24"/>
                <a:gd name="T44" fmla="*/ 0 w 18"/>
                <a:gd name="T45" fmla="*/ 5 h 24"/>
                <a:gd name="T46" fmla="*/ 1 w 18"/>
                <a:gd name="T47" fmla="*/ 5 h 24"/>
                <a:gd name="T48" fmla="*/ 2 w 18"/>
                <a:gd name="T49" fmla="*/ 7 h 24"/>
                <a:gd name="T50" fmla="*/ 3 w 18"/>
                <a:gd name="T51" fmla="*/ 7 h 24"/>
                <a:gd name="T52" fmla="*/ 3 w 18"/>
                <a:gd name="T53" fmla="*/ 7 h 24"/>
                <a:gd name="T54" fmla="*/ 3 w 18"/>
                <a:gd name="T55" fmla="*/ 7 h 24"/>
                <a:gd name="T56" fmla="*/ 2 w 18"/>
                <a:gd name="T57" fmla="*/ 7 h 24"/>
                <a:gd name="T58" fmla="*/ 2 w 18"/>
                <a:gd name="T59" fmla="*/ 9 h 24"/>
                <a:gd name="T60" fmla="*/ 3 w 18"/>
                <a:gd name="T61" fmla="*/ 10 h 24"/>
                <a:gd name="T62" fmla="*/ 4 w 18"/>
                <a:gd name="T63" fmla="*/ 12 h 24"/>
                <a:gd name="T64" fmla="*/ 5 w 18"/>
                <a:gd name="T65" fmla="*/ 15 h 24"/>
                <a:gd name="T66" fmla="*/ 7 w 18"/>
                <a:gd name="T67" fmla="*/ 16 h 24"/>
                <a:gd name="T68" fmla="*/ 9 w 18"/>
                <a:gd name="T69" fmla="*/ 16 h 24"/>
                <a:gd name="T70" fmla="*/ 10 w 18"/>
                <a:gd name="T71" fmla="*/ 15 h 24"/>
                <a:gd name="T72" fmla="*/ 10 w 18"/>
                <a:gd name="T73" fmla="*/ 15 h 24"/>
                <a:gd name="T74" fmla="*/ 12 w 18"/>
                <a:gd name="T75" fmla="*/ 17 h 24"/>
                <a:gd name="T76" fmla="*/ 17 w 18"/>
                <a:gd name="T77" fmla="*/ 23 h 24"/>
                <a:gd name="T78" fmla="*/ 18 w 18"/>
                <a:gd name="T79" fmla="*/ 24 h 24"/>
                <a:gd name="T80" fmla="*/ 18 w 18"/>
                <a:gd name="T81" fmla="*/ 22 h 24"/>
                <a:gd name="T82" fmla="*/ 16 w 18"/>
                <a:gd name="T83" fmla="*/ 17 h 24"/>
                <a:gd name="T84" fmla="*/ 12 w 18"/>
                <a:gd name="T85" fmla="*/ 11 h 24"/>
                <a:gd name="T86" fmla="*/ 13 w 18"/>
                <a:gd name="T87" fmla="*/ 8 h 24"/>
                <a:gd name="T88" fmla="*/ 14 w 18"/>
                <a:gd name="T89" fmla="*/ 4 h 24"/>
                <a:gd name="T90" fmla="*/ 8 w 18"/>
                <a:gd name="T91" fmla="*/ 11 h 24"/>
                <a:gd name="T92" fmla="*/ 9 w 18"/>
                <a:gd name="T93" fmla="*/ 12 h 24"/>
                <a:gd name="T94" fmla="*/ 7 w 18"/>
                <a:gd name="T95" fmla="*/ 13 h 24"/>
                <a:gd name="T96" fmla="*/ 7 w 18"/>
                <a:gd name="T97" fmla="*/ 14 h 24"/>
                <a:gd name="T98" fmla="*/ 6 w 18"/>
                <a:gd name="T99" fmla="*/ 12 h 24"/>
                <a:gd name="T100" fmla="*/ 5 w 18"/>
                <a:gd name="T101" fmla="*/ 11 h 24"/>
                <a:gd name="T102" fmla="*/ 5 w 18"/>
                <a:gd name="T103" fmla="*/ 9 h 24"/>
                <a:gd name="T104" fmla="*/ 4 w 18"/>
                <a:gd name="T105" fmla="*/ 8 h 24"/>
                <a:gd name="T106" fmla="*/ 4 w 18"/>
                <a:gd name="T107" fmla="*/ 7 h 24"/>
                <a:gd name="T108" fmla="*/ 5 w 18"/>
                <a:gd name="T109" fmla="*/ 7 h 24"/>
                <a:gd name="T110" fmla="*/ 6 w 18"/>
                <a:gd name="T111" fmla="*/ 7 h 24"/>
                <a:gd name="T112" fmla="*/ 6 w 18"/>
                <a:gd name="T113" fmla="*/ 7 h 24"/>
                <a:gd name="T114" fmla="*/ 8 w 18"/>
                <a:gd name="T11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" h="24">
                  <a:moveTo>
                    <a:pt x="13" y="3"/>
                  </a:moveTo>
                  <a:cubicBezTo>
                    <a:pt x="13" y="3"/>
                    <a:pt x="13" y="3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6"/>
                    <a:pt x="10" y="5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3"/>
                    <a:pt x="4" y="14"/>
                  </a:cubicBezTo>
                  <a:cubicBezTo>
                    <a:pt x="4" y="14"/>
                    <a:pt x="4" y="14"/>
                    <a:pt x="5" y="15"/>
                  </a:cubicBezTo>
                  <a:cubicBezTo>
                    <a:pt x="5" y="15"/>
                    <a:pt x="5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7"/>
                  </a:cubicBezTo>
                  <a:cubicBezTo>
                    <a:pt x="13" y="18"/>
                    <a:pt x="13" y="19"/>
                    <a:pt x="14" y="20"/>
                  </a:cubicBezTo>
                  <a:cubicBezTo>
                    <a:pt x="15" y="21"/>
                    <a:pt x="16" y="22"/>
                    <a:pt x="17" y="23"/>
                  </a:cubicBezTo>
                  <a:cubicBezTo>
                    <a:pt x="17" y="23"/>
                    <a:pt x="17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3"/>
                    <a:pt x="18" y="23"/>
                    <a:pt x="18" y="22"/>
                  </a:cubicBezTo>
                  <a:cubicBezTo>
                    <a:pt x="18" y="22"/>
                    <a:pt x="18" y="21"/>
                    <a:pt x="18" y="21"/>
                  </a:cubicBezTo>
                  <a:cubicBezTo>
                    <a:pt x="17" y="19"/>
                    <a:pt x="16" y="18"/>
                    <a:pt x="16" y="17"/>
                  </a:cubicBezTo>
                  <a:cubicBezTo>
                    <a:pt x="15" y="16"/>
                    <a:pt x="15" y="15"/>
                    <a:pt x="14" y="15"/>
                  </a:cubicBezTo>
                  <a:cubicBezTo>
                    <a:pt x="14" y="14"/>
                    <a:pt x="13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9"/>
                    <a:pt x="12" y="8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3"/>
                    <a:pt x="13" y="3"/>
                    <a:pt x="13" y="3"/>
                  </a:cubicBezTo>
                  <a:moveTo>
                    <a:pt x="8" y="11"/>
                  </a:moveTo>
                  <a:cubicBezTo>
                    <a:pt x="8" y="11"/>
                    <a:pt x="9" y="11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3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7" y="8"/>
                    <a:pt x="7" y="9"/>
                  </a:cubicBezTo>
                  <a:cubicBezTo>
                    <a:pt x="8" y="10"/>
                    <a:pt x="8" y="10"/>
                    <a:pt x="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5" name="Freeform 145"/>
            <p:cNvSpPr>
              <a:spLocks noEditPoints="1"/>
            </p:cNvSpPr>
            <p:nvPr/>
          </p:nvSpPr>
          <p:spPr bwMode="auto">
            <a:xfrm>
              <a:off x="6973093" y="696118"/>
              <a:ext cx="115888" cy="63500"/>
            </a:xfrm>
            <a:custGeom>
              <a:avLst/>
              <a:gdLst>
                <a:gd name="T0" fmla="*/ 14 w 31"/>
                <a:gd name="T1" fmla="*/ 11 h 17"/>
                <a:gd name="T2" fmla="*/ 17 w 31"/>
                <a:gd name="T3" fmla="*/ 9 h 17"/>
                <a:gd name="T4" fmla="*/ 20 w 31"/>
                <a:gd name="T5" fmla="*/ 9 h 17"/>
                <a:gd name="T6" fmla="*/ 20 w 31"/>
                <a:gd name="T7" fmla="*/ 9 h 17"/>
                <a:gd name="T8" fmla="*/ 20 w 31"/>
                <a:gd name="T9" fmla="*/ 9 h 17"/>
                <a:gd name="T10" fmla="*/ 22 w 31"/>
                <a:gd name="T11" fmla="*/ 10 h 17"/>
                <a:gd name="T12" fmla="*/ 23 w 31"/>
                <a:gd name="T13" fmla="*/ 11 h 17"/>
                <a:gd name="T14" fmla="*/ 27 w 31"/>
                <a:gd name="T15" fmla="*/ 11 h 17"/>
                <a:gd name="T16" fmla="*/ 29 w 31"/>
                <a:gd name="T17" fmla="*/ 13 h 17"/>
                <a:gd name="T18" fmla="*/ 24 w 31"/>
                <a:gd name="T19" fmla="*/ 15 h 17"/>
                <a:gd name="T20" fmla="*/ 21 w 31"/>
                <a:gd name="T21" fmla="*/ 15 h 17"/>
                <a:gd name="T22" fmla="*/ 19 w 31"/>
                <a:gd name="T23" fmla="*/ 14 h 17"/>
                <a:gd name="T24" fmla="*/ 22 w 31"/>
                <a:gd name="T25" fmla="*/ 16 h 17"/>
                <a:gd name="T26" fmla="*/ 30 w 31"/>
                <a:gd name="T27" fmla="*/ 15 h 17"/>
                <a:gd name="T28" fmla="*/ 26 w 31"/>
                <a:gd name="T29" fmla="*/ 9 h 17"/>
                <a:gd name="T30" fmla="*/ 25 w 31"/>
                <a:gd name="T31" fmla="*/ 7 h 17"/>
                <a:gd name="T32" fmla="*/ 24 w 31"/>
                <a:gd name="T33" fmla="*/ 5 h 17"/>
                <a:gd name="T34" fmla="*/ 22 w 31"/>
                <a:gd name="T35" fmla="*/ 3 h 17"/>
                <a:gd name="T36" fmla="*/ 21 w 31"/>
                <a:gd name="T37" fmla="*/ 4 h 17"/>
                <a:gd name="T38" fmla="*/ 17 w 31"/>
                <a:gd name="T39" fmla="*/ 5 h 17"/>
                <a:gd name="T40" fmla="*/ 12 w 31"/>
                <a:gd name="T41" fmla="*/ 8 h 17"/>
                <a:gd name="T42" fmla="*/ 13 w 31"/>
                <a:gd name="T43" fmla="*/ 6 h 17"/>
                <a:gd name="T44" fmla="*/ 13 w 31"/>
                <a:gd name="T45" fmla="*/ 2 h 17"/>
                <a:gd name="T46" fmla="*/ 16 w 31"/>
                <a:gd name="T47" fmla="*/ 3 h 17"/>
                <a:gd name="T48" fmla="*/ 17 w 31"/>
                <a:gd name="T49" fmla="*/ 1 h 17"/>
                <a:gd name="T50" fmla="*/ 14 w 31"/>
                <a:gd name="T51" fmla="*/ 1 h 17"/>
                <a:gd name="T52" fmla="*/ 7 w 31"/>
                <a:gd name="T53" fmla="*/ 2 h 17"/>
                <a:gd name="T54" fmla="*/ 3 w 31"/>
                <a:gd name="T55" fmla="*/ 4 h 17"/>
                <a:gd name="T56" fmla="*/ 3 w 31"/>
                <a:gd name="T57" fmla="*/ 5 h 17"/>
                <a:gd name="T58" fmla="*/ 11 w 31"/>
                <a:gd name="T59" fmla="*/ 2 h 17"/>
                <a:gd name="T60" fmla="*/ 12 w 31"/>
                <a:gd name="T61" fmla="*/ 3 h 17"/>
                <a:gd name="T62" fmla="*/ 10 w 31"/>
                <a:gd name="T63" fmla="*/ 8 h 17"/>
                <a:gd name="T64" fmla="*/ 8 w 31"/>
                <a:gd name="T65" fmla="*/ 9 h 17"/>
                <a:gd name="T66" fmla="*/ 10 w 31"/>
                <a:gd name="T67" fmla="*/ 6 h 17"/>
                <a:gd name="T68" fmla="*/ 8 w 31"/>
                <a:gd name="T69" fmla="*/ 5 h 17"/>
                <a:gd name="T70" fmla="*/ 3 w 31"/>
                <a:gd name="T71" fmla="*/ 11 h 17"/>
                <a:gd name="T72" fmla="*/ 0 w 31"/>
                <a:gd name="T73" fmla="*/ 15 h 17"/>
                <a:gd name="T74" fmla="*/ 1 w 31"/>
                <a:gd name="T75" fmla="*/ 15 h 17"/>
                <a:gd name="T76" fmla="*/ 3 w 31"/>
                <a:gd name="T77" fmla="*/ 13 h 17"/>
                <a:gd name="T78" fmla="*/ 4 w 31"/>
                <a:gd name="T79" fmla="*/ 11 h 17"/>
                <a:gd name="T80" fmla="*/ 3 w 31"/>
                <a:gd name="T81" fmla="*/ 11 h 17"/>
                <a:gd name="T82" fmla="*/ 6 w 31"/>
                <a:gd name="T83" fmla="*/ 8 h 17"/>
                <a:gd name="T84" fmla="*/ 8 w 31"/>
                <a:gd name="T85" fmla="*/ 7 h 17"/>
                <a:gd name="T86" fmla="*/ 7 w 31"/>
                <a:gd name="T87" fmla="*/ 11 h 17"/>
                <a:gd name="T88" fmla="*/ 8 w 31"/>
                <a:gd name="T89" fmla="*/ 11 h 17"/>
                <a:gd name="T90" fmla="*/ 11 w 31"/>
                <a:gd name="T91" fmla="*/ 10 h 17"/>
                <a:gd name="T92" fmla="*/ 12 w 31"/>
                <a:gd name="T93" fmla="*/ 12 h 17"/>
                <a:gd name="T94" fmla="*/ 19 w 31"/>
                <a:gd name="T95" fmla="*/ 6 h 17"/>
                <a:gd name="T96" fmla="*/ 21 w 31"/>
                <a:gd name="T97" fmla="*/ 6 h 17"/>
                <a:gd name="T98" fmla="*/ 22 w 31"/>
                <a:gd name="T99" fmla="*/ 8 h 17"/>
                <a:gd name="T100" fmla="*/ 16 w 31"/>
                <a:gd name="T10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" h="17">
                  <a:moveTo>
                    <a:pt x="13" y="12"/>
                  </a:moveTo>
                  <a:cubicBezTo>
                    <a:pt x="13" y="12"/>
                    <a:pt x="13" y="12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6" y="10"/>
                  </a:cubicBezTo>
                  <a:cubicBezTo>
                    <a:pt x="26" y="11"/>
                    <a:pt x="26" y="11"/>
                    <a:pt x="27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2"/>
                    <a:pt x="28" y="12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8" y="14"/>
                  </a:cubicBezTo>
                  <a:cubicBezTo>
                    <a:pt x="28" y="14"/>
                    <a:pt x="27" y="15"/>
                    <a:pt x="27" y="15"/>
                  </a:cubicBezTo>
                  <a:cubicBezTo>
                    <a:pt x="26" y="15"/>
                    <a:pt x="26" y="15"/>
                    <a:pt x="25" y="15"/>
                  </a:cubicBezTo>
                  <a:cubicBezTo>
                    <a:pt x="25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2" y="15"/>
                    <a:pt x="22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1" y="15"/>
                  </a:cubicBezTo>
                  <a:cubicBezTo>
                    <a:pt x="21" y="15"/>
                    <a:pt x="21" y="15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3" y="17"/>
                  </a:cubicBezTo>
                  <a:cubicBezTo>
                    <a:pt x="24" y="17"/>
                    <a:pt x="25" y="17"/>
                    <a:pt x="25" y="17"/>
                  </a:cubicBezTo>
                  <a:cubicBezTo>
                    <a:pt x="26" y="17"/>
                    <a:pt x="27" y="17"/>
                    <a:pt x="28" y="17"/>
                  </a:cubicBezTo>
                  <a:cubicBezTo>
                    <a:pt x="28" y="17"/>
                    <a:pt x="29" y="16"/>
                    <a:pt x="29" y="16"/>
                  </a:cubicBezTo>
                  <a:cubicBezTo>
                    <a:pt x="30" y="16"/>
                    <a:pt x="30" y="15"/>
                    <a:pt x="30" y="15"/>
                  </a:cubicBezTo>
                  <a:cubicBezTo>
                    <a:pt x="31" y="14"/>
                    <a:pt x="31" y="14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1"/>
                    <a:pt x="30" y="11"/>
                  </a:cubicBezTo>
                  <a:cubicBezTo>
                    <a:pt x="30" y="10"/>
                    <a:pt x="29" y="10"/>
                    <a:pt x="28" y="10"/>
                  </a:cubicBezTo>
                  <a:cubicBezTo>
                    <a:pt x="27" y="9"/>
                    <a:pt x="27" y="9"/>
                    <a:pt x="26" y="9"/>
                  </a:cubicBezTo>
                  <a:cubicBezTo>
                    <a:pt x="26" y="9"/>
                    <a:pt x="26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3" y="4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4"/>
                  </a:cubicBezTo>
                  <a:cubicBezTo>
                    <a:pt x="22" y="4"/>
                    <a:pt x="22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5"/>
                    <a:pt x="18" y="5"/>
                    <a:pt x="17" y="5"/>
                  </a:cubicBezTo>
                  <a:cubicBezTo>
                    <a:pt x="16" y="6"/>
                    <a:pt x="15" y="6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5" y="2"/>
                  </a:cubicBezTo>
                  <a:cubicBezTo>
                    <a:pt x="15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0" y="2"/>
                    <a:pt x="8" y="2"/>
                    <a:pt x="7" y="2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10" y="2"/>
                    <a:pt x="11" y="2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6"/>
                    <a:pt x="11" y="6"/>
                    <a:pt x="11" y="7"/>
                  </a:cubicBezTo>
                  <a:cubicBezTo>
                    <a:pt x="11" y="7"/>
                    <a:pt x="11" y="8"/>
                    <a:pt x="10" y="8"/>
                  </a:cubicBezTo>
                  <a:cubicBezTo>
                    <a:pt x="10" y="9"/>
                    <a:pt x="10" y="9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8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9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5" y="8"/>
                    <a:pt x="5" y="9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2"/>
                    <a:pt x="1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2" y="15"/>
                    <a:pt x="2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14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6" y="9"/>
                    <a:pt x="6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0" y="11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2" y="12"/>
                  </a:cubicBezTo>
                  <a:cubicBezTo>
                    <a:pt x="12" y="12"/>
                    <a:pt x="12" y="12"/>
                    <a:pt x="13" y="12"/>
                  </a:cubicBezTo>
                  <a:moveTo>
                    <a:pt x="16" y="8"/>
                  </a:moveTo>
                  <a:cubicBezTo>
                    <a:pt x="16" y="8"/>
                    <a:pt x="16" y="7"/>
                    <a:pt x="17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5"/>
                    <a:pt x="19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1" y="8"/>
                    <a:pt x="21" y="8"/>
                  </a:cubicBezTo>
                  <a:cubicBezTo>
                    <a:pt x="21" y="8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6" name="Freeform 146"/>
            <p:cNvSpPr>
              <a:spLocks noEditPoints="1"/>
            </p:cNvSpPr>
            <p:nvPr/>
          </p:nvSpPr>
          <p:spPr bwMode="auto">
            <a:xfrm>
              <a:off x="7003256" y="734218"/>
              <a:ext cx="47625" cy="71438"/>
            </a:xfrm>
            <a:custGeom>
              <a:avLst/>
              <a:gdLst>
                <a:gd name="T0" fmla="*/ 13 w 13"/>
                <a:gd name="T1" fmla="*/ 18 h 19"/>
                <a:gd name="T2" fmla="*/ 13 w 13"/>
                <a:gd name="T3" fmla="*/ 16 h 19"/>
                <a:gd name="T4" fmla="*/ 12 w 13"/>
                <a:gd name="T5" fmla="*/ 11 h 19"/>
                <a:gd name="T6" fmla="*/ 12 w 13"/>
                <a:gd name="T7" fmla="*/ 9 h 19"/>
                <a:gd name="T8" fmla="*/ 11 w 13"/>
                <a:gd name="T9" fmla="*/ 10 h 19"/>
                <a:gd name="T10" fmla="*/ 11 w 13"/>
                <a:gd name="T11" fmla="*/ 13 h 19"/>
                <a:gd name="T12" fmla="*/ 11 w 13"/>
                <a:gd name="T13" fmla="*/ 17 h 19"/>
                <a:gd name="T14" fmla="*/ 11 w 13"/>
                <a:gd name="T15" fmla="*/ 18 h 19"/>
                <a:gd name="T16" fmla="*/ 8 w 13"/>
                <a:gd name="T17" fmla="*/ 17 h 19"/>
                <a:gd name="T18" fmla="*/ 5 w 13"/>
                <a:gd name="T19" fmla="*/ 15 h 19"/>
                <a:gd name="T20" fmla="*/ 4 w 13"/>
                <a:gd name="T21" fmla="*/ 13 h 19"/>
                <a:gd name="T22" fmla="*/ 5 w 13"/>
                <a:gd name="T23" fmla="*/ 12 h 19"/>
                <a:gd name="T24" fmla="*/ 7 w 13"/>
                <a:gd name="T25" fmla="*/ 10 h 19"/>
                <a:gd name="T26" fmla="*/ 8 w 13"/>
                <a:gd name="T27" fmla="*/ 9 h 19"/>
                <a:gd name="T28" fmla="*/ 10 w 13"/>
                <a:gd name="T29" fmla="*/ 9 h 19"/>
                <a:gd name="T30" fmla="*/ 10 w 13"/>
                <a:gd name="T31" fmla="*/ 8 h 19"/>
                <a:gd name="T32" fmla="*/ 11 w 13"/>
                <a:gd name="T33" fmla="*/ 7 h 19"/>
                <a:gd name="T34" fmla="*/ 11 w 13"/>
                <a:gd name="T35" fmla="*/ 7 h 19"/>
                <a:gd name="T36" fmla="*/ 11 w 13"/>
                <a:gd name="T37" fmla="*/ 6 h 19"/>
                <a:gd name="T38" fmla="*/ 11 w 13"/>
                <a:gd name="T39" fmla="*/ 3 h 19"/>
                <a:gd name="T40" fmla="*/ 10 w 13"/>
                <a:gd name="T41" fmla="*/ 0 h 19"/>
                <a:gd name="T42" fmla="*/ 9 w 13"/>
                <a:gd name="T43" fmla="*/ 0 h 19"/>
                <a:gd name="T44" fmla="*/ 8 w 13"/>
                <a:gd name="T45" fmla="*/ 0 h 19"/>
                <a:gd name="T46" fmla="*/ 8 w 13"/>
                <a:gd name="T47" fmla="*/ 1 h 19"/>
                <a:gd name="T48" fmla="*/ 7 w 13"/>
                <a:gd name="T49" fmla="*/ 2 h 19"/>
                <a:gd name="T50" fmla="*/ 5 w 13"/>
                <a:gd name="T51" fmla="*/ 2 h 19"/>
                <a:gd name="T52" fmla="*/ 3 w 13"/>
                <a:gd name="T53" fmla="*/ 3 h 19"/>
                <a:gd name="T54" fmla="*/ 2 w 13"/>
                <a:gd name="T55" fmla="*/ 5 h 19"/>
                <a:gd name="T56" fmla="*/ 2 w 13"/>
                <a:gd name="T57" fmla="*/ 7 h 19"/>
                <a:gd name="T58" fmla="*/ 2 w 13"/>
                <a:gd name="T59" fmla="*/ 9 h 19"/>
                <a:gd name="T60" fmla="*/ 2 w 13"/>
                <a:gd name="T61" fmla="*/ 9 h 19"/>
                <a:gd name="T62" fmla="*/ 0 w 13"/>
                <a:gd name="T63" fmla="*/ 10 h 19"/>
                <a:gd name="T64" fmla="*/ 1 w 13"/>
                <a:gd name="T65" fmla="*/ 11 h 19"/>
                <a:gd name="T66" fmla="*/ 2 w 13"/>
                <a:gd name="T67" fmla="*/ 11 h 19"/>
                <a:gd name="T68" fmla="*/ 5 w 13"/>
                <a:gd name="T69" fmla="*/ 10 h 19"/>
                <a:gd name="T70" fmla="*/ 5 w 13"/>
                <a:gd name="T71" fmla="*/ 10 h 19"/>
                <a:gd name="T72" fmla="*/ 5 w 13"/>
                <a:gd name="T73" fmla="*/ 10 h 19"/>
                <a:gd name="T74" fmla="*/ 4 w 13"/>
                <a:gd name="T75" fmla="*/ 12 h 19"/>
                <a:gd name="T76" fmla="*/ 2 w 13"/>
                <a:gd name="T77" fmla="*/ 13 h 19"/>
                <a:gd name="T78" fmla="*/ 3 w 13"/>
                <a:gd name="T79" fmla="*/ 16 h 19"/>
                <a:gd name="T80" fmla="*/ 5 w 13"/>
                <a:gd name="T81" fmla="*/ 17 h 19"/>
                <a:gd name="T82" fmla="*/ 9 w 13"/>
                <a:gd name="T83" fmla="*/ 19 h 19"/>
                <a:gd name="T84" fmla="*/ 13 w 13"/>
                <a:gd name="T85" fmla="*/ 19 h 19"/>
                <a:gd name="T86" fmla="*/ 13 w 13"/>
                <a:gd name="T87" fmla="*/ 18 h 19"/>
                <a:gd name="T88" fmla="*/ 6 w 13"/>
                <a:gd name="T89" fmla="*/ 5 h 19"/>
                <a:gd name="T90" fmla="*/ 5 w 13"/>
                <a:gd name="T91" fmla="*/ 4 h 19"/>
                <a:gd name="T92" fmla="*/ 5 w 13"/>
                <a:gd name="T93" fmla="*/ 4 h 19"/>
                <a:gd name="T94" fmla="*/ 5 w 13"/>
                <a:gd name="T95" fmla="*/ 4 h 19"/>
                <a:gd name="T96" fmla="*/ 6 w 13"/>
                <a:gd name="T97" fmla="*/ 3 h 19"/>
                <a:gd name="T98" fmla="*/ 7 w 13"/>
                <a:gd name="T99" fmla="*/ 3 h 19"/>
                <a:gd name="T100" fmla="*/ 7 w 13"/>
                <a:gd name="T101" fmla="*/ 4 h 19"/>
                <a:gd name="T102" fmla="*/ 7 w 13"/>
                <a:gd name="T10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" h="19">
                  <a:moveTo>
                    <a:pt x="13" y="18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5"/>
                    <a:pt x="13" y="15"/>
                    <a:pt x="13" y="14"/>
                  </a:cubicBezTo>
                  <a:cubicBezTo>
                    <a:pt x="13" y="13"/>
                    <a:pt x="12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0"/>
                    <a:pt x="11" y="10"/>
                    <a:pt x="11" y="11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1" y="16"/>
                  </a:cubicBezTo>
                  <a:cubicBezTo>
                    <a:pt x="11" y="16"/>
                    <a:pt x="11" y="16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7"/>
                    <a:pt x="9" y="17"/>
                    <a:pt x="8" y="17"/>
                  </a:cubicBezTo>
                  <a:cubicBezTo>
                    <a:pt x="8" y="17"/>
                    <a:pt x="7" y="16"/>
                    <a:pt x="7" y="16"/>
                  </a:cubicBezTo>
                  <a:cubicBezTo>
                    <a:pt x="6" y="16"/>
                    <a:pt x="6" y="15"/>
                    <a:pt x="5" y="15"/>
                  </a:cubicBezTo>
                  <a:cubicBezTo>
                    <a:pt x="5" y="15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1" y="8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2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1"/>
                    <a:pt x="4" y="11"/>
                    <a:pt x="4" y="12"/>
                  </a:cubicBezTo>
                  <a:cubicBezTo>
                    <a:pt x="4" y="12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3" y="15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7"/>
                    <a:pt x="6" y="18"/>
                  </a:cubicBezTo>
                  <a:cubicBezTo>
                    <a:pt x="7" y="18"/>
                    <a:pt x="8" y="19"/>
                    <a:pt x="9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7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7" name="Freeform 147"/>
            <p:cNvSpPr/>
            <p:nvPr/>
          </p:nvSpPr>
          <p:spPr bwMode="auto">
            <a:xfrm>
              <a:off x="7119143" y="808831"/>
              <a:ext cx="77788" cy="107950"/>
            </a:xfrm>
            <a:custGeom>
              <a:avLst/>
              <a:gdLst>
                <a:gd name="T0" fmla="*/ 13 w 21"/>
                <a:gd name="T1" fmla="*/ 26 h 29"/>
                <a:gd name="T2" fmla="*/ 12 w 21"/>
                <a:gd name="T3" fmla="*/ 23 h 29"/>
                <a:gd name="T4" fmla="*/ 11 w 21"/>
                <a:gd name="T5" fmla="*/ 21 h 29"/>
                <a:gd name="T6" fmla="*/ 11 w 21"/>
                <a:gd name="T7" fmla="*/ 19 h 29"/>
                <a:gd name="T8" fmla="*/ 12 w 21"/>
                <a:gd name="T9" fmla="*/ 18 h 29"/>
                <a:gd name="T10" fmla="*/ 12 w 21"/>
                <a:gd name="T11" fmla="*/ 15 h 29"/>
                <a:gd name="T12" fmla="*/ 13 w 21"/>
                <a:gd name="T13" fmla="*/ 13 h 29"/>
                <a:gd name="T14" fmla="*/ 13 w 21"/>
                <a:gd name="T15" fmla="*/ 11 h 29"/>
                <a:gd name="T16" fmla="*/ 14 w 21"/>
                <a:gd name="T17" fmla="*/ 10 h 29"/>
                <a:gd name="T18" fmla="*/ 17 w 21"/>
                <a:gd name="T19" fmla="*/ 11 h 29"/>
                <a:gd name="T20" fmla="*/ 19 w 21"/>
                <a:gd name="T21" fmla="*/ 11 h 29"/>
                <a:gd name="T22" fmla="*/ 20 w 21"/>
                <a:gd name="T23" fmla="*/ 10 h 29"/>
                <a:gd name="T24" fmla="*/ 21 w 21"/>
                <a:gd name="T25" fmla="*/ 10 h 29"/>
                <a:gd name="T26" fmla="*/ 21 w 21"/>
                <a:gd name="T27" fmla="*/ 9 h 29"/>
                <a:gd name="T28" fmla="*/ 20 w 21"/>
                <a:gd name="T29" fmla="*/ 9 h 29"/>
                <a:gd name="T30" fmla="*/ 20 w 21"/>
                <a:gd name="T31" fmla="*/ 9 h 29"/>
                <a:gd name="T32" fmla="*/ 20 w 21"/>
                <a:gd name="T33" fmla="*/ 9 h 29"/>
                <a:gd name="T34" fmla="*/ 20 w 21"/>
                <a:gd name="T35" fmla="*/ 8 h 29"/>
                <a:gd name="T36" fmla="*/ 20 w 21"/>
                <a:gd name="T37" fmla="*/ 8 h 29"/>
                <a:gd name="T38" fmla="*/ 20 w 21"/>
                <a:gd name="T39" fmla="*/ 8 h 29"/>
                <a:gd name="T40" fmla="*/ 20 w 21"/>
                <a:gd name="T41" fmla="*/ 8 h 29"/>
                <a:gd name="T42" fmla="*/ 20 w 21"/>
                <a:gd name="T43" fmla="*/ 8 h 29"/>
                <a:gd name="T44" fmla="*/ 20 w 21"/>
                <a:gd name="T45" fmla="*/ 8 h 29"/>
                <a:gd name="T46" fmla="*/ 21 w 21"/>
                <a:gd name="T47" fmla="*/ 9 h 29"/>
                <a:gd name="T48" fmla="*/ 21 w 21"/>
                <a:gd name="T49" fmla="*/ 9 h 29"/>
                <a:gd name="T50" fmla="*/ 21 w 21"/>
                <a:gd name="T51" fmla="*/ 7 h 29"/>
                <a:gd name="T52" fmla="*/ 20 w 21"/>
                <a:gd name="T53" fmla="*/ 6 h 29"/>
                <a:gd name="T54" fmla="*/ 19 w 21"/>
                <a:gd name="T55" fmla="*/ 7 h 29"/>
                <a:gd name="T56" fmla="*/ 19 w 21"/>
                <a:gd name="T57" fmla="*/ 6 h 29"/>
                <a:gd name="T58" fmla="*/ 18 w 21"/>
                <a:gd name="T59" fmla="*/ 6 h 29"/>
                <a:gd name="T60" fmla="*/ 17 w 21"/>
                <a:gd name="T61" fmla="*/ 6 h 29"/>
                <a:gd name="T62" fmla="*/ 18 w 21"/>
                <a:gd name="T63" fmla="*/ 7 h 29"/>
                <a:gd name="T64" fmla="*/ 18 w 21"/>
                <a:gd name="T65" fmla="*/ 7 h 29"/>
                <a:gd name="T66" fmla="*/ 17 w 21"/>
                <a:gd name="T67" fmla="*/ 7 h 29"/>
                <a:gd name="T68" fmla="*/ 16 w 21"/>
                <a:gd name="T69" fmla="*/ 7 h 29"/>
                <a:gd name="T70" fmla="*/ 17 w 21"/>
                <a:gd name="T71" fmla="*/ 6 h 29"/>
                <a:gd name="T72" fmla="*/ 19 w 21"/>
                <a:gd name="T73" fmla="*/ 2 h 29"/>
                <a:gd name="T74" fmla="*/ 20 w 21"/>
                <a:gd name="T75" fmla="*/ 0 h 29"/>
                <a:gd name="T76" fmla="*/ 19 w 21"/>
                <a:gd name="T77" fmla="*/ 0 h 29"/>
                <a:gd name="T78" fmla="*/ 18 w 21"/>
                <a:gd name="T79" fmla="*/ 0 h 29"/>
                <a:gd name="T80" fmla="*/ 15 w 21"/>
                <a:gd name="T81" fmla="*/ 3 h 29"/>
                <a:gd name="T82" fmla="*/ 11 w 21"/>
                <a:gd name="T83" fmla="*/ 3 h 29"/>
                <a:gd name="T84" fmla="*/ 10 w 21"/>
                <a:gd name="T85" fmla="*/ 2 h 29"/>
                <a:gd name="T86" fmla="*/ 8 w 21"/>
                <a:gd name="T87" fmla="*/ 5 h 29"/>
                <a:gd name="T88" fmla="*/ 7 w 21"/>
                <a:gd name="T89" fmla="*/ 6 h 29"/>
                <a:gd name="T90" fmla="*/ 2 w 21"/>
                <a:gd name="T91" fmla="*/ 4 h 29"/>
                <a:gd name="T92" fmla="*/ 0 w 21"/>
                <a:gd name="T93" fmla="*/ 3 h 29"/>
                <a:gd name="T94" fmla="*/ 0 w 21"/>
                <a:gd name="T95" fmla="*/ 5 h 29"/>
                <a:gd name="T96" fmla="*/ 0 w 21"/>
                <a:gd name="T97" fmla="*/ 6 h 29"/>
                <a:gd name="T98" fmla="*/ 1 w 21"/>
                <a:gd name="T99" fmla="*/ 9 h 29"/>
                <a:gd name="T100" fmla="*/ 7 w 21"/>
                <a:gd name="T101" fmla="*/ 10 h 29"/>
                <a:gd name="T102" fmla="*/ 8 w 21"/>
                <a:gd name="T103" fmla="*/ 12 h 29"/>
                <a:gd name="T104" fmla="*/ 6 w 21"/>
                <a:gd name="T105" fmla="*/ 17 h 29"/>
                <a:gd name="T106" fmla="*/ 6 w 21"/>
                <a:gd name="T107" fmla="*/ 21 h 29"/>
                <a:gd name="T108" fmla="*/ 9 w 21"/>
                <a:gd name="T109" fmla="*/ 25 h 29"/>
                <a:gd name="T110" fmla="*/ 14 w 21"/>
                <a:gd name="T1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" h="29">
                  <a:moveTo>
                    <a:pt x="14" y="28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7"/>
                    <a:pt x="13" y="27"/>
                    <a:pt x="13" y="26"/>
                  </a:cubicBezTo>
                  <a:cubicBezTo>
                    <a:pt x="13" y="26"/>
                    <a:pt x="13" y="26"/>
                    <a:pt x="13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4"/>
                    <a:pt x="12" y="23"/>
                    <a:pt x="12" y="23"/>
                  </a:cubicBezTo>
                  <a:cubicBezTo>
                    <a:pt x="12" y="23"/>
                    <a:pt x="12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1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11"/>
                    <a:pt x="16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8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8" y="4"/>
                    <a:pt x="18" y="4"/>
                  </a:cubicBezTo>
                  <a:cubicBezTo>
                    <a:pt x="19" y="3"/>
                    <a:pt x="19" y="3"/>
                    <a:pt x="19" y="2"/>
                  </a:cubicBezTo>
                  <a:cubicBezTo>
                    <a:pt x="19" y="2"/>
                    <a:pt x="19" y="1"/>
                    <a:pt x="20" y="1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1"/>
                    <a:pt x="17" y="1"/>
                  </a:cubicBezTo>
                  <a:cubicBezTo>
                    <a:pt x="17" y="1"/>
                    <a:pt x="17" y="2"/>
                    <a:pt x="16" y="2"/>
                  </a:cubicBezTo>
                  <a:cubicBezTo>
                    <a:pt x="16" y="3"/>
                    <a:pt x="15" y="3"/>
                    <a:pt x="15" y="3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4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3"/>
                  </a:cubicBezTo>
                  <a:cubicBezTo>
                    <a:pt x="9" y="3"/>
                    <a:pt x="9" y="3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9"/>
                    <a:pt x="3" y="10"/>
                    <a:pt x="4" y="10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2"/>
                    <a:pt x="8" y="13"/>
                    <a:pt x="8" y="14"/>
                  </a:cubicBezTo>
                  <a:cubicBezTo>
                    <a:pt x="8" y="14"/>
                    <a:pt x="8" y="15"/>
                    <a:pt x="7" y="16"/>
                  </a:cubicBezTo>
                  <a:cubicBezTo>
                    <a:pt x="7" y="16"/>
                    <a:pt x="7" y="17"/>
                    <a:pt x="6" y="17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2"/>
                    <a:pt x="7" y="22"/>
                    <a:pt x="7" y="23"/>
                  </a:cubicBezTo>
                  <a:cubicBezTo>
                    <a:pt x="8" y="23"/>
                    <a:pt x="8" y="24"/>
                    <a:pt x="8" y="24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10" y="26"/>
                    <a:pt x="11" y="26"/>
                    <a:pt x="12" y="27"/>
                  </a:cubicBezTo>
                  <a:cubicBezTo>
                    <a:pt x="12" y="27"/>
                    <a:pt x="13" y="28"/>
                    <a:pt x="13" y="28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8" name="Freeform 148"/>
            <p:cNvSpPr/>
            <p:nvPr/>
          </p:nvSpPr>
          <p:spPr bwMode="auto">
            <a:xfrm>
              <a:off x="7196931" y="943768"/>
              <a:ext cx="120650" cy="90488"/>
            </a:xfrm>
            <a:custGeom>
              <a:avLst/>
              <a:gdLst>
                <a:gd name="T0" fmla="*/ 24 w 32"/>
                <a:gd name="T1" fmla="*/ 12 h 24"/>
                <a:gd name="T2" fmla="*/ 23 w 32"/>
                <a:gd name="T3" fmla="*/ 10 h 24"/>
                <a:gd name="T4" fmla="*/ 29 w 32"/>
                <a:gd name="T5" fmla="*/ 15 h 24"/>
                <a:gd name="T6" fmla="*/ 32 w 32"/>
                <a:gd name="T7" fmla="*/ 18 h 24"/>
                <a:gd name="T8" fmla="*/ 30 w 32"/>
                <a:gd name="T9" fmla="*/ 14 h 24"/>
                <a:gd name="T10" fmla="*/ 27 w 32"/>
                <a:gd name="T11" fmla="*/ 11 h 24"/>
                <a:gd name="T12" fmla="*/ 22 w 32"/>
                <a:gd name="T13" fmla="*/ 5 h 24"/>
                <a:gd name="T14" fmla="*/ 22 w 32"/>
                <a:gd name="T15" fmla="*/ 6 h 24"/>
                <a:gd name="T16" fmla="*/ 23 w 32"/>
                <a:gd name="T17" fmla="*/ 8 h 24"/>
                <a:gd name="T18" fmla="*/ 24 w 32"/>
                <a:gd name="T19" fmla="*/ 8 h 24"/>
                <a:gd name="T20" fmla="*/ 26 w 32"/>
                <a:gd name="T21" fmla="*/ 11 h 24"/>
                <a:gd name="T22" fmla="*/ 25 w 32"/>
                <a:gd name="T23" fmla="*/ 11 h 24"/>
                <a:gd name="T24" fmla="*/ 18 w 32"/>
                <a:gd name="T25" fmla="*/ 5 h 24"/>
                <a:gd name="T26" fmla="*/ 4 w 32"/>
                <a:gd name="T27" fmla="*/ 0 h 24"/>
                <a:gd name="T28" fmla="*/ 9 w 32"/>
                <a:gd name="T29" fmla="*/ 2 h 24"/>
                <a:gd name="T30" fmla="*/ 18 w 32"/>
                <a:gd name="T31" fmla="*/ 6 h 24"/>
                <a:gd name="T32" fmla="*/ 17 w 32"/>
                <a:gd name="T33" fmla="*/ 6 h 24"/>
                <a:gd name="T34" fmla="*/ 13 w 32"/>
                <a:gd name="T35" fmla="*/ 4 h 24"/>
                <a:gd name="T36" fmla="*/ 20 w 32"/>
                <a:gd name="T37" fmla="*/ 8 h 24"/>
                <a:gd name="T38" fmla="*/ 25 w 32"/>
                <a:gd name="T39" fmla="*/ 20 h 24"/>
                <a:gd name="T40" fmla="*/ 24 w 32"/>
                <a:gd name="T41" fmla="*/ 23 h 24"/>
                <a:gd name="T42" fmla="*/ 17 w 32"/>
                <a:gd name="T43" fmla="*/ 14 h 24"/>
                <a:gd name="T44" fmla="*/ 14 w 32"/>
                <a:gd name="T45" fmla="*/ 9 h 24"/>
                <a:gd name="T46" fmla="*/ 12 w 32"/>
                <a:gd name="T47" fmla="*/ 11 h 24"/>
                <a:gd name="T48" fmla="*/ 11 w 32"/>
                <a:gd name="T49" fmla="*/ 12 h 24"/>
                <a:gd name="T50" fmla="*/ 11 w 32"/>
                <a:gd name="T51" fmla="*/ 10 h 24"/>
                <a:gd name="T52" fmla="*/ 8 w 32"/>
                <a:gd name="T53" fmla="*/ 9 h 24"/>
                <a:gd name="T54" fmla="*/ 7 w 32"/>
                <a:gd name="T55" fmla="*/ 9 h 24"/>
                <a:gd name="T56" fmla="*/ 5 w 32"/>
                <a:gd name="T57" fmla="*/ 11 h 24"/>
                <a:gd name="T58" fmla="*/ 6 w 32"/>
                <a:gd name="T59" fmla="*/ 14 h 24"/>
                <a:gd name="T60" fmla="*/ 3 w 32"/>
                <a:gd name="T61" fmla="*/ 15 h 24"/>
                <a:gd name="T62" fmla="*/ 3 w 32"/>
                <a:gd name="T63" fmla="*/ 11 h 24"/>
                <a:gd name="T64" fmla="*/ 4 w 32"/>
                <a:gd name="T65" fmla="*/ 9 h 24"/>
                <a:gd name="T66" fmla="*/ 4 w 32"/>
                <a:gd name="T67" fmla="*/ 9 h 24"/>
                <a:gd name="T68" fmla="*/ 3 w 32"/>
                <a:gd name="T69" fmla="*/ 11 h 24"/>
                <a:gd name="T70" fmla="*/ 1 w 32"/>
                <a:gd name="T71" fmla="*/ 13 h 24"/>
                <a:gd name="T72" fmla="*/ 1 w 32"/>
                <a:gd name="T73" fmla="*/ 16 h 24"/>
                <a:gd name="T74" fmla="*/ 6 w 32"/>
                <a:gd name="T75" fmla="*/ 17 h 24"/>
                <a:gd name="T76" fmla="*/ 7 w 32"/>
                <a:gd name="T77" fmla="*/ 18 h 24"/>
                <a:gd name="T78" fmla="*/ 10 w 32"/>
                <a:gd name="T79" fmla="*/ 19 h 24"/>
                <a:gd name="T80" fmla="*/ 10 w 32"/>
                <a:gd name="T81" fmla="*/ 18 h 24"/>
                <a:gd name="T82" fmla="*/ 11 w 32"/>
                <a:gd name="T83" fmla="*/ 18 h 24"/>
                <a:gd name="T84" fmla="*/ 11 w 32"/>
                <a:gd name="T85" fmla="*/ 17 h 24"/>
                <a:gd name="T86" fmla="*/ 12 w 32"/>
                <a:gd name="T87" fmla="*/ 15 h 24"/>
                <a:gd name="T88" fmla="*/ 13 w 32"/>
                <a:gd name="T89" fmla="*/ 13 h 24"/>
                <a:gd name="T90" fmla="*/ 15 w 32"/>
                <a:gd name="T91" fmla="*/ 11 h 24"/>
                <a:gd name="T92" fmla="*/ 17 w 32"/>
                <a:gd name="T93" fmla="*/ 16 h 24"/>
                <a:gd name="T94" fmla="*/ 25 w 32"/>
                <a:gd name="T9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" h="24">
                  <a:moveTo>
                    <a:pt x="26" y="24"/>
                  </a:moveTo>
                  <a:cubicBezTo>
                    <a:pt x="27" y="23"/>
                    <a:pt x="27" y="23"/>
                    <a:pt x="27" y="22"/>
                  </a:cubicBezTo>
                  <a:cubicBezTo>
                    <a:pt x="27" y="21"/>
                    <a:pt x="27" y="19"/>
                    <a:pt x="26" y="18"/>
                  </a:cubicBezTo>
                  <a:cubicBezTo>
                    <a:pt x="26" y="16"/>
                    <a:pt x="25" y="14"/>
                    <a:pt x="24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4" y="11"/>
                  </a:cubicBezTo>
                  <a:cubicBezTo>
                    <a:pt x="24" y="12"/>
                    <a:pt x="25" y="12"/>
                    <a:pt x="26" y="13"/>
                  </a:cubicBezTo>
                  <a:cubicBezTo>
                    <a:pt x="27" y="13"/>
                    <a:pt x="28" y="14"/>
                    <a:pt x="29" y="15"/>
                  </a:cubicBezTo>
                  <a:cubicBezTo>
                    <a:pt x="29" y="16"/>
                    <a:pt x="30" y="17"/>
                    <a:pt x="31" y="17"/>
                  </a:cubicBezTo>
                  <a:cubicBezTo>
                    <a:pt x="31" y="18"/>
                    <a:pt x="32" y="18"/>
                    <a:pt x="32" y="18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7"/>
                    <a:pt x="32" y="17"/>
                  </a:cubicBezTo>
                  <a:cubicBezTo>
                    <a:pt x="32" y="17"/>
                    <a:pt x="32" y="16"/>
                    <a:pt x="31" y="16"/>
                  </a:cubicBezTo>
                  <a:cubicBezTo>
                    <a:pt x="31" y="15"/>
                    <a:pt x="30" y="15"/>
                    <a:pt x="30" y="14"/>
                  </a:cubicBezTo>
                  <a:cubicBezTo>
                    <a:pt x="29" y="14"/>
                    <a:pt x="29" y="13"/>
                    <a:pt x="28" y="13"/>
                  </a:cubicBezTo>
                  <a:cubicBezTo>
                    <a:pt x="28" y="13"/>
                    <a:pt x="27" y="12"/>
                    <a:pt x="27" y="12"/>
                  </a:cubicBezTo>
                  <a:cubicBezTo>
                    <a:pt x="27" y="12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0"/>
                    <a:pt x="25" y="9"/>
                    <a:pt x="25" y="8"/>
                  </a:cubicBezTo>
                  <a:cubicBezTo>
                    <a:pt x="24" y="7"/>
                    <a:pt x="24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7"/>
                  </a:cubicBezTo>
                  <a:cubicBezTo>
                    <a:pt x="22" y="7"/>
                    <a:pt x="22" y="7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10"/>
                    <a:pt x="26" y="10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5" y="11"/>
                  </a:cubicBezTo>
                  <a:cubicBezTo>
                    <a:pt x="24" y="10"/>
                    <a:pt x="23" y="10"/>
                    <a:pt x="22" y="9"/>
                  </a:cubicBezTo>
                  <a:cubicBezTo>
                    <a:pt x="22" y="9"/>
                    <a:pt x="22" y="9"/>
                    <a:pt x="21" y="8"/>
                  </a:cubicBezTo>
                  <a:cubicBezTo>
                    <a:pt x="21" y="8"/>
                    <a:pt x="20" y="7"/>
                    <a:pt x="19" y="6"/>
                  </a:cubicBezTo>
                  <a:cubicBezTo>
                    <a:pt x="19" y="6"/>
                    <a:pt x="19" y="5"/>
                    <a:pt x="18" y="5"/>
                  </a:cubicBezTo>
                  <a:cubicBezTo>
                    <a:pt x="17" y="4"/>
                    <a:pt x="15" y="2"/>
                    <a:pt x="13" y="2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10" y="2"/>
                    <a:pt x="11" y="2"/>
                    <a:pt x="13" y="3"/>
                  </a:cubicBezTo>
                  <a:cubicBezTo>
                    <a:pt x="14" y="3"/>
                    <a:pt x="15" y="4"/>
                    <a:pt x="17" y="5"/>
                  </a:cubicBezTo>
                  <a:cubicBezTo>
                    <a:pt x="17" y="5"/>
                    <a:pt x="17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6" y="5"/>
                    <a:pt x="15" y="5"/>
                    <a:pt x="15" y="4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5" y="5"/>
                    <a:pt x="15" y="5"/>
                  </a:cubicBezTo>
                  <a:cubicBezTo>
                    <a:pt x="16" y="6"/>
                    <a:pt x="18" y="7"/>
                    <a:pt x="19" y="7"/>
                  </a:cubicBezTo>
                  <a:cubicBezTo>
                    <a:pt x="19" y="7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1" y="9"/>
                    <a:pt x="21" y="10"/>
                  </a:cubicBezTo>
                  <a:cubicBezTo>
                    <a:pt x="22" y="12"/>
                    <a:pt x="23" y="14"/>
                    <a:pt x="24" y="16"/>
                  </a:cubicBezTo>
                  <a:cubicBezTo>
                    <a:pt x="25" y="17"/>
                    <a:pt x="25" y="19"/>
                    <a:pt x="25" y="20"/>
                  </a:cubicBezTo>
                  <a:cubicBezTo>
                    <a:pt x="25" y="20"/>
                    <a:pt x="25" y="21"/>
                    <a:pt x="25" y="21"/>
                  </a:cubicBezTo>
                  <a:cubicBezTo>
                    <a:pt x="25" y="22"/>
                    <a:pt x="25" y="22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3"/>
                    <a:pt x="23" y="22"/>
                    <a:pt x="23" y="22"/>
                  </a:cubicBezTo>
                  <a:cubicBezTo>
                    <a:pt x="22" y="21"/>
                    <a:pt x="21" y="21"/>
                    <a:pt x="20" y="20"/>
                  </a:cubicBezTo>
                  <a:cubicBezTo>
                    <a:pt x="19" y="19"/>
                    <a:pt x="19" y="17"/>
                    <a:pt x="18" y="16"/>
                  </a:cubicBezTo>
                  <a:cubicBezTo>
                    <a:pt x="17" y="15"/>
                    <a:pt x="17" y="14"/>
                    <a:pt x="17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1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4" y="9"/>
                    <a:pt x="14" y="9"/>
                  </a:cubicBezTo>
                  <a:cubicBezTo>
                    <a:pt x="14" y="9"/>
                    <a:pt x="13" y="9"/>
                    <a:pt x="13" y="9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6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3" y="12"/>
                    <a:pt x="3" y="12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4" y="17"/>
                    <a:pt x="4" y="17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4" y="13"/>
                    <a:pt x="14" y="12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6" y="13"/>
                    <a:pt x="16" y="14"/>
                  </a:cubicBezTo>
                  <a:cubicBezTo>
                    <a:pt x="16" y="15"/>
                    <a:pt x="17" y="15"/>
                    <a:pt x="17" y="16"/>
                  </a:cubicBezTo>
                  <a:cubicBezTo>
                    <a:pt x="17" y="17"/>
                    <a:pt x="18" y="18"/>
                    <a:pt x="19" y="20"/>
                  </a:cubicBezTo>
                  <a:cubicBezTo>
                    <a:pt x="20" y="20"/>
                    <a:pt x="20" y="21"/>
                    <a:pt x="21" y="22"/>
                  </a:cubicBezTo>
                  <a:cubicBezTo>
                    <a:pt x="22" y="23"/>
                    <a:pt x="22" y="23"/>
                    <a:pt x="23" y="24"/>
                  </a:cubicBezTo>
                  <a:cubicBezTo>
                    <a:pt x="24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9" name="Freeform 149"/>
            <p:cNvSpPr/>
            <p:nvPr/>
          </p:nvSpPr>
          <p:spPr bwMode="auto">
            <a:xfrm>
              <a:off x="7265193" y="951706"/>
              <a:ext cx="11113" cy="6350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1 h 2"/>
                <a:gd name="T4" fmla="*/ 0 w 3"/>
                <a:gd name="T5" fmla="*/ 2 h 2"/>
                <a:gd name="T6" fmla="*/ 1 w 3"/>
                <a:gd name="T7" fmla="*/ 2 h 2"/>
                <a:gd name="T8" fmla="*/ 1 w 3"/>
                <a:gd name="T9" fmla="*/ 2 h 2"/>
                <a:gd name="T10" fmla="*/ 2 w 3"/>
                <a:gd name="T11" fmla="*/ 2 h 2"/>
                <a:gd name="T12" fmla="*/ 2 w 3"/>
                <a:gd name="T13" fmla="*/ 2 h 2"/>
                <a:gd name="T14" fmla="*/ 3 w 3"/>
                <a:gd name="T15" fmla="*/ 1 h 2"/>
                <a:gd name="T16" fmla="*/ 3 w 3"/>
                <a:gd name="T17" fmla="*/ 1 h 2"/>
                <a:gd name="T18" fmla="*/ 3 w 3"/>
                <a:gd name="T19" fmla="*/ 0 h 2"/>
                <a:gd name="T20" fmla="*/ 3 w 3"/>
                <a:gd name="T21" fmla="*/ 0 h 2"/>
                <a:gd name="T22" fmla="*/ 2 w 3"/>
                <a:gd name="T23" fmla="*/ 0 h 2"/>
                <a:gd name="T24" fmla="*/ 2 w 3"/>
                <a:gd name="T25" fmla="*/ 0 h 2"/>
                <a:gd name="T26" fmla="*/ 2 w 3"/>
                <a:gd name="T27" fmla="*/ 0 h 2"/>
                <a:gd name="T28" fmla="*/ 2 w 3"/>
                <a:gd name="T29" fmla="*/ 0 h 2"/>
                <a:gd name="T30" fmla="*/ 1 w 3"/>
                <a:gd name="T3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0" name="Freeform 150"/>
            <p:cNvSpPr/>
            <p:nvPr/>
          </p:nvSpPr>
          <p:spPr bwMode="auto">
            <a:xfrm>
              <a:off x="6792118" y="669131"/>
              <a:ext cx="93663" cy="82550"/>
            </a:xfrm>
            <a:custGeom>
              <a:avLst/>
              <a:gdLst>
                <a:gd name="T0" fmla="*/ 20 w 25"/>
                <a:gd name="T1" fmla="*/ 0 h 22"/>
                <a:gd name="T2" fmla="*/ 11 w 25"/>
                <a:gd name="T3" fmla="*/ 3 h 22"/>
                <a:gd name="T4" fmla="*/ 3 w 25"/>
                <a:gd name="T5" fmla="*/ 12 h 22"/>
                <a:gd name="T6" fmla="*/ 0 w 25"/>
                <a:gd name="T7" fmla="*/ 16 h 22"/>
                <a:gd name="T8" fmla="*/ 4 w 25"/>
                <a:gd name="T9" fmla="*/ 11 h 22"/>
                <a:gd name="T10" fmla="*/ 11 w 25"/>
                <a:gd name="T11" fmla="*/ 4 h 22"/>
                <a:gd name="T12" fmla="*/ 20 w 25"/>
                <a:gd name="T13" fmla="*/ 1 h 22"/>
                <a:gd name="T14" fmla="*/ 23 w 25"/>
                <a:gd name="T15" fmla="*/ 3 h 22"/>
                <a:gd name="T16" fmla="*/ 19 w 25"/>
                <a:gd name="T17" fmla="*/ 6 h 22"/>
                <a:gd name="T18" fmla="*/ 14 w 25"/>
                <a:gd name="T19" fmla="*/ 8 h 22"/>
                <a:gd name="T20" fmla="*/ 8 w 25"/>
                <a:gd name="T21" fmla="*/ 9 h 22"/>
                <a:gd name="T22" fmla="*/ 7 w 25"/>
                <a:gd name="T23" fmla="*/ 10 h 22"/>
                <a:gd name="T24" fmla="*/ 8 w 25"/>
                <a:gd name="T25" fmla="*/ 11 h 22"/>
                <a:gd name="T26" fmla="*/ 12 w 25"/>
                <a:gd name="T27" fmla="*/ 10 h 22"/>
                <a:gd name="T28" fmla="*/ 12 w 25"/>
                <a:gd name="T29" fmla="*/ 12 h 22"/>
                <a:gd name="T30" fmla="*/ 10 w 25"/>
                <a:gd name="T31" fmla="*/ 12 h 22"/>
                <a:gd name="T32" fmla="*/ 9 w 25"/>
                <a:gd name="T33" fmla="*/ 13 h 22"/>
                <a:gd name="T34" fmla="*/ 9 w 25"/>
                <a:gd name="T35" fmla="*/ 16 h 22"/>
                <a:gd name="T36" fmla="*/ 12 w 25"/>
                <a:gd name="T37" fmla="*/ 18 h 22"/>
                <a:gd name="T38" fmla="*/ 14 w 25"/>
                <a:gd name="T39" fmla="*/ 17 h 22"/>
                <a:gd name="T40" fmla="*/ 14 w 25"/>
                <a:gd name="T41" fmla="*/ 17 h 22"/>
                <a:gd name="T42" fmla="*/ 14 w 25"/>
                <a:gd name="T43" fmla="*/ 19 h 22"/>
                <a:gd name="T44" fmla="*/ 12 w 25"/>
                <a:gd name="T45" fmla="*/ 20 h 22"/>
                <a:gd name="T46" fmla="*/ 8 w 25"/>
                <a:gd name="T47" fmla="*/ 19 h 22"/>
                <a:gd name="T48" fmla="*/ 8 w 25"/>
                <a:gd name="T49" fmla="*/ 19 h 22"/>
                <a:gd name="T50" fmla="*/ 9 w 25"/>
                <a:gd name="T51" fmla="*/ 20 h 22"/>
                <a:gd name="T52" fmla="*/ 9 w 25"/>
                <a:gd name="T53" fmla="*/ 20 h 22"/>
                <a:gd name="T54" fmla="*/ 9 w 25"/>
                <a:gd name="T55" fmla="*/ 20 h 22"/>
                <a:gd name="T56" fmla="*/ 12 w 25"/>
                <a:gd name="T57" fmla="*/ 21 h 22"/>
                <a:gd name="T58" fmla="*/ 16 w 25"/>
                <a:gd name="T59" fmla="*/ 21 h 22"/>
                <a:gd name="T60" fmla="*/ 16 w 25"/>
                <a:gd name="T61" fmla="*/ 19 h 22"/>
                <a:gd name="T62" fmla="*/ 16 w 25"/>
                <a:gd name="T63" fmla="*/ 17 h 22"/>
                <a:gd name="T64" fmla="*/ 16 w 25"/>
                <a:gd name="T65" fmla="*/ 16 h 22"/>
                <a:gd name="T66" fmla="*/ 17 w 25"/>
                <a:gd name="T67" fmla="*/ 16 h 22"/>
                <a:gd name="T68" fmla="*/ 18 w 25"/>
                <a:gd name="T69" fmla="*/ 16 h 22"/>
                <a:gd name="T70" fmla="*/ 18 w 25"/>
                <a:gd name="T71" fmla="*/ 15 h 22"/>
                <a:gd name="T72" fmla="*/ 18 w 25"/>
                <a:gd name="T73" fmla="*/ 14 h 22"/>
                <a:gd name="T74" fmla="*/ 18 w 25"/>
                <a:gd name="T75" fmla="*/ 14 h 22"/>
                <a:gd name="T76" fmla="*/ 18 w 25"/>
                <a:gd name="T77" fmla="*/ 13 h 22"/>
                <a:gd name="T78" fmla="*/ 17 w 25"/>
                <a:gd name="T79" fmla="*/ 12 h 22"/>
                <a:gd name="T80" fmla="*/ 17 w 25"/>
                <a:gd name="T81" fmla="*/ 12 h 22"/>
                <a:gd name="T82" fmla="*/ 17 w 25"/>
                <a:gd name="T83" fmla="*/ 11 h 22"/>
                <a:gd name="T84" fmla="*/ 16 w 25"/>
                <a:gd name="T85" fmla="*/ 11 h 22"/>
                <a:gd name="T86" fmla="*/ 15 w 25"/>
                <a:gd name="T87" fmla="*/ 11 h 22"/>
                <a:gd name="T88" fmla="*/ 14 w 25"/>
                <a:gd name="T89" fmla="*/ 11 h 22"/>
                <a:gd name="T90" fmla="*/ 16 w 25"/>
                <a:gd name="T91" fmla="*/ 9 h 22"/>
                <a:gd name="T92" fmla="*/ 22 w 25"/>
                <a:gd name="T93" fmla="*/ 6 h 22"/>
                <a:gd name="T94" fmla="*/ 25 w 25"/>
                <a:gd name="T9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" h="22">
                  <a:moveTo>
                    <a:pt x="24" y="1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8" y="0"/>
                    <a:pt x="17" y="1"/>
                    <a:pt x="16" y="1"/>
                  </a:cubicBezTo>
                  <a:cubicBezTo>
                    <a:pt x="15" y="1"/>
                    <a:pt x="14" y="2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4"/>
                    <a:pt x="9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5" y="8"/>
                    <a:pt x="4" y="10"/>
                    <a:pt x="3" y="12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2" y="13"/>
                    <a:pt x="3" y="12"/>
                    <a:pt x="4" y="11"/>
                  </a:cubicBezTo>
                  <a:cubicBezTo>
                    <a:pt x="5" y="10"/>
                    <a:pt x="6" y="9"/>
                    <a:pt x="7" y="8"/>
                  </a:cubicBezTo>
                  <a:cubicBezTo>
                    <a:pt x="8" y="7"/>
                    <a:pt x="8" y="6"/>
                    <a:pt x="9" y="5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2" y="3"/>
                    <a:pt x="13" y="3"/>
                    <a:pt x="14" y="2"/>
                  </a:cubicBezTo>
                  <a:cubicBezTo>
                    <a:pt x="15" y="2"/>
                    <a:pt x="16" y="2"/>
                    <a:pt x="17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1" y="2"/>
                    <a:pt x="21" y="2"/>
                    <a:pt x="22" y="2"/>
                  </a:cubicBezTo>
                  <a:cubicBezTo>
                    <a:pt x="22" y="2"/>
                    <a:pt x="23" y="2"/>
                    <a:pt x="23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4"/>
                  </a:cubicBezTo>
                  <a:cubicBezTo>
                    <a:pt x="23" y="4"/>
                    <a:pt x="22" y="4"/>
                    <a:pt x="22" y="5"/>
                  </a:cubicBezTo>
                  <a:cubicBezTo>
                    <a:pt x="21" y="5"/>
                    <a:pt x="20" y="6"/>
                    <a:pt x="19" y="6"/>
                  </a:cubicBezTo>
                  <a:cubicBezTo>
                    <a:pt x="18" y="7"/>
                    <a:pt x="17" y="7"/>
                    <a:pt x="16" y="7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2" y="8"/>
                    <a:pt x="11" y="8"/>
                  </a:cubicBezTo>
                  <a:cubicBezTo>
                    <a:pt x="10" y="8"/>
                    <a:pt x="9" y="8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1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0" y="13"/>
                    <a:pt x="10" y="12"/>
                  </a:cubicBezTo>
                  <a:cubicBezTo>
                    <a:pt x="10" y="12"/>
                    <a:pt x="10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10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9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7"/>
                  </a:cubicBezTo>
                  <a:cubicBezTo>
                    <a:pt x="13" y="17"/>
                    <a:pt x="13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8"/>
                    <a:pt x="14" y="18"/>
                  </a:cubicBezTo>
                  <a:cubicBezTo>
                    <a:pt x="14" y="18"/>
                    <a:pt x="14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3" y="20"/>
                    <a:pt x="13" y="20"/>
                  </a:cubicBezTo>
                  <a:cubicBezTo>
                    <a:pt x="13" y="20"/>
                    <a:pt x="12" y="20"/>
                    <a:pt x="12" y="20"/>
                  </a:cubicBezTo>
                  <a:cubicBezTo>
                    <a:pt x="11" y="20"/>
                    <a:pt x="11" y="20"/>
                    <a:pt x="10" y="20"/>
                  </a:cubicBezTo>
                  <a:cubicBezTo>
                    <a:pt x="10" y="20"/>
                    <a:pt x="9" y="19"/>
                    <a:pt x="9" y="19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1"/>
                    <a:pt x="10" y="21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1"/>
                    <a:pt x="12" y="21"/>
                    <a:pt x="12" y="21"/>
                  </a:cubicBezTo>
                  <a:cubicBezTo>
                    <a:pt x="13" y="22"/>
                    <a:pt x="14" y="22"/>
                    <a:pt x="14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5" y="10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6" y="9"/>
                    <a:pt x="16" y="9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9" y="7"/>
                    <a:pt x="19" y="7"/>
                  </a:cubicBezTo>
                  <a:cubicBezTo>
                    <a:pt x="20" y="7"/>
                    <a:pt x="21" y="6"/>
                    <a:pt x="22" y="6"/>
                  </a:cubicBezTo>
                  <a:cubicBezTo>
                    <a:pt x="22" y="6"/>
                    <a:pt x="23" y="6"/>
                    <a:pt x="23" y="5"/>
                  </a:cubicBezTo>
                  <a:cubicBezTo>
                    <a:pt x="24" y="5"/>
                    <a:pt x="24" y="4"/>
                    <a:pt x="25" y="4"/>
                  </a:cubicBezTo>
                  <a:cubicBezTo>
                    <a:pt x="25" y="3"/>
                    <a:pt x="25" y="3"/>
                    <a:pt x="25" y="2"/>
                  </a:cubicBezTo>
                  <a:cubicBezTo>
                    <a:pt x="25" y="2"/>
                    <a:pt x="25" y="1"/>
                    <a:pt x="24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1" name="Freeform 151"/>
            <p:cNvSpPr/>
            <p:nvPr/>
          </p:nvSpPr>
          <p:spPr bwMode="auto">
            <a:xfrm>
              <a:off x="6811168" y="685006"/>
              <a:ext cx="11113" cy="793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1 h 2"/>
                <a:gd name="T4" fmla="*/ 0 w 3"/>
                <a:gd name="T5" fmla="*/ 2 h 2"/>
                <a:gd name="T6" fmla="*/ 1 w 3"/>
                <a:gd name="T7" fmla="*/ 2 h 2"/>
                <a:gd name="T8" fmla="*/ 2 w 3"/>
                <a:gd name="T9" fmla="*/ 2 h 2"/>
                <a:gd name="T10" fmla="*/ 2 w 3"/>
                <a:gd name="T11" fmla="*/ 2 h 2"/>
                <a:gd name="T12" fmla="*/ 2 w 3"/>
                <a:gd name="T13" fmla="*/ 2 h 2"/>
                <a:gd name="T14" fmla="*/ 2 w 3"/>
                <a:gd name="T15" fmla="*/ 2 h 2"/>
                <a:gd name="T16" fmla="*/ 3 w 3"/>
                <a:gd name="T17" fmla="*/ 2 h 2"/>
                <a:gd name="T18" fmla="*/ 2 w 3"/>
                <a:gd name="T19" fmla="*/ 2 h 2"/>
                <a:gd name="T20" fmla="*/ 2 w 3"/>
                <a:gd name="T21" fmla="*/ 0 h 2"/>
                <a:gd name="T22" fmla="*/ 1 w 3"/>
                <a:gd name="T23" fmla="*/ 0 h 2"/>
                <a:gd name="T24" fmla="*/ 1 w 3"/>
                <a:gd name="T25" fmla="*/ 0 h 2"/>
                <a:gd name="T26" fmla="*/ 0 w 3"/>
                <a:gd name="T27" fmla="*/ 0 h 2"/>
                <a:gd name="T28" fmla="*/ 0 w 3"/>
                <a:gd name="T29" fmla="*/ 0 h 2"/>
                <a:gd name="T30" fmla="*/ 0 w 3"/>
                <a:gd name="T31" fmla="*/ 0 h 2"/>
                <a:gd name="T32" fmla="*/ 0 w 3"/>
                <a:gd name="T33" fmla="*/ 1 h 2"/>
                <a:gd name="T34" fmla="*/ 0 w 3"/>
                <a:gd name="T3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2" name="Freeform 152"/>
            <p:cNvSpPr>
              <a:spLocks noEditPoints="1"/>
            </p:cNvSpPr>
            <p:nvPr/>
          </p:nvSpPr>
          <p:spPr bwMode="auto">
            <a:xfrm>
              <a:off x="6822281" y="654843"/>
              <a:ext cx="52388" cy="30163"/>
            </a:xfrm>
            <a:custGeom>
              <a:avLst/>
              <a:gdLst>
                <a:gd name="T0" fmla="*/ 1 w 14"/>
                <a:gd name="T1" fmla="*/ 8 h 8"/>
                <a:gd name="T2" fmla="*/ 2 w 14"/>
                <a:gd name="T3" fmla="*/ 8 h 8"/>
                <a:gd name="T4" fmla="*/ 3 w 14"/>
                <a:gd name="T5" fmla="*/ 7 h 8"/>
                <a:gd name="T6" fmla="*/ 4 w 14"/>
                <a:gd name="T7" fmla="*/ 6 h 8"/>
                <a:gd name="T8" fmla="*/ 5 w 14"/>
                <a:gd name="T9" fmla="*/ 6 h 8"/>
                <a:gd name="T10" fmla="*/ 7 w 14"/>
                <a:gd name="T11" fmla="*/ 5 h 8"/>
                <a:gd name="T12" fmla="*/ 10 w 14"/>
                <a:gd name="T13" fmla="*/ 3 h 8"/>
                <a:gd name="T14" fmla="*/ 10 w 14"/>
                <a:gd name="T15" fmla="*/ 3 h 8"/>
                <a:gd name="T16" fmla="*/ 12 w 14"/>
                <a:gd name="T17" fmla="*/ 2 h 8"/>
                <a:gd name="T18" fmla="*/ 12 w 14"/>
                <a:gd name="T19" fmla="*/ 1 h 8"/>
                <a:gd name="T20" fmla="*/ 13 w 14"/>
                <a:gd name="T21" fmla="*/ 1 h 8"/>
                <a:gd name="T22" fmla="*/ 14 w 14"/>
                <a:gd name="T23" fmla="*/ 1 h 8"/>
                <a:gd name="T24" fmla="*/ 14 w 14"/>
                <a:gd name="T25" fmla="*/ 0 h 8"/>
                <a:gd name="T26" fmla="*/ 14 w 14"/>
                <a:gd name="T27" fmla="*/ 0 h 8"/>
                <a:gd name="T28" fmla="*/ 13 w 14"/>
                <a:gd name="T29" fmla="*/ 0 h 8"/>
                <a:gd name="T30" fmla="*/ 11 w 14"/>
                <a:gd name="T31" fmla="*/ 0 h 8"/>
                <a:gd name="T32" fmla="*/ 7 w 14"/>
                <a:gd name="T33" fmla="*/ 3 h 8"/>
                <a:gd name="T34" fmla="*/ 6 w 14"/>
                <a:gd name="T35" fmla="*/ 4 h 8"/>
                <a:gd name="T36" fmla="*/ 5 w 14"/>
                <a:gd name="T37" fmla="*/ 5 h 8"/>
                <a:gd name="T38" fmla="*/ 4 w 14"/>
                <a:gd name="T39" fmla="*/ 5 h 8"/>
                <a:gd name="T40" fmla="*/ 3 w 14"/>
                <a:gd name="T41" fmla="*/ 6 h 8"/>
                <a:gd name="T42" fmla="*/ 1 w 14"/>
                <a:gd name="T43" fmla="*/ 6 h 8"/>
                <a:gd name="T44" fmla="*/ 0 w 14"/>
                <a:gd name="T45" fmla="*/ 7 h 8"/>
                <a:gd name="T46" fmla="*/ 0 w 14"/>
                <a:gd name="T47" fmla="*/ 7 h 8"/>
                <a:gd name="T48" fmla="*/ 1 w 14"/>
                <a:gd name="T49" fmla="*/ 8 h 8"/>
                <a:gd name="T50" fmla="*/ 6 w 14"/>
                <a:gd name="T51" fmla="*/ 5 h 8"/>
                <a:gd name="T52" fmla="*/ 7 w 14"/>
                <a:gd name="T53" fmla="*/ 4 h 8"/>
                <a:gd name="T54" fmla="*/ 8 w 14"/>
                <a:gd name="T55" fmla="*/ 3 h 8"/>
                <a:gd name="T56" fmla="*/ 9 w 14"/>
                <a:gd name="T57" fmla="*/ 2 h 8"/>
                <a:gd name="T58" fmla="*/ 10 w 14"/>
                <a:gd name="T59" fmla="*/ 2 h 8"/>
                <a:gd name="T60" fmla="*/ 10 w 14"/>
                <a:gd name="T61" fmla="*/ 2 h 8"/>
                <a:gd name="T62" fmla="*/ 10 w 14"/>
                <a:gd name="T63" fmla="*/ 2 h 8"/>
                <a:gd name="T64" fmla="*/ 10 w 14"/>
                <a:gd name="T65" fmla="*/ 2 h 8"/>
                <a:gd name="T66" fmla="*/ 10 w 14"/>
                <a:gd name="T67" fmla="*/ 2 h 8"/>
                <a:gd name="T68" fmla="*/ 9 w 14"/>
                <a:gd name="T69" fmla="*/ 3 h 8"/>
                <a:gd name="T70" fmla="*/ 8 w 14"/>
                <a:gd name="T71" fmla="*/ 3 h 8"/>
                <a:gd name="T72" fmla="*/ 7 w 14"/>
                <a:gd name="T73" fmla="*/ 4 h 8"/>
                <a:gd name="T74" fmla="*/ 7 w 14"/>
                <a:gd name="T75" fmla="*/ 4 h 8"/>
                <a:gd name="T76" fmla="*/ 6 w 14"/>
                <a:gd name="T77" fmla="*/ 5 h 8"/>
                <a:gd name="T78" fmla="*/ 6 w 14"/>
                <a:gd name="T79" fmla="*/ 5 h 8"/>
                <a:gd name="T80" fmla="*/ 6 w 14"/>
                <a:gd name="T81" fmla="*/ 5 h 8"/>
                <a:gd name="T82" fmla="*/ 6 w 14"/>
                <a:gd name="T83" fmla="*/ 5 h 8"/>
                <a:gd name="T84" fmla="*/ 6 w 14"/>
                <a:gd name="T8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" h="8">
                  <a:moveTo>
                    <a:pt x="1" y="8"/>
                  </a:move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8" y="4"/>
                    <a:pt x="9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0" y="1"/>
                    <a:pt x="8" y="2"/>
                    <a:pt x="7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moveTo>
                    <a:pt x="6" y="5"/>
                  </a:moveTo>
                  <a:cubicBezTo>
                    <a:pt x="6" y="4"/>
                    <a:pt x="6" y="4"/>
                    <a:pt x="7" y="4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3" name="Freeform 153"/>
            <p:cNvSpPr>
              <a:spLocks noEditPoints="1"/>
            </p:cNvSpPr>
            <p:nvPr/>
          </p:nvSpPr>
          <p:spPr bwMode="auto">
            <a:xfrm>
              <a:off x="6334918" y="613568"/>
              <a:ext cx="1023938" cy="1023938"/>
            </a:xfrm>
            <a:custGeom>
              <a:avLst/>
              <a:gdLst>
                <a:gd name="T0" fmla="*/ 136 w 273"/>
                <a:gd name="T1" fmla="*/ 4 h 273"/>
                <a:gd name="T2" fmla="*/ 269 w 273"/>
                <a:gd name="T3" fmla="*/ 136 h 273"/>
                <a:gd name="T4" fmla="*/ 136 w 273"/>
                <a:gd name="T5" fmla="*/ 269 h 273"/>
                <a:gd name="T6" fmla="*/ 4 w 273"/>
                <a:gd name="T7" fmla="*/ 136 h 273"/>
                <a:gd name="T8" fmla="*/ 136 w 273"/>
                <a:gd name="T9" fmla="*/ 4 h 273"/>
                <a:gd name="T10" fmla="*/ 136 w 273"/>
                <a:gd name="T11" fmla="*/ 0 h 273"/>
                <a:gd name="T12" fmla="*/ 0 w 273"/>
                <a:gd name="T13" fmla="*/ 136 h 273"/>
                <a:gd name="T14" fmla="*/ 136 w 273"/>
                <a:gd name="T15" fmla="*/ 273 h 273"/>
                <a:gd name="T16" fmla="*/ 273 w 273"/>
                <a:gd name="T17" fmla="*/ 136 h 273"/>
                <a:gd name="T18" fmla="*/ 136 w 273"/>
                <a:gd name="T1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6" y="4"/>
                  </a:moveTo>
                  <a:cubicBezTo>
                    <a:pt x="210" y="4"/>
                    <a:pt x="269" y="63"/>
                    <a:pt x="269" y="136"/>
                  </a:cubicBezTo>
                  <a:cubicBezTo>
                    <a:pt x="269" y="210"/>
                    <a:pt x="210" y="269"/>
                    <a:pt x="136" y="269"/>
                  </a:cubicBezTo>
                  <a:cubicBezTo>
                    <a:pt x="63" y="269"/>
                    <a:pt x="4" y="210"/>
                    <a:pt x="4" y="136"/>
                  </a:cubicBezTo>
                  <a:cubicBezTo>
                    <a:pt x="4" y="63"/>
                    <a:pt x="63" y="4"/>
                    <a:pt x="136" y="4"/>
                  </a:cubicBezTo>
                  <a:moveTo>
                    <a:pt x="136" y="0"/>
                  </a:moveTo>
                  <a:cubicBezTo>
                    <a:pt x="61" y="0"/>
                    <a:pt x="0" y="61"/>
                    <a:pt x="0" y="136"/>
                  </a:cubicBezTo>
                  <a:cubicBezTo>
                    <a:pt x="0" y="212"/>
                    <a:pt x="61" y="273"/>
                    <a:pt x="136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4" name="Freeform 154"/>
            <p:cNvSpPr>
              <a:spLocks noEditPoints="1"/>
            </p:cNvSpPr>
            <p:nvPr/>
          </p:nvSpPr>
          <p:spPr bwMode="auto">
            <a:xfrm>
              <a:off x="6492081" y="770731"/>
              <a:ext cx="709613" cy="709613"/>
            </a:xfrm>
            <a:custGeom>
              <a:avLst/>
              <a:gdLst>
                <a:gd name="T0" fmla="*/ 94 w 189"/>
                <a:gd name="T1" fmla="*/ 3 h 189"/>
                <a:gd name="T2" fmla="*/ 186 w 189"/>
                <a:gd name="T3" fmla="*/ 94 h 189"/>
                <a:gd name="T4" fmla="*/ 94 w 189"/>
                <a:gd name="T5" fmla="*/ 186 h 189"/>
                <a:gd name="T6" fmla="*/ 3 w 189"/>
                <a:gd name="T7" fmla="*/ 94 h 189"/>
                <a:gd name="T8" fmla="*/ 94 w 189"/>
                <a:gd name="T9" fmla="*/ 3 h 189"/>
                <a:gd name="T10" fmla="*/ 94 w 189"/>
                <a:gd name="T11" fmla="*/ 0 h 189"/>
                <a:gd name="T12" fmla="*/ 0 w 189"/>
                <a:gd name="T13" fmla="*/ 94 h 189"/>
                <a:gd name="T14" fmla="*/ 94 w 189"/>
                <a:gd name="T15" fmla="*/ 189 h 189"/>
                <a:gd name="T16" fmla="*/ 189 w 189"/>
                <a:gd name="T17" fmla="*/ 94 h 189"/>
                <a:gd name="T18" fmla="*/ 94 w 189"/>
                <a:gd name="T1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89">
                  <a:moveTo>
                    <a:pt x="94" y="3"/>
                  </a:moveTo>
                  <a:cubicBezTo>
                    <a:pt x="145" y="3"/>
                    <a:pt x="186" y="44"/>
                    <a:pt x="186" y="94"/>
                  </a:cubicBezTo>
                  <a:cubicBezTo>
                    <a:pt x="186" y="145"/>
                    <a:pt x="145" y="186"/>
                    <a:pt x="94" y="186"/>
                  </a:cubicBezTo>
                  <a:cubicBezTo>
                    <a:pt x="44" y="186"/>
                    <a:pt x="3" y="145"/>
                    <a:pt x="3" y="94"/>
                  </a:cubicBezTo>
                  <a:cubicBezTo>
                    <a:pt x="3" y="44"/>
                    <a:pt x="44" y="3"/>
                    <a:pt x="94" y="3"/>
                  </a:cubicBezTo>
                  <a:moveTo>
                    <a:pt x="94" y="0"/>
                  </a:moveTo>
                  <a:cubicBezTo>
                    <a:pt x="42" y="0"/>
                    <a:pt x="0" y="42"/>
                    <a:pt x="0" y="94"/>
                  </a:cubicBezTo>
                  <a:cubicBezTo>
                    <a:pt x="0" y="147"/>
                    <a:pt x="42" y="189"/>
                    <a:pt x="94" y="189"/>
                  </a:cubicBezTo>
                  <a:cubicBezTo>
                    <a:pt x="147" y="189"/>
                    <a:pt x="189" y="147"/>
                    <a:pt x="189" y="94"/>
                  </a:cubicBezTo>
                  <a:cubicBezTo>
                    <a:pt x="189" y="42"/>
                    <a:pt x="147" y="0"/>
                    <a:pt x="9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5" name="Rectangle 155"/>
            <p:cNvSpPr>
              <a:spLocks noChangeArrowheads="1"/>
            </p:cNvSpPr>
            <p:nvPr/>
          </p:nvSpPr>
          <p:spPr bwMode="auto">
            <a:xfrm>
              <a:off x="6800056" y="1312068"/>
              <a:ext cx="7938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6" name="Freeform 156"/>
            <p:cNvSpPr/>
            <p:nvPr/>
          </p:nvSpPr>
          <p:spPr bwMode="auto">
            <a:xfrm>
              <a:off x="6833393" y="1318418"/>
              <a:ext cx="4763" cy="19050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0 h 5"/>
                <a:gd name="T8" fmla="*/ 0 w 1"/>
                <a:gd name="T9" fmla="*/ 0 h 5"/>
                <a:gd name="T10" fmla="*/ 0 w 1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7" name="Oval 157"/>
            <p:cNvSpPr>
              <a:spLocks noChangeArrowheads="1"/>
            </p:cNvSpPr>
            <p:nvPr/>
          </p:nvSpPr>
          <p:spPr bwMode="auto">
            <a:xfrm>
              <a:off x="6822281" y="1381918"/>
              <a:ext cx="11113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8" name="Rectangle 158"/>
            <p:cNvSpPr>
              <a:spLocks noChangeArrowheads="1"/>
            </p:cNvSpPr>
            <p:nvPr/>
          </p:nvSpPr>
          <p:spPr bwMode="auto">
            <a:xfrm>
              <a:off x="6800056" y="1326356"/>
              <a:ext cx="7938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9" name="Rectangle 159"/>
            <p:cNvSpPr>
              <a:spLocks noChangeArrowheads="1"/>
            </p:cNvSpPr>
            <p:nvPr/>
          </p:nvSpPr>
          <p:spPr bwMode="auto">
            <a:xfrm>
              <a:off x="6822281" y="1318418"/>
              <a:ext cx="4763" cy="19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0" name="Rectangle 160"/>
            <p:cNvSpPr>
              <a:spLocks noChangeArrowheads="1"/>
            </p:cNvSpPr>
            <p:nvPr/>
          </p:nvSpPr>
          <p:spPr bwMode="auto">
            <a:xfrm>
              <a:off x="6871493" y="1337468"/>
              <a:ext cx="7938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1" name="Freeform 161"/>
            <p:cNvSpPr/>
            <p:nvPr/>
          </p:nvSpPr>
          <p:spPr bwMode="auto">
            <a:xfrm>
              <a:off x="6885781" y="1348581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1 w 2"/>
                <a:gd name="T9" fmla="*/ 1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2" name="Oval 162"/>
            <p:cNvSpPr>
              <a:spLocks noChangeArrowheads="1"/>
            </p:cNvSpPr>
            <p:nvPr/>
          </p:nvSpPr>
          <p:spPr bwMode="auto">
            <a:xfrm>
              <a:off x="6857206" y="1394618"/>
              <a:ext cx="11113" cy="14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3" name="Rectangle 163"/>
            <p:cNvSpPr>
              <a:spLocks noChangeArrowheads="1"/>
            </p:cNvSpPr>
            <p:nvPr/>
          </p:nvSpPr>
          <p:spPr bwMode="auto">
            <a:xfrm>
              <a:off x="6885781" y="1337468"/>
              <a:ext cx="4763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4" name="Rectangle 164"/>
            <p:cNvSpPr>
              <a:spLocks noChangeArrowheads="1"/>
            </p:cNvSpPr>
            <p:nvPr/>
          </p:nvSpPr>
          <p:spPr bwMode="auto">
            <a:xfrm>
              <a:off x="6871493" y="1348581"/>
              <a:ext cx="7938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5" name="Oval 165"/>
            <p:cNvSpPr>
              <a:spLocks noChangeArrowheads="1"/>
            </p:cNvSpPr>
            <p:nvPr/>
          </p:nvSpPr>
          <p:spPr bwMode="auto">
            <a:xfrm>
              <a:off x="6838156" y="850106"/>
              <a:ext cx="6350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6" name="Oval 166"/>
            <p:cNvSpPr>
              <a:spLocks noChangeArrowheads="1"/>
            </p:cNvSpPr>
            <p:nvPr/>
          </p:nvSpPr>
          <p:spPr bwMode="auto">
            <a:xfrm>
              <a:off x="6863556" y="880268"/>
              <a:ext cx="7938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7" name="Rectangle 167"/>
            <p:cNvSpPr>
              <a:spLocks noChangeArrowheads="1"/>
            </p:cNvSpPr>
            <p:nvPr/>
          </p:nvSpPr>
          <p:spPr bwMode="auto">
            <a:xfrm>
              <a:off x="6755606" y="1329531"/>
              <a:ext cx="7938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8" name="Oval 168"/>
            <p:cNvSpPr>
              <a:spLocks noChangeArrowheads="1"/>
            </p:cNvSpPr>
            <p:nvPr/>
          </p:nvSpPr>
          <p:spPr bwMode="auto">
            <a:xfrm>
              <a:off x="6844506" y="891381"/>
              <a:ext cx="7938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9" name="Oval 169"/>
            <p:cNvSpPr>
              <a:spLocks noChangeArrowheads="1"/>
            </p:cNvSpPr>
            <p:nvPr/>
          </p:nvSpPr>
          <p:spPr bwMode="auto">
            <a:xfrm>
              <a:off x="6860381" y="858043"/>
              <a:ext cx="7938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0" name="Freeform 170"/>
            <p:cNvSpPr>
              <a:spLocks noEditPoints="1"/>
            </p:cNvSpPr>
            <p:nvPr/>
          </p:nvSpPr>
          <p:spPr bwMode="auto">
            <a:xfrm>
              <a:off x="6833393" y="861218"/>
              <a:ext cx="26988" cy="25400"/>
            </a:xfrm>
            <a:custGeom>
              <a:avLst/>
              <a:gdLst>
                <a:gd name="T0" fmla="*/ 3 w 7"/>
                <a:gd name="T1" fmla="*/ 6 h 7"/>
                <a:gd name="T2" fmla="*/ 2 w 7"/>
                <a:gd name="T3" fmla="*/ 7 h 7"/>
                <a:gd name="T4" fmla="*/ 2 w 7"/>
                <a:gd name="T5" fmla="*/ 7 h 7"/>
                <a:gd name="T6" fmla="*/ 2 w 7"/>
                <a:gd name="T7" fmla="*/ 7 h 7"/>
                <a:gd name="T8" fmla="*/ 2 w 7"/>
                <a:gd name="T9" fmla="*/ 7 h 7"/>
                <a:gd name="T10" fmla="*/ 6 w 7"/>
                <a:gd name="T11" fmla="*/ 6 h 7"/>
                <a:gd name="T12" fmla="*/ 6 w 7"/>
                <a:gd name="T13" fmla="*/ 6 h 7"/>
                <a:gd name="T14" fmla="*/ 6 w 7"/>
                <a:gd name="T15" fmla="*/ 6 h 7"/>
                <a:gd name="T16" fmla="*/ 6 w 7"/>
                <a:gd name="T17" fmla="*/ 6 h 7"/>
                <a:gd name="T18" fmla="*/ 6 w 7"/>
                <a:gd name="T19" fmla="*/ 3 h 7"/>
                <a:gd name="T20" fmla="*/ 7 w 7"/>
                <a:gd name="T21" fmla="*/ 3 h 7"/>
                <a:gd name="T22" fmla="*/ 7 w 7"/>
                <a:gd name="T23" fmla="*/ 3 h 7"/>
                <a:gd name="T24" fmla="*/ 7 w 7"/>
                <a:gd name="T25" fmla="*/ 3 h 7"/>
                <a:gd name="T26" fmla="*/ 4 w 7"/>
                <a:gd name="T27" fmla="*/ 1 h 7"/>
                <a:gd name="T28" fmla="*/ 5 w 7"/>
                <a:gd name="T29" fmla="*/ 0 h 7"/>
                <a:gd name="T30" fmla="*/ 4 w 7"/>
                <a:gd name="T31" fmla="*/ 0 h 7"/>
                <a:gd name="T32" fmla="*/ 4 w 7"/>
                <a:gd name="T33" fmla="*/ 0 h 7"/>
                <a:gd name="T34" fmla="*/ 1 w 7"/>
                <a:gd name="T35" fmla="*/ 1 h 7"/>
                <a:gd name="T36" fmla="*/ 1 w 7"/>
                <a:gd name="T37" fmla="*/ 1 h 7"/>
                <a:gd name="T38" fmla="*/ 1 w 7"/>
                <a:gd name="T39" fmla="*/ 1 h 7"/>
                <a:gd name="T40" fmla="*/ 1 w 7"/>
                <a:gd name="T41" fmla="*/ 1 h 7"/>
                <a:gd name="T42" fmla="*/ 0 w 7"/>
                <a:gd name="T43" fmla="*/ 4 h 7"/>
                <a:gd name="T44" fmla="*/ 0 w 7"/>
                <a:gd name="T45" fmla="*/ 4 h 7"/>
                <a:gd name="T46" fmla="*/ 0 w 7"/>
                <a:gd name="T47" fmla="*/ 4 h 7"/>
                <a:gd name="T48" fmla="*/ 0 w 7"/>
                <a:gd name="T49" fmla="*/ 4 h 7"/>
                <a:gd name="T50" fmla="*/ 3 w 7"/>
                <a:gd name="T51" fmla="*/ 6 h 7"/>
                <a:gd name="T52" fmla="*/ 3 w 7"/>
                <a:gd name="T53" fmla="*/ 2 h 7"/>
                <a:gd name="T54" fmla="*/ 5 w 7"/>
                <a:gd name="T55" fmla="*/ 3 h 7"/>
                <a:gd name="T56" fmla="*/ 3 w 7"/>
                <a:gd name="T57" fmla="*/ 5 h 7"/>
                <a:gd name="T58" fmla="*/ 2 w 7"/>
                <a:gd name="T59" fmla="*/ 3 h 7"/>
                <a:gd name="T60" fmla="*/ 3 w 7"/>
                <a:gd name="T6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7">
                  <a:moveTo>
                    <a:pt x="3" y="6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3" y="6"/>
                  </a:lnTo>
                  <a:close/>
                  <a:moveTo>
                    <a:pt x="3" y="2"/>
                  </a:moveTo>
                  <a:cubicBezTo>
                    <a:pt x="4" y="2"/>
                    <a:pt x="5" y="3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2"/>
                    <a:pt x="3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1" name="Freeform 171"/>
            <p:cNvSpPr/>
            <p:nvPr/>
          </p:nvSpPr>
          <p:spPr bwMode="auto">
            <a:xfrm>
              <a:off x="6769893" y="1329531"/>
              <a:ext cx="7938" cy="4763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2" name="Freeform 172"/>
            <p:cNvSpPr/>
            <p:nvPr/>
          </p:nvSpPr>
          <p:spPr bwMode="auto">
            <a:xfrm>
              <a:off x="6747668" y="1312068"/>
              <a:ext cx="30163" cy="3175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0 h 1"/>
                <a:gd name="T4" fmla="*/ 0 w 8"/>
                <a:gd name="T5" fmla="*/ 1 h 1"/>
                <a:gd name="T6" fmla="*/ 8 w 8"/>
                <a:gd name="T7" fmla="*/ 1 h 1"/>
                <a:gd name="T8" fmla="*/ 8 w 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3" name="Oval 173"/>
            <p:cNvSpPr>
              <a:spLocks noChangeArrowheads="1"/>
            </p:cNvSpPr>
            <p:nvPr/>
          </p:nvSpPr>
          <p:spPr bwMode="auto">
            <a:xfrm>
              <a:off x="6822281" y="861218"/>
              <a:ext cx="7938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4" name="Oval 174"/>
            <p:cNvSpPr>
              <a:spLocks noChangeArrowheads="1"/>
            </p:cNvSpPr>
            <p:nvPr/>
          </p:nvSpPr>
          <p:spPr bwMode="auto">
            <a:xfrm>
              <a:off x="6827043" y="883443"/>
              <a:ext cx="6350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5" name="Freeform 175"/>
            <p:cNvSpPr/>
            <p:nvPr/>
          </p:nvSpPr>
          <p:spPr bwMode="auto">
            <a:xfrm>
              <a:off x="6703218" y="1051718"/>
              <a:ext cx="36513" cy="49213"/>
            </a:xfrm>
            <a:custGeom>
              <a:avLst/>
              <a:gdLst>
                <a:gd name="T0" fmla="*/ 0 w 10"/>
                <a:gd name="T1" fmla="*/ 7 h 13"/>
                <a:gd name="T2" fmla="*/ 7 w 10"/>
                <a:gd name="T3" fmla="*/ 13 h 13"/>
                <a:gd name="T4" fmla="*/ 7 w 10"/>
                <a:gd name="T5" fmla="*/ 13 h 13"/>
                <a:gd name="T6" fmla="*/ 9 w 10"/>
                <a:gd name="T7" fmla="*/ 13 h 13"/>
                <a:gd name="T8" fmla="*/ 10 w 10"/>
                <a:gd name="T9" fmla="*/ 0 h 13"/>
                <a:gd name="T10" fmla="*/ 8 w 10"/>
                <a:gd name="T11" fmla="*/ 0 h 13"/>
                <a:gd name="T12" fmla="*/ 0 w 10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3">
                  <a:moveTo>
                    <a:pt x="0" y="7"/>
                  </a:moveTo>
                  <a:cubicBezTo>
                    <a:pt x="0" y="9"/>
                    <a:pt x="3" y="11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8" y="13"/>
                    <a:pt x="9" y="1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3" y="2"/>
                    <a:pt x="0" y="4"/>
                    <a:pt x="0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6" name="Freeform 176"/>
            <p:cNvSpPr/>
            <p:nvPr/>
          </p:nvSpPr>
          <p:spPr bwMode="auto">
            <a:xfrm>
              <a:off x="6777831" y="999331"/>
              <a:ext cx="176213" cy="52388"/>
            </a:xfrm>
            <a:custGeom>
              <a:avLst/>
              <a:gdLst>
                <a:gd name="T0" fmla="*/ 47 w 47"/>
                <a:gd name="T1" fmla="*/ 14 h 14"/>
                <a:gd name="T2" fmla="*/ 47 w 47"/>
                <a:gd name="T3" fmla="*/ 10 h 14"/>
                <a:gd name="T4" fmla="*/ 37 w 47"/>
                <a:gd name="T5" fmla="*/ 8 h 14"/>
                <a:gd name="T6" fmla="*/ 37 w 47"/>
                <a:gd name="T7" fmla="*/ 8 h 14"/>
                <a:gd name="T8" fmla="*/ 37 w 47"/>
                <a:gd name="T9" fmla="*/ 7 h 14"/>
                <a:gd name="T10" fmla="*/ 37 w 47"/>
                <a:gd name="T11" fmla="*/ 4 h 14"/>
                <a:gd name="T12" fmla="*/ 34 w 47"/>
                <a:gd name="T13" fmla="*/ 3 h 14"/>
                <a:gd name="T14" fmla="*/ 33 w 47"/>
                <a:gd name="T15" fmla="*/ 3 h 14"/>
                <a:gd name="T16" fmla="*/ 30 w 47"/>
                <a:gd name="T17" fmla="*/ 2 h 14"/>
                <a:gd name="T18" fmla="*/ 26 w 47"/>
                <a:gd name="T19" fmla="*/ 2 h 14"/>
                <a:gd name="T20" fmla="*/ 23 w 47"/>
                <a:gd name="T21" fmla="*/ 1 h 14"/>
                <a:gd name="T22" fmla="*/ 18 w 47"/>
                <a:gd name="T23" fmla="*/ 0 h 14"/>
                <a:gd name="T24" fmla="*/ 14 w 47"/>
                <a:gd name="T25" fmla="*/ 1 h 14"/>
                <a:gd name="T26" fmla="*/ 10 w 47"/>
                <a:gd name="T27" fmla="*/ 2 h 14"/>
                <a:gd name="T28" fmla="*/ 7 w 47"/>
                <a:gd name="T29" fmla="*/ 2 h 14"/>
                <a:gd name="T30" fmla="*/ 3 w 47"/>
                <a:gd name="T31" fmla="*/ 3 h 14"/>
                <a:gd name="T32" fmla="*/ 3 w 47"/>
                <a:gd name="T33" fmla="*/ 3 h 14"/>
                <a:gd name="T34" fmla="*/ 0 w 47"/>
                <a:gd name="T35" fmla="*/ 4 h 14"/>
                <a:gd name="T36" fmla="*/ 0 w 47"/>
                <a:gd name="T37" fmla="*/ 7 h 14"/>
                <a:gd name="T38" fmla="*/ 0 w 47"/>
                <a:gd name="T39" fmla="*/ 8 h 14"/>
                <a:gd name="T40" fmla="*/ 0 w 47"/>
                <a:gd name="T41" fmla="*/ 8 h 14"/>
                <a:gd name="T42" fmla="*/ 0 w 47"/>
                <a:gd name="T43" fmla="*/ 8 h 14"/>
                <a:gd name="T44" fmla="*/ 18 w 47"/>
                <a:gd name="T45" fmla="*/ 7 h 14"/>
                <a:gd name="T46" fmla="*/ 37 w 47"/>
                <a:gd name="T47" fmla="*/ 8 h 14"/>
                <a:gd name="T48" fmla="*/ 37 w 47"/>
                <a:gd name="T49" fmla="*/ 11 h 14"/>
                <a:gd name="T50" fmla="*/ 39 w 47"/>
                <a:gd name="T51" fmla="*/ 11 h 14"/>
                <a:gd name="T52" fmla="*/ 47 w 47"/>
                <a:gd name="T5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14">
                  <a:moveTo>
                    <a:pt x="47" y="14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4" y="10"/>
                    <a:pt x="41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7"/>
                    <a:pt x="12" y="7"/>
                    <a:pt x="18" y="7"/>
                  </a:cubicBezTo>
                  <a:cubicBezTo>
                    <a:pt x="25" y="7"/>
                    <a:pt x="31" y="7"/>
                    <a:pt x="37" y="8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8" y="11"/>
                    <a:pt x="38" y="11"/>
                    <a:pt x="39" y="11"/>
                  </a:cubicBezTo>
                  <a:cubicBezTo>
                    <a:pt x="42" y="12"/>
                    <a:pt x="45" y="13"/>
                    <a:pt x="47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7" name="Freeform 177"/>
            <p:cNvSpPr>
              <a:spLocks noEditPoints="1"/>
            </p:cNvSpPr>
            <p:nvPr/>
          </p:nvSpPr>
          <p:spPr bwMode="auto">
            <a:xfrm>
              <a:off x="6519068" y="797718"/>
              <a:ext cx="652463" cy="655638"/>
            </a:xfrm>
            <a:custGeom>
              <a:avLst/>
              <a:gdLst>
                <a:gd name="T0" fmla="*/ 103 w 174"/>
                <a:gd name="T1" fmla="*/ 15 h 175"/>
                <a:gd name="T2" fmla="*/ 74 w 174"/>
                <a:gd name="T3" fmla="*/ 15 h 175"/>
                <a:gd name="T4" fmla="*/ 24 w 174"/>
                <a:gd name="T5" fmla="*/ 129 h 175"/>
                <a:gd name="T6" fmla="*/ 19 w 174"/>
                <a:gd name="T7" fmla="*/ 109 h 175"/>
                <a:gd name="T8" fmla="*/ 8 w 174"/>
                <a:gd name="T9" fmla="*/ 93 h 175"/>
                <a:gd name="T10" fmla="*/ 11 w 174"/>
                <a:gd name="T11" fmla="*/ 74 h 175"/>
                <a:gd name="T12" fmla="*/ 18 w 174"/>
                <a:gd name="T13" fmla="*/ 58 h 175"/>
                <a:gd name="T14" fmla="*/ 24 w 174"/>
                <a:gd name="T15" fmla="*/ 41 h 175"/>
                <a:gd name="T16" fmla="*/ 37 w 174"/>
                <a:gd name="T17" fmla="*/ 33 h 175"/>
                <a:gd name="T18" fmla="*/ 54 w 174"/>
                <a:gd name="T19" fmla="*/ 23 h 175"/>
                <a:gd name="T20" fmla="*/ 42 w 174"/>
                <a:gd name="T21" fmla="*/ 35 h 175"/>
                <a:gd name="T22" fmla="*/ 40 w 174"/>
                <a:gd name="T23" fmla="*/ 48 h 175"/>
                <a:gd name="T24" fmla="*/ 21 w 174"/>
                <a:gd name="T25" fmla="*/ 66 h 175"/>
                <a:gd name="T26" fmla="*/ 18 w 174"/>
                <a:gd name="T27" fmla="*/ 87 h 175"/>
                <a:gd name="T28" fmla="*/ 19 w 174"/>
                <a:gd name="T29" fmla="*/ 99 h 175"/>
                <a:gd name="T30" fmla="*/ 24 w 174"/>
                <a:gd name="T31" fmla="*/ 112 h 175"/>
                <a:gd name="T32" fmla="*/ 34 w 174"/>
                <a:gd name="T33" fmla="*/ 133 h 175"/>
                <a:gd name="T34" fmla="*/ 43 w 174"/>
                <a:gd name="T35" fmla="*/ 149 h 175"/>
                <a:gd name="T36" fmla="*/ 49 w 174"/>
                <a:gd name="T37" fmla="*/ 149 h 175"/>
                <a:gd name="T38" fmla="*/ 51 w 174"/>
                <a:gd name="T39" fmla="*/ 139 h 175"/>
                <a:gd name="T40" fmla="*/ 69 w 174"/>
                <a:gd name="T41" fmla="*/ 139 h 175"/>
                <a:gd name="T42" fmla="*/ 69 w 174"/>
                <a:gd name="T43" fmla="*/ 148 h 175"/>
                <a:gd name="T44" fmla="*/ 65 w 174"/>
                <a:gd name="T45" fmla="*/ 144 h 175"/>
                <a:gd name="T46" fmla="*/ 69 w 174"/>
                <a:gd name="T47" fmla="*/ 144 h 175"/>
                <a:gd name="T48" fmla="*/ 76 w 174"/>
                <a:gd name="T49" fmla="*/ 149 h 175"/>
                <a:gd name="T50" fmla="*/ 81 w 174"/>
                <a:gd name="T51" fmla="*/ 162 h 175"/>
                <a:gd name="T52" fmla="*/ 79 w 174"/>
                <a:gd name="T53" fmla="*/ 138 h 175"/>
                <a:gd name="T54" fmla="*/ 95 w 174"/>
                <a:gd name="T55" fmla="*/ 161 h 175"/>
                <a:gd name="T56" fmla="*/ 89 w 174"/>
                <a:gd name="T57" fmla="*/ 147 h 175"/>
                <a:gd name="T58" fmla="*/ 97 w 174"/>
                <a:gd name="T59" fmla="*/ 143 h 175"/>
                <a:gd name="T60" fmla="*/ 95 w 174"/>
                <a:gd name="T61" fmla="*/ 140 h 175"/>
                <a:gd name="T62" fmla="*/ 100 w 174"/>
                <a:gd name="T63" fmla="*/ 164 h 175"/>
                <a:gd name="T64" fmla="*/ 101 w 174"/>
                <a:gd name="T65" fmla="*/ 159 h 175"/>
                <a:gd name="T66" fmla="*/ 117 w 174"/>
                <a:gd name="T67" fmla="*/ 149 h 175"/>
                <a:gd name="T68" fmla="*/ 112 w 174"/>
                <a:gd name="T69" fmla="*/ 142 h 175"/>
                <a:gd name="T70" fmla="*/ 68 w 174"/>
                <a:gd name="T71" fmla="*/ 96 h 175"/>
                <a:gd name="T72" fmla="*/ 82 w 174"/>
                <a:gd name="T73" fmla="*/ 85 h 175"/>
                <a:gd name="T74" fmla="*/ 123 w 174"/>
                <a:gd name="T75" fmla="*/ 136 h 175"/>
                <a:gd name="T76" fmla="*/ 123 w 174"/>
                <a:gd name="T77" fmla="*/ 142 h 175"/>
                <a:gd name="T78" fmla="*/ 125 w 174"/>
                <a:gd name="T79" fmla="*/ 139 h 175"/>
                <a:gd name="T80" fmla="*/ 117 w 174"/>
                <a:gd name="T81" fmla="*/ 92 h 175"/>
                <a:gd name="T82" fmla="*/ 68 w 174"/>
                <a:gd name="T83" fmla="*/ 84 h 175"/>
                <a:gd name="T84" fmla="*/ 59 w 174"/>
                <a:gd name="T85" fmla="*/ 64 h 175"/>
                <a:gd name="T86" fmla="*/ 81 w 174"/>
                <a:gd name="T87" fmla="*/ 49 h 175"/>
                <a:gd name="T88" fmla="*/ 94 w 174"/>
                <a:gd name="T89" fmla="*/ 49 h 175"/>
                <a:gd name="T90" fmla="*/ 116 w 174"/>
                <a:gd name="T91" fmla="*/ 63 h 175"/>
                <a:gd name="T92" fmla="*/ 157 w 174"/>
                <a:gd name="T93" fmla="*/ 105 h 175"/>
                <a:gd name="T94" fmla="*/ 163 w 174"/>
                <a:gd name="T95" fmla="*/ 112 h 175"/>
                <a:gd name="T96" fmla="*/ 144 w 174"/>
                <a:gd name="T97" fmla="*/ 132 h 175"/>
                <a:gd name="T98" fmla="*/ 138 w 174"/>
                <a:gd name="T99" fmla="*/ 123 h 175"/>
                <a:gd name="T100" fmla="*/ 146 w 174"/>
                <a:gd name="T101" fmla="*/ 107 h 175"/>
                <a:gd name="T102" fmla="*/ 154 w 174"/>
                <a:gd name="T103" fmla="*/ 107 h 175"/>
                <a:gd name="T104" fmla="*/ 157 w 174"/>
                <a:gd name="T105" fmla="*/ 86 h 175"/>
                <a:gd name="T106" fmla="*/ 151 w 174"/>
                <a:gd name="T107" fmla="*/ 63 h 175"/>
                <a:gd name="T108" fmla="*/ 135 w 174"/>
                <a:gd name="T109" fmla="*/ 48 h 175"/>
                <a:gd name="T110" fmla="*/ 133 w 174"/>
                <a:gd name="T111" fmla="*/ 35 h 175"/>
                <a:gd name="T112" fmla="*/ 121 w 174"/>
                <a:gd name="T113" fmla="*/ 23 h 175"/>
                <a:gd name="T114" fmla="*/ 138 w 174"/>
                <a:gd name="T115" fmla="*/ 33 h 175"/>
                <a:gd name="T116" fmla="*/ 151 w 174"/>
                <a:gd name="T117" fmla="*/ 41 h 175"/>
                <a:gd name="T118" fmla="*/ 157 w 174"/>
                <a:gd name="T119" fmla="*/ 58 h 175"/>
                <a:gd name="T120" fmla="*/ 164 w 174"/>
                <a:gd name="T121" fmla="*/ 74 h 175"/>
                <a:gd name="T122" fmla="*/ 167 w 174"/>
                <a:gd name="T123" fmla="*/ 9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4" h="175"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cubicBezTo>
                    <a:pt x="0" y="136"/>
                    <a:pt x="39" y="175"/>
                    <a:pt x="87" y="175"/>
                  </a:cubicBezTo>
                  <a:cubicBezTo>
                    <a:pt x="135" y="175"/>
                    <a:pt x="174" y="136"/>
                    <a:pt x="174" y="87"/>
                  </a:cubicBezTo>
                  <a:cubicBezTo>
                    <a:pt x="174" y="39"/>
                    <a:pt x="135" y="0"/>
                    <a:pt x="87" y="0"/>
                  </a:cubicBezTo>
                  <a:moveTo>
                    <a:pt x="74" y="15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9" y="21"/>
                    <a:pt x="79" y="21"/>
                    <a:pt x="79" y="21"/>
                  </a:cubicBezTo>
                  <a:lnTo>
                    <a:pt x="74" y="15"/>
                  </a:lnTo>
                  <a:close/>
                  <a:moveTo>
                    <a:pt x="40" y="139"/>
                  </a:moveTo>
                  <a:cubicBezTo>
                    <a:pt x="40" y="140"/>
                    <a:pt x="39" y="140"/>
                    <a:pt x="39" y="140"/>
                  </a:cubicBezTo>
                  <a:cubicBezTo>
                    <a:pt x="39" y="140"/>
                    <a:pt x="39" y="140"/>
                    <a:pt x="39" y="139"/>
                  </a:cubicBezTo>
                  <a:cubicBezTo>
                    <a:pt x="37" y="138"/>
                    <a:pt x="36" y="137"/>
                    <a:pt x="35" y="136"/>
                  </a:cubicBezTo>
                  <a:cubicBezTo>
                    <a:pt x="33" y="138"/>
                    <a:pt x="31" y="138"/>
                    <a:pt x="28" y="138"/>
                  </a:cubicBezTo>
                  <a:cubicBezTo>
                    <a:pt x="27" y="137"/>
                    <a:pt x="26" y="137"/>
                    <a:pt x="25" y="136"/>
                  </a:cubicBezTo>
                  <a:cubicBezTo>
                    <a:pt x="24" y="136"/>
                    <a:pt x="24" y="135"/>
                    <a:pt x="23" y="135"/>
                  </a:cubicBezTo>
                  <a:cubicBezTo>
                    <a:pt x="23" y="134"/>
                    <a:pt x="22" y="133"/>
                    <a:pt x="22" y="133"/>
                  </a:cubicBezTo>
                  <a:cubicBezTo>
                    <a:pt x="23" y="132"/>
                    <a:pt x="24" y="132"/>
                    <a:pt x="25" y="132"/>
                  </a:cubicBezTo>
                  <a:cubicBezTo>
                    <a:pt x="27" y="131"/>
                    <a:pt x="28" y="131"/>
                    <a:pt x="29" y="132"/>
                  </a:cubicBezTo>
                  <a:cubicBezTo>
                    <a:pt x="30" y="132"/>
                    <a:pt x="31" y="132"/>
                    <a:pt x="31" y="132"/>
                  </a:cubicBezTo>
                  <a:cubicBezTo>
                    <a:pt x="32" y="133"/>
                    <a:pt x="32" y="133"/>
                    <a:pt x="33" y="133"/>
                  </a:cubicBezTo>
                  <a:cubicBezTo>
                    <a:pt x="31" y="131"/>
                    <a:pt x="30" y="130"/>
                    <a:pt x="29" y="128"/>
                  </a:cubicBezTo>
                  <a:cubicBezTo>
                    <a:pt x="28" y="129"/>
                    <a:pt x="27" y="129"/>
                    <a:pt x="26" y="129"/>
                  </a:cubicBezTo>
                  <a:cubicBezTo>
                    <a:pt x="25" y="129"/>
                    <a:pt x="24" y="129"/>
                    <a:pt x="24" y="129"/>
                  </a:cubicBezTo>
                  <a:cubicBezTo>
                    <a:pt x="23" y="129"/>
                    <a:pt x="22" y="129"/>
                    <a:pt x="22" y="129"/>
                  </a:cubicBezTo>
                  <a:cubicBezTo>
                    <a:pt x="19" y="128"/>
                    <a:pt x="17" y="125"/>
                    <a:pt x="16" y="123"/>
                  </a:cubicBezTo>
                  <a:cubicBezTo>
                    <a:pt x="17" y="122"/>
                    <a:pt x="18" y="122"/>
                    <a:pt x="20" y="122"/>
                  </a:cubicBezTo>
                  <a:cubicBezTo>
                    <a:pt x="21" y="122"/>
                    <a:pt x="22" y="122"/>
                    <a:pt x="24" y="123"/>
                  </a:cubicBezTo>
                  <a:cubicBezTo>
                    <a:pt x="25" y="123"/>
                    <a:pt x="26" y="124"/>
                    <a:pt x="26" y="124"/>
                  </a:cubicBezTo>
                  <a:cubicBezTo>
                    <a:pt x="25" y="123"/>
                    <a:pt x="24" y="121"/>
                    <a:pt x="23" y="119"/>
                  </a:cubicBezTo>
                  <a:cubicBezTo>
                    <a:pt x="22" y="119"/>
                    <a:pt x="21" y="120"/>
                    <a:pt x="20" y="120"/>
                  </a:cubicBezTo>
                  <a:cubicBezTo>
                    <a:pt x="19" y="120"/>
                    <a:pt x="18" y="119"/>
                    <a:pt x="16" y="119"/>
                  </a:cubicBezTo>
                  <a:cubicBezTo>
                    <a:pt x="15" y="118"/>
                    <a:pt x="14" y="117"/>
                    <a:pt x="13" y="116"/>
                  </a:cubicBezTo>
                  <a:cubicBezTo>
                    <a:pt x="13" y="115"/>
                    <a:pt x="13" y="115"/>
                    <a:pt x="12" y="114"/>
                  </a:cubicBezTo>
                  <a:cubicBezTo>
                    <a:pt x="12" y="113"/>
                    <a:pt x="12" y="113"/>
                    <a:pt x="12" y="112"/>
                  </a:cubicBezTo>
                  <a:cubicBezTo>
                    <a:pt x="14" y="111"/>
                    <a:pt x="17" y="112"/>
                    <a:pt x="19" y="113"/>
                  </a:cubicBezTo>
                  <a:cubicBezTo>
                    <a:pt x="20" y="113"/>
                    <a:pt x="20" y="114"/>
                    <a:pt x="21" y="114"/>
                  </a:cubicBezTo>
                  <a:cubicBezTo>
                    <a:pt x="21" y="115"/>
                    <a:pt x="21" y="115"/>
                    <a:pt x="22" y="115"/>
                  </a:cubicBezTo>
                  <a:cubicBezTo>
                    <a:pt x="21" y="113"/>
                    <a:pt x="20" y="111"/>
                    <a:pt x="19" y="109"/>
                  </a:cubicBezTo>
                  <a:cubicBezTo>
                    <a:pt x="18" y="110"/>
                    <a:pt x="17" y="110"/>
                    <a:pt x="16" y="110"/>
                  </a:cubicBezTo>
                  <a:cubicBezTo>
                    <a:pt x="16" y="109"/>
                    <a:pt x="15" y="109"/>
                    <a:pt x="14" y="109"/>
                  </a:cubicBezTo>
                  <a:cubicBezTo>
                    <a:pt x="14" y="109"/>
                    <a:pt x="13" y="108"/>
                    <a:pt x="13" y="108"/>
                  </a:cubicBezTo>
                  <a:cubicBezTo>
                    <a:pt x="12" y="108"/>
                    <a:pt x="12" y="107"/>
                    <a:pt x="11" y="107"/>
                  </a:cubicBezTo>
                  <a:cubicBezTo>
                    <a:pt x="11" y="106"/>
                    <a:pt x="10" y="105"/>
                    <a:pt x="10" y="105"/>
                  </a:cubicBezTo>
                  <a:cubicBezTo>
                    <a:pt x="10" y="104"/>
                    <a:pt x="9" y="103"/>
                    <a:pt x="9" y="103"/>
                  </a:cubicBezTo>
                  <a:cubicBezTo>
                    <a:pt x="9" y="102"/>
                    <a:pt x="9" y="101"/>
                    <a:pt x="9" y="101"/>
                  </a:cubicBezTo>
                  <a:cubicBezTo>
                    <a:pt x="10" y="101"/>
                    <a:pt x="11" y="101"/>
                    <a:pt x="13" y="101"/>
                  </a:cubicBezTo>
                  <a:cubicBezTo>
                    <a:pt x="13" y="101"/>
                    <a:pt x="14" y="102"/>
                    <a:pt x="14" y="102"/>
                  </a:cubicBezTo>
                  <a:cubicBezTo>
                    <a:pt x="15" y="102"/>
                    <a:pt x="16" y="103"/>
                    <a:pt x="16" y="103"/>
                  </a:cubicBezTo>
                  <a:cubicBezTo>
                    <a:pt x="17" y="104"/>
                    <a:pt x="18" y="104"/>
                    <a:pt x="18" y="105"/>
                  </a:cubicBezTo>
                  <a:cubicBezTo>
                    <a:pt x="18" y="103"/>
                    <a:pt x="17" y="101"/>
                    <a:pt x="17" y="99"/>
                  </a:cubicBezTo>
                  <a:cubicBezTo>
                    <a:pt x="15" y="99"/>
                    <a:pt x="12" y="99"/>
                    <a:pt x="10" y="97"/>
                  </a:cubicBezTo>
                  <a:cubicBezTo>
                    <a:pt x="10" y="96"/>
                    <a:pt x="10" y="96"/>
                    <a:pt x="9" y="95"/>
                  </a:cubicBezTo>
                  <a:cubicBezTo>
                    <a:pt x="9" y="95"/>
                    <a:pt x="9" y="94"/>
                    <a:pt x="8" y="93"/>
                  </a:cubicBezTo>
                  <a:cubicBezTo>
                    <a:pt x="8" y="93"/>
                    <a:pt x="8" y="92"/>
                    <a:pt x="8" y="91"/>
                  </a:cubicBezTo>
                  <a:cubicBezTo>
                    <a:pt x="8" y="91"/>
                    <a:pt x="8" y="90"/>
                    <a:pt x="8" y="89"/>
                  </a:cubicBezTo>
                  <a:cubicBezTo>
                    <a:pt x="9" y="89"/>
                    <a:pt x="10" y="90"/>
                    <a:pt x="11" y="90"/>
                  </a:cubicBezTo>
                  <a:cubicBezTo>
                    <a:pt x="12" y="90"/>
                    <a:pt x="13" y="91"/>
                    <a:pt x="13" y="91"/>
                  </a:cubicBezTo>
                  <a:cubicBezTo>
                    <a:pt x="14" y="91"/>
                    <a:pt x="14" y="92"/>
                    <a:pt x="15" y="92"/>
                  </a:cubicBezTo>
                  <a:cubicBezTo>
                    <a:pt x="15" y="93"/>
                    <a:pt x="16" y="94"/>
                    <a:pt x="16" y="95"/>
                  </a:cubicBezTo>
                  <a:cubicBezTo>
                    <a:pt x="16" y="93"/>
                    <a:pt x="16" y="91"/>
                    <a:pt x="16" y="89"/>
                  </a:cubicBezTo>
                  <a:cubicBezTo>
                    <a:pt x="14" y="89"/>
                    <a:pt x="11" y="88"/>
                    <a:pt x="10" y="86"/>
                  </a:cubicBezTo>
                  <a:cubicBezTo>
                    <a:pt x="10" y="85"/>
                    <a:pt x="9" y="84"/>
                    <a:pt x="9" y="84"/>
                  </a:cubicBezTo>
                  <a:cubicBezTo>
                    <a:pt x="9" y="83"/>
                    <a:pt x="8" y="82"/>
                    <a:pt x="8" y="82"/>
                  </a:cubicBezTo>
                  <a:cubicBezTo>
                    <a:pt x="8" y="80"/>
                    <a:pt x="8" y="79"/>
                    <a:pt x="8" y="78"/>
                  </a:cubicBezTo>
                  <a:cubicBezTo>
                    <a:pt x="11" y="78"/>
                    <a:pt x="13" y="79"/>
                    <a:pt x="15" y="82"/>
                  </a:cubicBezTo>
                  <a:cubicBezTo>
                    <a:pt x="15" y="83"/>
                    <a:pt x="16" y="84"/>
                    <a:pt x="16" y="85"/>
                  </a:cubicBezTo>
                  <a:cubicBezTo>
                    <a:pt x="16" y="83"/>
                    <a:pt x="16" y="81"/>
                    <a:pt x="17" y="79"/>
                  </a:cubicBezTo>
                  <a:cubicBezTo>
                    <a:pt x="14" y="78"/>
                    <a:pt x="12" y="77"/>
                    <a:pt x="11" y="74"/>
                  </a:cubicBezTo>
                  <a:cubicBezTo>
                    <a:pt x="11" y="74"/>
                    <a:pt x="10" y="73"/>
                    <a:pt x="10" y="72"/>
                  </a:cubicBezTo>
                  <a:cubicBezTo>
                    <a:pt x="10" y="72"/>
                    <a:pt x="10" y="71"/>
                    <a:pt x="10" y="70"/>
                  </a:cubicBezTo>
                  <a:cubicBezTo>
                    <a:pt x="10" y="70"/>
                    <a:pt x="10" y="69"/>
                    <a:pt x="10" y="68"/>
                  </a:cubicBezTo>
                  <a:cubicBezTo>
                    <a:pt x="10" y="68"/>
                    <a:pt x="10" y="67"/>
                    <a:pt x="10" y="67"/>
                  </a:cubicBezTo>
                  <a:cubicBezTo>
                    <a:pt x="10" y="67"/>
                    <a:pt x="11" y="66"/>
                    <a:pt x="11" y="66"/>
                  </a:cubicBezTo>
                  <a:cubicBezTo>
                    <a:pt x="12" y="67"/>
                    <a:pt x="13" y="67"/>
                    <a:pt x="14" y="68"/>
                  </a:cubicBezTo>
                  <a:cubicBezTo>
                    <a:pt x="15" y="69"/>
                    <a:pt x="16" y="70"/>
                    <a:pt x="16" y="71"/>
                  </a:cubicBezTo>
                  <a:cubicBezTo>
                    <a:pt x="17" y="72"/>
                    <a:pt x="17" y="73"/>
                    <a:pt x="17" y="74"/>
                  </a:cubicBezTo>
                  <a:cubicBezTo>
                    <a:pt x="18" y="72"/>
                    <a:pt x="18" y="70"/>
                    <a:pt x="19" y="68"/>
                  </a:cubicBezTo>
                  <a:cubicBezTo>
                    <a:pt x="17" y="67"/>
                    <a:pt x="15" y="66"/>
                    <a:pt x="14" y="63"/>
                  </a:cubicBezTo>
                  <a:cubicBezTo>
                    <a:pt x="13" y="62"/>
                    <a:pt x="13" y="61"/>
                    <a:pt x="13" y="59"/>
                  </a:cubicBezTo>
                  <a:cubicBezTo>
                    <a:pt x="13" y="59"/>
                    <a:pt x="13" y="58"/>
                    <a:pt x="13" y="58"/>
                  </a:cubicBezTo>
                  <a:cubicBezTo>
                    <a:pt x="14" y="58"/>
                    <a:pt x="14" y="57"/>
                    <a:pt x="14" y="57"/>
                  </a:cubicBezTo>
                  <a:cubicBezTo>
                    <a:pt x="14" y="56"/>
                    <a:pt x="14" y="56"/>
                    <a:pt x="15" y="55"/>
                  </a:cubicBezTo>
                  <a:cubicBezTo>
                    <a:pt x="16" y="56"/>
                    <a:pt x="17" y="57"/>
                    <a:pt x="18" y="58"/>
                  </a:cubicBezTo>
                  <a:cubicBezTo>
                    <a:pt x="18" y="59"/>
                    <a:pt x="19" y="60"/>
                    <a:pt x="19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1" y="62"/>
                    <a:pt x="21" y="60"/>
                    <a:pt x="22" y="58"/>
                  </a:cubicBezTo>
                  <a:cubicBezTo>
                    <a:pt x="21" y="58"/>
                    <a:pt x="20" y="57"/>
                    <a:pt x="20" y="56"/>
                  </a:cubicBezTo>
                  <a:cubicBezTo>
                    <a:pt x="19" y="56"/>
                    <a:pt x="19" y="55"/>
                    <a:pt x="19" y="55"/>
                  </a:cubicBezTo>
                  <a:cubicBezTo>
                    <a:pt x="18" y="54"/>
                    <a:pt x="18" y="54"/>
                    <a:pt x="18" y="53"/>
                  </a:cubicBezTo>
                  <a:cubicBezTo>
                    <a:pt x="18" y="51"/>
                    <a:pt x="18" y="50"/>
                    <a:pt x="18" y="49"/>
                  </a:cubicBezTo>
                  <a:cubicBezTo>
                    <a:pt x="19" y="47"/>
                    <a:pt x="19" y="46"/>
                    <a:pt x="20" y="45"/>
                  </a:cubicBezTo>
                  <a:cubicBezTo>
                    <a:pt x="22" y="46"/>
                    <a:pt x="24" y="49"/>
                    <a:pt x="24" y="51"/>
                  </a:cubicBezTo>
                  <a:cubicBezTo>
                    <a:pt x="24" y="52"/>
                    <a:pt x="24" y="53"/>
                    <a:pt x="24" y="53"/>
                  </a:cubicBezTo>
                  <a:cubicBezTo>
                    <a:pt x="24" y="54"/>
                    <a:pt x="24" y="54"/>
                    <a:pt x="24" y="55"/>
                  </a:cubicBezTo>
                  <a:cubicBezTo>
                    <a:pt x="25" y="53"/>
                    <a:pt x="26" y="51"/>
                    <a:pt x="27" y="49"/>
                  </a:cubicBezTo>
                  <a:cubicBezTo>
                    <a:pt x="26" y="49"/>
                    <a:pt x="26" y="48"/>
                    <a:pt x="25" y="47"/>
                  </a:cubicBezTo>
                  <a:cubicBezTo>
                    <a:pt x="24" y="46"/>
                    <a:pt x="24" y="45"/>
                    <a:pt x="24" y="43"/>
                  </a:cubicBezTo>
                  <a:cubicBezTo>
                    <a:pt x="24" y="42"/>
                    <a:pt x="24" y="42"/>
                    <a:pt x="24" y="41"/>
                  </a:cubicBezTo>
                  <a:cubicBezTo>
                    <a:pt x="24" y="40"/>
                    <a:pt x="24" y="40"/>
                    <a:pt x="25" y="39"/>
                  </a:cubicBezTo>
                  <a:cubicBezTo>
                    <a:pt x="25" y="38"/>
                    <a:pt x="25" y="38"/>
                    <a:pt x="26" y="37"/>
                  </a:cubicBezTo>
                  <a:cubicBezTo>
                    <a:pt x="26" y="37"/>
                    <a:pt x="26" y="37"/>
                    <a:pt x="26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6"/>
                    <a:pt x="29" y="37"/>
                    <a:pt x="29" y="39"/>
                  </a:cubicBezTo>
                  <a:cubicBezTo>
                    <a:pt x="30" y="40"/>
                    <a:pt x="30" y="41"/>
                    <a:pt x="30" y="43"/>
                  </a:cubicBezTo>
                  <a:cubicBezTo>
                    <a:pt x="30" y="44"/>
                    <a:pt x="30" y="45"/>
                    <a:pt x="30" y="46"/>
                  </a:cubicBezTo>
                  <a:cubicBezTo>
                    <a:pt x="31" y="44"/>
                    <a:pt x="32" y="42"/>
                    <a:pt x="33" y="41"/>
                  </a:cubicBezTo>
                  <a:cubicBezTo>
                    <a:pt x="32" y="39"/>
                    <a:pt x="31" y="37"/>
                    <a:pt x="31" y="34"/>
                  </a:cubicBezTo>
                  <a:cubicBezTo>
                    <a:pt x="31" y="33"/>
                    <a:pt x="32" y="32"/>
                    <a:pt x="32" y="30"/>
                  </a:cubicBezTo>
                  <a:cubicBezTo>
                    <a:pt x="33" y="30"/>
                    <a:pt x="33" y="30"/>
                    <a:pt x="33" y="29"/>
                  </a:cubicBezTo>
                  <a:cubicBezTo>
                    <a:pt x="33" y="29"/>
                    <a:pt x="33" y="29"/>
                    <a:pt x="34" y="29"/>
                  </a:cubicBezTo>
                  <a:cubicBezTo>
                    <a:pt x="34" y="28"/>
                    <a:pt x="35" y="28"/>
                    <a:pt x="35" y="27"/>
                  </a:cubicBezTo>
                  <a:cubicBezTo>
                    <a:pt x="36" y="28"/>
                    <a:pt x="37" y="29"/>
                    <a:pt x="37" y="31"/>
                  </a:cubicBezTo>
                  <a:cubicBezTo>
                    <a:pt x="37" y="31"/>
                    <a:pt x="37" y="32"/>
                    <a:pt x="37" y="33"/>
                  </a:cubicBezTo>
                  <a:cubicBezTo>
                    <a:pt x="37" y="33"/>
                    <a:pt x="37" y="34"/>
                    <a:pt x="37" y="35"/>
                  </a:cubicBezTo>
                  <a:cubicBezTo>
                    <a:pt x="37" y="36"/>
                    <a:pt x="37" y="37"/>
                    <a:pt x="36" y="38"/>
                  </a:cubicBezTo>
                  <a:cubicBezTo>
                    <a:pt x="38" y="36"/>
                    <a:pt x="39" y="35"/>
                    <a:pt x="41" y="34"/>
                  </a:cubicBezTo>
                  <a:cubicBezTo>
                    <a:pt x="40" y="33"/>
                    <a:pt x="40" y="32"/>
                    <a:pt x="39" y="31"/>
                  </a:cubicBezTo>
                  <a:cubicBezTo>
                    <a:pt x="39" y="29"/>
                    <a:pt x="39" y="28"/>
                    <a:pt x="39" y="27"/>
                  </a:cubicBezTo>
                  <a:cubicBezTo>
                    <a:pt x="40" y="26"/>
                    <a:pt x="40" y="25"/>
                    <a:pt x="40" y="25"/>
                  </a:cubicBezTo>
                  <a:cubicBezTo>
                    <a:pt x="40" y="24"/>
                    <a:pt x="41" y="23"/>
                    <a:pt x="41" y="23"/>
                  </a:cubicBezTo>
                  <a:cubicBezTo>
                    <a:pt x="42" y="22"/>
                    <a:pt x="43" y="21"/>
                    <a:pt x="45" y="20"/>
                  </a:cubicBezTo>
                  <a:cubicBezTo>
                    <a:pt x="46" y="23"/>
                    <a:pt x="46" y="25"/>
                    <a:pt x="45" y="28"/>
                  </a:cubicBezTo>
                  <a:cubicBezTo>
                    <a:pt x="45" y="29"/>
                    <a:pt x="45" y="30"/>
                    <a:pt x="44" y="31"/>
                  </a:cubicBezTo>
                  <a:cubicBezTo>
                    <a:pt x="45" y="30"/>
                    <a:pt x="46" y="29"/>
                    <a:pt x="47" y="29"/>
                  </a:cubicBezTo>
                  <a:cubicBezTo>
                    <a:pt x="47" y="28"/>
                    <a:pt x="47" y="28"/>
                    <a:pt x="48" y="27"/>
                  </a:cubicBezTo>
                  <a:cubicBezTo>
                    <a:pt x="48" y="26"/>
                    <a:pt x="49" y="25"/>
                    <a:pt x="50" y="24"/>
                  </a:cubicBezTo>
                  <a:cubicBezTo>
                    <a:pt x="51" y="24"/>
                    <a:pt x="52" y="23"/>
                    <a:pt x="52" y="23"/>
                  </a:cubicBezTo>
                  <a:cubicBezTo>
                    <a:pt x="53" y="23"/>
                    <a:pt x="54" y="23"/>
                    <a:pt x="54" y="23"/>
                  </a:cubicBezTo>
                  <a:cubicBezTo>
                    <a:pt x="56" y="22"/>
                    <a:pt x="57" y="23"/>
                    <a:pt x="58" y="23"/>
                  </a:cubicBezTo>
                  <a:cubicBezTo>
                    <a:pt x="58" y="25"/>
                    <a:pt x="56" y="28"/>
                    <a:pt x="54" y="29"/>
                  </a:cubicBezTo>
                  <a:cubicBezTo>
                    <a:pt x="53" y="30"/>
                    <a:pt x="52" y="30"/>
                    <a:pt x="50" y="30"/>
                  </a:cubicBezTo>
                  <a:cubicBezTo>
                    <a:pt x="50" y="31"/>
                    <a:pt x="49" y="31"/>
                    <a:pt x="48" y="31"/>
                  </a:cubicBezTo>
                  <a:cubicBezTo>
                    <a:pt x="48" y="31"/>
                    <a:pt x="48" y="31"/>
                    <a:pt x="47" y="31"/>
                  </a:cubicBezTo>
                  <a:cubicBezTo>
                    <a:pt x="46" y="31"/>
                    <a:pt x="45" y="32"/>
                    <a:pt x="43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5" y="33"/>
                    <a:pt x="45" y="32"/>
                    <a:pt x="46" y="32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50" y="32"/>
                    <a:pt x="52" y="34"/>
                    <a:pt x="53" y="36"/>
                  </a:cubicBezTo>
                  <a:cubicBezTo>
                    <a:pt x="53" y="36"/>
                    <a:pt x="52" y="37"/>
                    <a:pt x="51" y="37"/>
                  </a:cubicBezTo>
                  <a:cubicBezTo>
                    <a:pt x="50" y="37"/>
                    <a:pt x="49" y="38"/>
                    <a:pt x="48" y="38"/>
                  </a:cubicBezTo>
                  <a:cubicBezTo>
                    <a:pt x="47" y="37"/>
                    <a:pt x="47" y="37"/>
                    <a:pt x="46" y="37"/>
                  </a:cubicBezTo>
                  <a:cubicBezTo>
                    <a:pt x="45" y="37"/>
                    <a:pt x="45" y="37"/>
                    <a:pt x="44" y="37"/>
                  </a:cubicBezTo>
                  <a:cubicBezTo>
                    <a:pt x="43" y="36"/>
                    <a:pt x="42" y="36"/>
                    <a:pt x="42" y="35"/>
                  </a:cubicBezTo>
                  <a:cubicBezTo>
                    <a:pt x="40" y="37"/>
                    <a:pt x="38" y="38"/>
                    <a:pt x="36" y="41"/>
                  </a:cubicBezTo>
                  <a:cubicBezTo>
                    <a:pt x="36" y="40"/>
                    <a:pt x="36" y="40"/>
                    <a:pt x="37" y="40"/>
                  </a:cubicBezTo>
                  <a:cubicBezTo>
                    <a:pt x="38" y="39"/>
                    <a:pt x="39" y="39"/>
                    <a:pt x="40" y="39"/>
                  </a:cubicBezTo>
                  <a:cubicBezTo>
                    <a:pt x="41" y="39"/>
                    <a:pt x="41" y="39"/>
                    <a:pt x="42" y="39"/>
                  </a:cubicBezTo>
                  <a:cubicBezTo>
                    <a:pt x="42" y="39"/>
                    <a:pt x="43" y="39"/>
                    <a:pt x="43" y="39"/>
                  </a:cubicBezTo>
                  <a:cubicBezTo>
                    <a:pt x="45" y="40"/>
                    <a:pt x="45" y="40"/>
                    <a:pt x="46" y="41"/>
                  </a:cubicBezTo>
                  <a:cubicBezTo>
                    <a:pt x="46" y="41"/>
                    <a:pt x="46" y="42"/>
                    <a:pt x="45" y="42"/>
                  </a:cubicBezTo>
                  <a:cubicBezTo>
                    <a:pt x="45" y="42"/>
                    <a:pt x="44" y="43"/>
                    <a:pt x="44" y="43"/>
                  </a:cubicBezTo>
                  <a:cubicBezTo>
                    <a:pt x="43" y="43"/>
                    <a:pt x="42" y="44"/>
                    <a:pt x="41" y="44"/>
                  </a:cubicBezTo>
                  <a:cubicBezTo>
                    <a:pt x="39" y="44"/>
                    <a:pt x="36" y="43"/>
                    <a:pt x="34" y="42"/>
                  </a:cubicBezTo>
                  <a:cubicBezTo>
                    <a:pt x="33" y="44"/>
                    <a:pt x="31" y="46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7"/>
                    <a:pt x="31" y="47"/>
                    <a:pt x="32" y="47"/>
                  </a:cubicBezTo>
                  <a:cubicBezTo>
                    <a:pt x="32" y="46"/>
                    <a:pt x="33" y="46"/>
                    <a:pt x="34" y="46"/>
                  </a:cubicBezTo>
                  <a:cubicBezTo>
                    <a:pt x="36" y="46"/>
                    <a:pt x="38" y="46"/>
                    <a:pt x="40" y="48"/>
                  </a:cubicBezTo>
                  <a:cubicBezTo>
                    <a:pt x="39" y="48"/>
                    <a:pt x="39" y="49"/>
                    <a:pt x="38" y="50"/>
                  </a:cubicBezTo>
                  <a:cubicBezTo>
                    <a:pt x="38" y="50"/>
                    <a:pt x="37" y="50"/>
                    <a:pt x="37" y="51"/>
                  </a:cubicBezTo>
                  <a:cubicBezTo>
                    <a:pt x="36" y="51"/>
                    <a:pt x="36" y="51"/>
                    <a:pt x="35" y="51"/>
                  </a:cubicBezTo>
                  <a:cubicBezTo>
                    <a:pt x="34" y="51"/>
                    <a:pt x="33" y="51"/>
                    <a:pt x="32" y="51"/>
                  </a:cubicBezTo>
                  <a:cubicBezTo>
                    <a:pt x="30" y="51"/>
                    <a:pt x="29" y="51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2"/>
                    <a:pt x="26" y="55"/>
                    <a:pt x="24" y="57"/>
                  </a:cubicBezTo>
                  <a:cubicBezTo>
                    <a:pt x="25" y="56"/>
                    <a:pt x="27" y="55"/>
                    <a:pt x="28" y="54"/>
                  </a:cubicBezTo>
                  <a:cubicBezTo>
                    <a:pt x="30" y="54"/>
                    <a:pt x="33" y="54"/>
                    <a:pt x="35" y="55"/>
                  </a:cubicBezTo>
                  <a:cubicBezTo>
                    <a:pt x="34" y="56"/>
                    <a:pt x="34" y="57"/>
                    <a:pt x="33" y="57"/>
                  </a:cubicBezTo>
                  <a:cubicBezTo>
                    <a:pt x="32" y="58"/>
                    <a:pt x="31" y="59"/>
                    <a:pt x="30" y="59"/>
                  </a:cubicBezTo>
                  <a:cubicBezTo>
                    <a:pt x="29" y="60"/>
                    <a:pt x="28" y="60"/>
                    <a:pt x="27" y="60"/>
                  </a:cubicBezTo>
                  <a:cubicBezTo>
                    <a:pt x="26" y="60"/>
                    <a:pt x="25" y="60"/>
                    <a:pt x="24" y="59"/>
                  </a:cubicBezTo>
                  <a:cubicBezTo>
                    <a:pt x="23" y="62"/>
                    <a:pt x="22" y="64"/>
                    <a:pt x="21" y="67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26" y="62"/>
                    <a:pt x="28" y="62"/>
                    <a:pt x="30" y="63"/>
                  </a:cubicBezTo>
                  <a:cubicBezTo>
                    <a:pt x="30" y="63"/>
                    <a:pt x="30" y="64"/>
                    <a:pt x="30" y="64"/>
                  </a:cubicBezTo>
                  <a:cubicBezTo>
                    <a:pt x="30" y="65"/>
                    <a:pt x="29" y="65"/>
                    <a:pt x="29" y="66"/>
                  </a:cubicBezTo>
                  <a:cubicBezTo>
                    <a:pt x="29" y="66"/>
                    <a:pt x="29" y="66"/>
                    <a:pt x="28" y="67"/>
                  </a:cubicBezTo>
                  <a:cubicBezTo>
                    <a:pt x="28" y="67"/>
                    <a:pt x="27" y="67"/>
                    <a:pt x="27" y="68"/>
                  </a:cubicBezTo>
                  <a:cubicBezTo>
                    <a:pt x="25" y="69"/>
                    <a:pt x="22" y="69"/>
                    <a:pt x="20" y="69"/>
                  </a:cubicBezTo>
                  <a:cubicBezTo>
                    <a:pt x="19" y="71"/>
                    <a:pt x="19" y="74"/>
                    <a:pt x="19" y="77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5"/>
                    <a:pt x="19" y="75"/>
                    <a:pt x="20" y="74"/>
                  </a:cubicBezTo>
                  <a:cubicBezTo>
                    <a:pt x="20" y="74"/>
                    <a:pt x="21" y="73"/>
                    <a:pt x="21" y="73"/>
                  </a:cubicBezTo>
                  <a:cubicBezTo>
                    <a:pt x="23" y="71"/>
                    <a:pt x="25" y="71"/>
                    <a:pt x="27" y="72"/>
                  </a:cubicBezTo>
                  <a:cubicBezTo>
                    <a:pt x="27" y="74"/>
                    <a:pt x="26" y="75"/>
                    <a:pt x="25" y="77"/>
                  </a:cubicBezTo>
                  <a:cubicBezTo>
                    <a:pt x="23" y="78"/>
                    <a:pt x="20" y="79"/>
                    <a:pt x="18" y="79"/>
                  </a:cubicBezTo>
                  <a:cubicBezTo>
                    <a:pt x="18" y="81"/>
                    <a:pt x="18" y="84"/>
                    <a:pt x="18" y="87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8" y="85"/>
                    <a:pt x="19" y="84"/>
                    <a:pt x="20" y="83"/>
                  </a:cubicBezTo>
                  <a:cubicBezTo>
                    <a:pt x="21" y="81"/>
                    <a:pt x="24" y="80"/>
                    <a:pt x="26" y="80"/>
                  </a:cubicBezTo>
                  <a:cubicBezTo>
                    <a:pt x="26" y="81"/>
                    <a:pt x="26" y="82"/>
                    <a:pt x="25" y="83"/>
                  </a:cubicBezTo>
                  <a:cubicBezTo>
                    <a:pt x="25" y="84"/>
                    <a:pt x="24" y="85"/>
                    <a:pt x="24" y="86"/>
                  </a:cubicBezTo>
                  <a:cubicBezTo>
                    <a:pt x="22" y="88"/>
                    <a:pt x="20" y="89"/>
                    <a:pt x="18" y="89"/>
                  </a:cubicBezTo>
                  <a:cubicBezTo>
                    <a:pt x="18" y="92"/>
                    <a:pt x="18" y="94"/>
                    <a:pt x="18" y="97"/>
                  </a:cubicBezTo>
                  <a:cubicBezTo>
                    <a:pt x="18" y="97"/>
                    <a:pt x="18" y="96"/>
                    <a:pt x="18" y="96"/>
                  </a:cubicBezTo>
                  <a:cubicBezTo>
                    <a:pt x="18" y="95"/>
                    <a:pt x="19" y="95"/>
                    <a:pt x="19" y="94"/>
                  </a:cubicBezTo>
                  <a:cubicBezTo>
                    <a:pt x="19" y="94"/>
                    <a:pt x="19" y="93"/>
                    <a:pt x="20" y="93"/>
                  </a:cubicBezTo>
                  <a:cubicBezTo>
                    <a:pt x="20" y="92"/>
                    <a:pt x="21" y="91"/>
                    <a:pt x="22" y="90"/>
                  </a:cubicBezTo>
                  <a:cubicBezTo>
                    <a:pt x="23" y="90"/>
                    <a:pt x="24" y="90"/>
                    <a:pt x="25" y="89"/>
                  </a:cubicBezTo>
                  <a:cubicBezTo>
                    <a:pt x="26" y="90"/>
                    <a:pt x="26" y="91"/>
                    <a:pt x="25" y="92"/>
                  </a:cubicBezTo>
                  <a:cubicBezTo>
                    <a:pt x="25" y="93"/>
                    <a:pt x="25" y="94"/>
                    <a:pt x="24" y="95"/>
                  </a:cubicBezTo>
                  <a:cubicBezTo>
                    <a:pt x="23" y="97"/>
                    <a:pt x="21" y="99"/>
                    <a:pt x="19" y="99"/>
                  </a:cubicBezTo>
                  <a:cubicBezTo>
                    <a:pt x="19" y="102"/>
                    <a:pt x="20" y="104"/>
                    <a:pt x="20" y="107"/>
                  </a:cubicBezTo>
                  <a:cubicBezTo>
                    <a:pt x="20" y="107"/>
                    <a:pt x="20" y="106"/>
                    <a:pt x="20" y="106"/>
                  </a:cubicBezTo>
                  <a:cubicBezTo>
                    <a:pt x="20" y="105"/>
                    <a:pt x="20" y="105"/>
                    <a:pt x="20" y="104"/>
                  </a:cubicBezTo>
                  <a:cubicBezTo>
                    <a:pt x="21" y="104"/>
                    <a:pt x="21" y="103"/>
                    <a:pt x="21" y="102"/>
                  </a:cubicBezTo>
                  <a:cubicBezTo>
                    <a:pt x="22" y="101"/>
                    <a:pt x="22" y="101"/>
                    <a:pt x="23" y="100"/>
                  </a:cubicBezTo>
                  <a:cubicBezTo>
                    <a:pt x="24" y="99"/>
                    <a:pt x="25" y="99"/>
                    <a:pt x="26" y="98"/>
                  </a:cubicBezTo>
                  <a:cubicBezTo>
                    <a:pt x="27" y="99"/>
                    <a:pt x="27" y="100"/>
                    <a:pt x="27" y="101"/>
                  </a:cubicBezTo>
                  <a:cubicBezTo>
                    <a:pt x="27" y="102"/>
                    <a:pt x="26" y="103"/>
                    <a:pt x="26" y="105"/>
                  </a:cubicBezTo>
                  <a:cubicBezTo>
                    <a:pt x="26" y="105"/>
                    <a:pt x="25" y="106"/>
                    <a:pt x="25" y="106"/>
                  </a:cubicBezTo>
                  <a:cubicBezTo>
                    <a:pt x="25" y="106"/>
                    <a:pt x="24" y="107"/>
                    <a:pt x="24" y="107"/>
                  </a:cubicBezTo>
                  <a:cubicBezTo>
                    <a:pt x="23" y="108"/>
                    <a:pt x="22" y="109"/>
                    <a:pt x="21" y="109"/>
                  </a:cubicBezTo>
                  <a:cubicBezTo>
                    <a:pt x="21" y="109"/>
                    <a:pt x="21" y="109"/>
                    <a:pt x="21" y="108"/>
                  </a:cubicBezTo>
                  <a:cubicBezTo>
                    <a:pt x="22" y="111"/>
                    <a:pt x="23" y="114"/>
                    <a:pt x="24" y="117"/>
                  </a:cubicBezTo>
                  <a:cubicBezTo>
                    <a:pt x="24" y="116"/>
                    <a:pt x="24" y="116"/>
                    <a:pt x="24" y="115"/>
                  </a:cubicBezTo>
                  <a:cubicBezTo>
                    <a:pt x="24" y="114"/>
                    <a:pt x="24" y="113"/>
                    <a:pt x="24" y="112"/>
                  </a:cubicBezTo>
                  <a:cubicBezTo>
                    <a:pt x="24" y="111"/>
                    <a:pt x="25" y="110"/>
                    <a:pt x="26" y="109"/>
                  </a:cubicBezTo>
                  <a:cubicBezTo>
                    <a:pt x="27" y="108"/>
                    <a:pt x="28" y="108"/>
                    <a:pt x="29" y="107"/>
                  </a:cubicBezTo>
                  <a:cubicBezTo>
                    <a:pt x="30" y="109"/>
                    <a:pt x="30" y="111"/>
                    <a:pt x="29" y="113"/>
                  </a:cubicBezTo>
                  <a:cubicBezTo>
                    <a:pt x="29" y="114"/>
                    <a:pt x="28" y="115"/>
                    <a:pt x="27" y="116"/>
                  </a:cubicBezTo>
                  <a:cubicBezTo>
                    <a:pt x="27" y="117"/>
                    <a:pt x="26" y="118"/>
                    <a:pt x="25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6" y="121"/>
                    <a:pt x="27" y="123"/>
                    <a:pt x="29" y="126"/>
                  </a:cubicBezTo>
                  <a:cubicBezTo>
                    <a:pt x="29" y="125"/>
                    <a:pt x="29" y="125"/>
                    <a:pt x="28" y="124"/>
                  </a:cubicBezTo>
                  <a:cubicBezTo>
                    <a:pt x="28" y="123"/>
                    <a:pt x="28" y="122"/>
                    <a:pt x="28" y="121"/>
                  </a:cubicBezTo>
                  <a:cubicBezTo>
                    <a:pt x="29" y="119"/>
                    <a:pt x="30" y="117"/>
                    <a:pt x="32" y="116"/>
                  </a:cubicBezTo>
                  <a:cubicBezTo>
                    <a:pt x="33" y="116"/>
                    <a:pt x="33" y="117"/>
                    <a:pt x="33" y="118"/>
                  </a:cubicBezTo>
                  <a:cubicBezTo>
                    <a:pt x="34" y="119"/>
                    <a:pt x="34" y="120"/>
                    <a:pt x="33" y="122"/>
                  </a:cubicBezTo>
                  <a:cubicBezTo>
                    <a:pt x="33" y="124"/>
                    <a:pt x="32" y="126"/>
                    <a:pt x="30" y="127"/>
                  </a:cubicBezTo>
                  <a:cubicBezTo>
                    <a:pt x="32" y="129"/>
                    <a:pt x="33" y="132"/>
                    <a:pt x="35" y="134"/>
                  </a:cubicBezTo>
                  <a:cubicBezTo>
                    <a:pt x="35" y="133"/>
                    <a:pt x="35" y="133"/>
                    <a:pt x="34" y="133"/>
                  </a:cubicBezTo>
                  <a:cubicBezTo>
                    <a:pt x="34" y="132"/>
                    <a:pt x="34" y="130"/>
                    <a:pt x="34" y="129"/>
                  </a:cubicBezTo>
                  <a:cubicBezTo>
                    <a:pt x="34" y="127"/>
                    <a:pt x="35" y="125"/>
                    <a:pt x="37" y="123"/>
                  </a:cubicBezTo>
                  <a:cubicBezTo>
                    <a:pt x="38" y="124"/>
                    <a:pt x="38" y="125"/>
                    <a:pt x="38" y="126"/>
                  </a:cubicBezTo>
                  <a:cubicBezTo>
                    <a:pt x="39" y="127"/>
                    <a:pt x="39" y="128"/>
                    <a:pt x="39" y="129"/>
                  </a:cubicBezTo>
                  <a:cubicBezTo>
                    <a:pt x="39" y="131"/>
                    <a:pt x="38" y="133"/>
                    <a:pt x="37" y="135"/>
                  </a:cubicBezTo>
                  <a:cubicBezTo>
                    <a:pt x="38" y="136"/>
                    <a:pt x="39" y="137"/>
                    <a:pt x="40" y="138"/>
                  </a:cubicBezTo>
                  <a:cubicBezTo>
                    <a:pt x="40" y="139"/>
                    <a:pt x="40" y="139"/>
                    <a:pt x="40" y="139"/>
                  </a:cubicBezTo>
                  <a:moveTo>
                    <a:pt x="45" y="147"/>
                  </a:moveTo>
                  <a:cubicBezTo>
                    <a:pt x="45" y="146"/>
                    <a:pt x="45" y="146"/>
                    <a:pt x="45" y="146"/>
                  </a:cubicBezTo>
                  <a:cubicBezTo>
                    <a:pt x="46" y="146"/>
                    <a:pt x="46" y="145"/>
                    <a:pt x="46" y="144"/>
                  </a:cubicBezTo>
                  <a:cubicBezTo>
                    <a:pt x="46" y="143"/>
                    <a:pt x="46" y="142"/>
                    <a:pt x="45" y="141"/>
                  </a:cubicBezTo>
                  <a:cubicBezTo>
                    <a:pt x="46" y="140"/>
                    <a:pt x="46" y="139"/>
                    <a:pt x="46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48" y="137"/>
                    <a:pt x="48" y="137"/>
                    <a:pt x="48" y="137"/>
                  </a:cubicBezTo>
                  <a:cubicBezTo>
                    <a:pt x="48" y="139"/>
                    <a:pt x="47" y="140"/>
                    <a:pt x="47" y="141"/>
                  </a:cubicBezTo>
                  <a:cubicBezTo>
                    <a:pt x="47" y="142"/>
                    <a:pt x="48" y="143"/>
                    <a:pt x="48" y="144"/>
                  </a:cubicBezTo>
                  <a:cubicBezTo>
                    <a:pt x="48" y="146"/>
                    <a:pt x="47" y="147"/>
                    <a:pt x="45" y="147"/>
                  </a:cubicBezTo>
                  <a:moveTo>
                    <a:pt x="49" y="149"/>
                  </a:moveTo>
                  <a:cubicBezTo>
                    <a:pt x="49" y="140"/>
                    <a:pt x="49" y="140"/>
                    <a:pt x="49" y="140"/>
                  </a:cubicBezTo>
                  <a:cubicBezTo>
                    <a:pt x="49" y="141"/>
                    <a:pt x="48" y="141"/>
                    <a:pt x="48" y="142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49" y="139"/>
                    <a:pt x="50" y="138"/>
                    <a:pt x="50" y="136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51" y="137"/>
                    <a:pt x="51" y="138"/>
                    <a:pt x="50" y="138"/>
                  </a:cubicBezTo>
                  <a:cubicBezTo>
                    <a:pt x="50" y="149"/>
                    <a:pt x="50" y="149"/>
                    <a:pt x="50" y="149"/>
                  </a:cubicBezTo>
                  <a:lnTo>
                    <a:pt x="49" y="149"/>
                  </a:lnTo>
                  <a:close/>
                  <a:moveTo>
                    <a:pt x="51" y="141"/>
                  </a:moveTo>
                  <a:cubicBezTo>
                    <a:pt x="53" y="141"/>
                    <a:pt x="53" y="141"/>
                    <a:pt x="53" y="141"/>
                  </a:cubicBezTo>
                  <a:cubicBezTo>
                    <a:pt x="53" y="142"/>
                    <a:pt x="53" y="143"/>
                    <a:pt x="53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3"/>
                    <a:pt x="51" y="142"/>
                    <a:pt x="51" y="141"/>
                  </a:cubicBezTo>
                  <a:moveTo>
                    <a:pt x="57" y="139"/>
                  </a:moveTo>
                  <a:cubicBezTo>
                    <a:pt x="56" y="139"/>
                    <a:pt x="56" y="139"/>
                    <a:pt x="56" y="139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6" y="149"/>
                    <a:pt x="55" y="149"/>
                    <a:pt x="54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3" y="148"/>
                    <a:pt x="53" y="148"/>
                    <a:pt x="53" y="148"/>
                  </a:cubicBezTo>
                  <a:cubicBezTo>
                    <a:pt x="54" y="148"/>
                    <a:pt x="54" y="148"/>
                    <a:pt x="54" y="147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38"/>
                    <a:pt x="51" y="138"/>
                    <a:pt x="51" y="138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57" y="138"/>
                    <a:pt x="57" y="138"/>
                    <a:pt x="57" y="138"/>
                  </a:cubicBezTo>
                  <a:lnTo>
                    <a:pt x="57" y="139"/>
                  </a:lnTo>
                  <a:close/>
                  <a:moveTo>
                    <a:pt x="61" y="144"/>
                  </a:moveTo>
                  <a:cubicBezTo>
                    <a:pt x="61" y="146"/>
                    <a:pt x="60" y="148"/>
                    <a:pt x="58" y="149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59" y="146"/>
                    <a:pt x="59" y="146"/>
                    <a:pt x="59" y="144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71" y="136"/>
                    <a:pt x="71" y="136"/>
                    <a:pt x="71" y="136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8"/>
                    <a:pt x="71" y="139"/>
                    <a:pt x="69" y="139"/>
                  </a:cubicBezTo>
                  <a:cubicBezTo>
                    <a:pt x="61" y="139"/>
                    <a:pt x="61" y="139"/>
                    <a:pt x="61" y="139"/>
                  </a:cubicBezTo>
                  <a:lnTo>
                    <a:pt x="61" y="144"/>
                  </a:lnTo>
                  <a:close/>
                  <a:moveTo>
                    <a:pt x="70" y="149"/>
                  </a:moveTo>
                  <a:cubicBezTo>
                    <a:pt x="68" y="149"/>
                    <a:pt x="68" y="149"/>
                    <a:pt x="68" y="149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70" y="148"/>
                    <a:pt x="70" y="148"/>
                    <a:pt x="70" y="147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67" y="145"/>
                    <a:pt x="67" y="145"/>
                    <a:pt x="67" y="145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7" y="146"/>
                    <a:pt x="68" y="146"/>
                    <a:pt x="68" y="146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7"/>
                    <a:pt x="69" y="148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7" y="147"/>
                    <a:pt x="66" y="148"/>
                    <a:pt x="64" y="14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64" y="147"/>
                    <a:pt x="64" y="147"/>
                    <a:pt x="65" y="147"/>
                  </a:cubicBezTo>
                  <a:cubicBezTo>
                    <a:pt x="65" y="145"/>
                    <a:pt x="65" y="145"/>
                    <a:pt x="65" y="145"/>
                  </a:cubicBezTo>
                  <a:cubicBezTo>
                    <a:pt x="63" y="145"/>
                    <a:pt x="63" y="145"/>
                    <a:pt x="63" y="145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62" y="141"/>
                    <a:pt x="62" y="141"/>
                    <a:pt x="62" y="141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1" y="141"/>
                    <a:pt x="61" y="141"/>
                    <a:pt x="61" y="141"/>
                  </a:cubicBezTo>
                  <a:cubicBezTo>
                    <a:pt x="61" y="140"/>
                    <a:pt x="61" y="140"/>
                    <a:pt x="61" y="140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8" y="140"/>
                    <a:pt x="70" y="140"/>
                    <a:pt x="71" y="139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0" y="140"/>
                    <a:pt x="68" y="141"/>
                    <a:pt x="67" y="141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3"/>
                    <a:pt x="70" y="144"/>
                    <a:pt x="69" y="144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71" y="144"/>
                    <a:pt x="71" y="144"/>
                    <a:pt x="71" y="144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8"/>
                    <a:pt x="71" y="149"/>
                    <a:pt x="70" y="149"/>
                  </a:cubicBezTo>
                  <a:moveTo>
                    <a:pt x="76" y="164"/>
                  </a:moveTo>
                  <a:cubicBezTo>
                    <a:pt x="74" y="164"/>
                    <a:pt x="74" y="164"/>
                    <a:pt x="74" y="164"/>
                  </a:cubicBezTo>
                  <a:cubicBezTo>
                    <a:pt x="74" y="157"/>
                    <a:pt x="74" y="157"/>
                    <a:pt x="74" y="157"/>
                  </a:cubicBezTo>
                  <a:cubicBezTo>
                    <a:pt x="73" y="158"/>
                    <a:pt x="72" y="158"/>
                    <a:pt x="71" y="159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3" y="156"/>
                    <a:pt x="74" y="155"/>
                    <a:pt x="74" y="154"/>
                  </a:cubicBezTo>
                  <a:cubicBezTo>
                    <a:pt x="76" y="154"/>
                    <a:pt x="76" y="154"/>
                    <a:pt x="76" y="154"/>
                  </a:cubicBezTo>
                  <a:lnTo>
                    <a:pt x="76" y="164"/>
                  </a:lnTo>
                  <a:close/>
                  <a:moveTo>
                    <a:pt x="78" y="148"/>
                  </a:moveTo>
                  <a:cubicBezTo>
                    <a:pt x="78" y="149"/>
                    <a:pt x="78" y="149"/>
                    <a:pt x="76" y="149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7" y="148"/>
                    <a:pt x="77" y="148"/>
                    <a:pt x="77" y="147"/>
                  </a:cubicBezTo>
                  <a:cubicBezTo>
                    <a:pt x="77" y="145"/>
                    <a:pt x="77" y="145"/>
                    <a:pt x="77" y="145"/>
                  </a:cubicBezTo>
                  <a:cubicBezTo>
                    <a:pt x="75" y="145"/>
                    <a:pt x="75" y="145"/>
                    <a:pt x="75" y="145"/>
                  </a:cubicBezTo>
                  <a:cubicBezTo>
                    <a:pt x="75" y="147"/>
                    <a:pt x="75" y="148"/>
                    <a:pt x="73" y="149"/>
                  </a:cubicBezTo>
                  <a:cubicBezTo>
                    <a:pt x="73" y="147"/>
                    <a:pt x="73" y="147"/>
                    <a:pt x="73" y="147"/>
                  </a:cubicBezTo>
                  <a:cubicBezTo>
                    <a:pt x="74" y="146"/>
                    <a:pt x="74" y="145"/>
                    <a:pt x="74" y="143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8" y="136"/>
                    <a:pt x="78" y="136"/>
                    <a:pt x="78" y="136"/>
                  </a:cubicBezTo>
                  <a:lnTo>
                    <a:pt x="78" y="148"/>
                  </a:lnTo>
                  <a:close/>
                  <a:moveTo>
                    <a:pt x="82" y="164"/>
                  </a:moveTo>
                  <a:cubicBezTo>
                    <a:pt x="80" y="164"/>
                    <a:pt x="79" y="164"/>
                    <a:pt x="79" y="162"/>
                  </a:cubicBezTo>
                  <a:cubicBezTo>
                    <a:pt x="81" y="162"/>
                    <a:pt x="81" y="162"/>
                    <a:pt x="81" y="162"/>
                  </a:cubicBezTo>
                  <a:cubicBezTo>
                    <a:pt x="81" y="163"/>
                    <a:pt x="81" y="163"/>
                    <a:pt x="82" y="163"/>
                  </a:cubicBezTo>
                  <a:cubicBezTo>
                    <a:pt x="83" y="163"/>
                    <a:pt x="84" y="162"/>
                    <a:pt x="84" y="160"/>
                  </a:cubicBezTo>
                  <a:cubicBezTo>
                    <a:pt x="83" y="160"/>
                    <a:pt x="83" y="161"/>
                    <a:pt x="82" y="161"/>
                  </a:cubicBezTo>
                  <a:cubicBezTo>
                    <a:pt x="80" y="161"/>
                    <a:pt x="79" y="160"/>
                    <a:pt x="79" y="158"/>
                  </a:cubicBezTo>
                  <a:cubicBezTo>
                    <a:pt x="79" y="155"/>
                    <a:pt x="80" y="154"/>
                    <a:pt x="82" y="154"/>
                  </a:cubicBezTo>
                  <a:cubicBezTo>
                    <a:pt x="84" y="154"/>
                    <a:pt x="86" y="156"/>
                    <a:pt x="86" y="159"/>
                  </a:cubicBezTo>
                  <a:cubicBezTo>
                    <a:pt x="86" y="163"/>
                    <a:pt x="84" y="164"/>
                    <a:pt x="82" y="164"/>
                  </a:cubicBezTo>
                  <a:moveTo>
                    <a:pt x="87" y="143"/>
                  </a:moveTo>
                  <a:cubicBezTo>
                    <a:pt x="87" y="145"/>
                    <a:pt x="86" y="145"/>
                    <a:pt x="85" y="145"/>
                  </a:cubicBezTo>
                  <a:cubicBezTo>
                    <a:pt x="84" y="145"/>
                    <a:pt x="84" y="145"/>
                    <a:pt x="84" y="145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79" y="145"/>
                    <a:pt x="79" y="145"/>
                    <a:pt x="79" y="145"/>
                  </a:cubicBezTo>
                  <a:cubicBezTo>
                    <a:pt x="79" y="138"/>
                    <a:pt x="79" y="138"/>
                    <a:pt x="79" y="138"/>
                  </a:cubicBezTo>
                  <a:cubicBezTo>
                    <a:pt x="82" y="138"/>
                    <a:pt x="82" y="138"/>
                    <a:pt x="82" y="138"/>
                  </a:cubicBezTo>
                  <a:cubicBezTo>
                    <a:pt x="82" y="135"/>
                    <a:pt x="82" y="135"/>
                    <a:pt x="82" y="135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4" y="138"/>
                    <a:pt x="84" y="138"/>
                    <a:pt x="84" y="138"/>
                  </a:cubicBezTo>
                  <a:cubicBezTo>
                    <a:pt x="87" y="138"/>
                    <a:pt x="87" y="138"/>
                    <a:pt x="87" y="138"/>
                  </a:cubicBezTo>
                  <a:lnTo>
                    <a:pt x="87" y="143"/>
                  </a:lnTo>
                  <a:close/>
                  <a:moveTo>
                    <a:pt x="91" y="164"/>
                  </a:moveTo>
                  <a:cubicBezTo>
                    <a:pt x="89" y="164"/>
                    <a:pt x="88" y="163"/>
                    <a:pt x="88" y="159"/>
                  </a:cubicBezTo>
                  <a:cubicBezTo>
                    <a:pt x="88" y="156"/>
                    <a:pt x="89" y="154"/>
                    <a:pt x="91" y="154"/>
                  </a:cubicBezTo>
                  <a:cubicBezTo>
                    <a:pt x="93" y="154"/>
                    <a:pt x="94" y="155"/>
                    <a:pt x="94" y="157"/>
                  </a:cubicBezTo>
                  <a:cubicBezTo>
                    <a:pt x="93" y="157"/>
                    <a:pt x="93" y="157"/>
                    <a:pt x="93" y="157"/>
                  </a:cubicBezTo>
                  <a:cubicBezTo>
                    <a:pt x="92" y="156"/>
                    <a:pt x="92" y="156"/>
                    <a:pt x="91" y="156"/>
                  </a:cubicBezTo>
                  <a:cubicBezTo>
                    <a:pt x="90" y="156"/>
                    <a:pt x="90" y="157"/>
                    <a:pt x="90" y="159"/>
                  </a:cubicBezTo>
                  <a:cubicBezTo>
                    <a:pt x="90" y="158"/>
                    <a:pt x="91" y="158"/>
                    <a:pt x="92" y="158"/>
                  </a:cubicBezTo>
                  <a:cubicBezTo>
                    <a:pt x="93" y="158"/>
                    <a:pt x="94" y="159"/>
                    <a:pt x="95" y="161"/>
                  </a:cubicBezTo>
                  <a:cubicBezTo>
                    <a:pt x="94" y="163"/>
                    <a:pt x="93" y="164"/>
                    <a:pt x="91" y="164"/>
                  </a:cubicBezTo>
                  <a:moveTo>
                    <a:pt x="88" y="140"/>
                  </a:moveTo>
                  <a:cubicBezTo>
                    <a:pt x="88" y="138"/>
                    <a:pt x="88" y="138"/>
                    <a:pt x="88" y="138"/>
                  </a:cubicBezTo>
                  <a:cubicBezTo>
                    <a:pt x="89" y="139"/>
                    <a:pt x="89" y="139"/>
                    <a:pt x="90" y="139"/>
                  </a:cubicBezTo>
                  <a:cubicBezTo>
                    <a:pt x="90" y="137"/>
                    <a:pt x="90" y="137"/>
                    <a:pt x="90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5" y="136"/>
                    <a:pt x="95" y="136"/>
                    <a:pt x="95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92" y="144"/>
                    <a:pt x="92" y="144"/>
                    <a:pt x="92" y="144"/>
                  </a:cubicBezTo>
                  <a:cubicBezTo>
                    <a:pt x="92" y="146"/>
                    <a:pt x="91" y="148"/>
                    <a:pt x="89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89" y="147"/>
                    <a:pt x="90" y="146"/>
                    <a:pt x="90" y="144"/>
                  </a:cubicBezTo>
                  <a:cubicBezTo>
                    <a:pt x="90" y="144"/>
                    <a:pt x="90" y="144"/>
                    <a:pt x="90" y="144"/>
                  </a:cubicBezTo>
                  <a:cubicBezTo>
                    <a:pt x="89" y="144"/>
                    <a:pt x="89" y="144"/>
                    <a:pt x="88" y="145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9" y="143"/>
                    <a:pt x="89" y="143"/>
                    <a:pt x="90" y="143"/>
                  </a:cubicBezTo>
                  <a:cubicBezTo>
                    <a:pt x="90" y="140"/>
                    <a:pt x="90" y="140"/>
                    <a:pt x="90" y="140"/>
                  </a:cubicBezTo>
                  <a:cubicBezTo>
                    <a:pt x="89" y="140"/>
                    <a:pt x="89" y="140"/>
                    <a:pt x="88" y="140"/>
                  </a:cubicBezTo>
                  <a:moveTo>
                    <a:pt x="100" y="143"/>
                  </a:moveTo>
                  <a:cubicBezTo>
                    <a:pt x="99" y="143"/>
                    <a:pt x="99" y="143"/>
                    <a:pt x="99" y="143"/>
                  </a:cubicBezTo>
                  <a:cubicBezTo>
                    <a:pt x="99" y="142"/>
                    <a:pt x="99" y="142"/>
                    <a:pt x="99" y="142"/>
                  </a:cubicBezTo>
                  <a:cubicBezTo>
                    <a:pt x="99" y="142"/>
                    <a:pt x="99" y="142"/>
                    <a:pt x="99" y="142"/>
                  </a:cubicBezTo>
                  <a:cubicBezTo>
                    <a:pt x="100" y="142"/>
                    <a:pt x="100" y="142"/>
                    <a:pt x="100" y="141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99" y="140"/>
                    <a:pt x="99" y="140"/>
                    <a:pt x="99" y="140"/>
                  </a:cubicBezTo>
                  <a:cubicBezTo>
                    <a:pt x="99" y="141"/>
                    <a:pt x="98" y="143"/>
                    <a:pt x="97" y="143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95" y="143"/>
                    <a:pt x="95" y="143"/>
                    <a:pt x="95" y="143"/>
                  </a:cubicBezTo>
                  <a:cubicBezTo>
                    <a:pt x="95" y="143"/>
                    <a:pt x="95" y="143"/>
                    <a:pt x="95" y="143"/>
                  </a:cubicBezTo>
                  <a:cubicBezTo>
                    <a:pt x="95" y="142"/>
                    <a:pt x="95" y="142"/>
                    <a:pt x="95" y="142"/>
                  </a:cubicBezTo>
                  <a:cubicBezTo>
                    <a:pt x="95" y="142"/>
                    <a:pt x="93" y="143"/>
                    <a:pt x="92" y="143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5" y="139"/>
                    <a:pt x="96" y="138"/>
                    <a:pt x="96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96" y="139"/>
                    <a:pt x="95" y="140"/>
                    <a:pt x="94" y="140"/>
                  </a:cubicBezTo>
                  <a:cubicBezTo>
                    <a:pt x="94" y="140"/>
                    <a:pt x="94" y="140"/>
                    <a:pt x="94" y="140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95" y="141"/>
                    <a:pt x="95" y="141"/>
                  </a:cubicBezTo>
                  <a:cubicBezTo>
                    <a:pt x="95" y="141"/>
                    <a:pt x="95" y="140"/>
                    <a:pt x="95" y="140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96" y="141"/>
                    <a:pt x="96" y="141"/>
                    <a:pt x="97" y="142"/>
                  </a:cubicBezTo>
                  <a:cubicBezTo>
                    <a:pt x="97" y="142"/>
                    <a:pt x="97" y="141"/>
                    <a:pt x="97" y="140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1" y="141"/>
                    <a:pt x="101" y="141"/>
                    <a:pt x="101" y="141"/>
                  </a:cubicBezTo>
                  <a:cubicBezTo>
                    <a:pt x="101" y="143"/>
                    <a:pt x="101" y="143"/>
                    <a:pt x="100" y="143"/>
                  </a:cubicBezTo>
                  <a:moveTo>
                    <a:pt x="101" y="143"/>
                  </a:moveTo>
                  <a:cubicBezTo>
                    <a:pt x="101" y="147"/>
                    <a:pt x="101" y="147"/>
                    <a:pt x="101" y="147"/>
                  </a:cubicBezTo>
                  <a:cubicBezTo>
                    <a:pt x="101" y="148"/>
                    <a:pt x="100" y="149"/>
                    <a:pt x="99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2" y="143"/>
                    <a:pt x="92" y="143"/>
                    <a:pt x="92" y="143"/>
                  </a:cubicBezTo>
                  <a:lnTo>
                    <a:pt x="101" y="143"/>
                  </a:lnTo>
                  <a:close/>
                  <a:moveTo>
                    <a:pt x="100" y="164"/>
                  </a:moveTo>
                  <a:cubicBezTo>
                    <a:pt x="98" y="164"/>
                    <a:pt x="97" y="164"/>
                    <a:pt x="97" y="162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9" y="162"/>
                    <a:pt x="99" y="163"/>
                    <a:pt x="100" y="163"/>
                  </a:cubicBezTo>
                  <a:cubicBezTo>
                    <a:pt x="101" y="163"/>
                    <a:pt x="101" y="162"/>
                    <a:pt x="101" y="161"/>
                  </a:cubicBezTo>
                  <a:cubicBezTo>
                    <a:pt x="101" y="160"/>
                    <a:pt x="101" y="160"/>
                    <a:pt x="99" y="160"/>
                  </a:cubicBezTo>
                  <a:cubicBezTo>
                    <a:pt x="99" y="160"/>
                    <a:pt x="99" y="160"/>
                    <a:pt x="99" y="160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101" y="158"/>
                    <a:pt x="101" y="158"/>
                    <a:pt x="101" y="157"/>
                  </a:cubicBezTo>
                  <a:cubicBezTo>
                    <a:pt x="101" y="156"/>
                    <a:pt x="101" y="156"/>
                    <a:pt x="100" y="156"/>
                  </a:cubicBezTo>
                  <a:cubicBezTo>
                    <a:pt x="99" y="156"/>
                    <a:pt x="99" y="156"/>
                    <a:pt x="98" y="157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5"/>
                    <a:pt x="98" y="154"/>
                    <a:pt x="100" y="154"/>
                  </a:cubicBezTo>
                  <a:cubicBezTo>
                    <a:pt x="102" y="154"/>
                    <a:pt x="103" y="155"/>
                    <a:pt x="103" y="157"/>
                  </a:cubicBezTo>
                  <a:cubicBezTo>
                    <a:pt x="103" y="158"/>
                    <a:pt x="103" y="159"/>
                    <a:pt x="101" y="159"/>
                  </a:cubicBezTo>
                  <a:cubicBezTo>
                    <a:pt x="103" y="159"/>
                    <a:pt x="103" y="160"/>
                    <a:pt x="103" y="162"/>
                  </a:cubicBezTo>
                  <a:cubicBezTo>
                    <a:pt x="103" y="163"/>
                    <a:pt x="102" y="164"/>
                    <a:pt x="100" y="164"/>
                  </a:cubicBezTo>
                  <a:moveTo>
                    <a:pt x="117" y="149"/>
                  </a:moveTo>
                  <a:cubicBezTo>
                    <a:pt x="106" y="149"/>
                    <a:pt x="106" y="149"/>
                    <a:pt x="106" y="149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04" y="148"/>
                    <a:pt x="104" y="147"/>
                    <a:pt x="104" y="14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6"/>
                    <a:pt x="106" y="147"/>
                    <a:pt x="106" y="147"/>
                  </a:cubicBezTo>
                  <a:cubicBezTo>
                    <a:pt x="106" y="147"/>
                    <a:pt x="107" y="148"/>
                    <a:pt x="107" y="148"/>
                  </a:cubicBezTo>
                  <a:cubicBezTo>
                    <a:pt x="117" y="148"/>
                    <a:pt x="117" y="148"/>
                    <a:pt x="117" y="148"/>
                  </a:cubicBezTo>
                  <a:lnTo>
                    <a:pt x="117" y="149"/>
                  </a:lnTo>
                  <a:close/>
                  <a:moveTo>
                    <a:pt x="106" y="143"/>
                  </a:moveTo>
                  <a:cubicBezTo>
                    <a:pt x="106" y="142"/>
                    <a:pt x="106" y="142"/>
                    <a:pt x="106" y="142"/>
                  </a:cubicBezTo>
                  <a:cubicBezTo>
                    <a:pt x="111" y="142"/>
                    <a:pt x="111" y="142"/>
                    <a:pt x="111" y="142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8" y="141"/>
                    <a:pt x="107" y="141"/>
                    <a:pt x="106" y="141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7" y="139"/>
                    <a:pt x="108" y="139"/>
                    <a:pt x="108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9"/>
                    <a:pt x="109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42"/>
                    <a:pt x="112" y="142"/>
                    <a:pt x="112" y="142"/>
                  </a:cubicBezTo>
                  <a:cubicBezTo>
                    <a:pt x="116" y="142"/>
                    <a:pt x="116" y="142"/>
                    <a:pt x="116" y="142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2" y="143"/>
                    <a:pt x="112" y="143"/>
                    <a:pt x="112" y="143"/>
                  </a:cubicBezTo>
                  <a:cubicBezTo>
                    <a:pt x="113" y="144"/>
                    <a:pt x="115" y="145"/>
                    <a:pt x="116" y="145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4" y="147"/>
                    <a:pt x="112" y="146"/>
                    <a:pt x="111" y="145"/>
                  </a:cubicBezTo>
                  <a:cubicBezTo>
                    <a:pt x="111" y="146"/>
                    <a:pt x="109" y="147"/>
                    <a:pt x="106" y="147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8" y="145"/>
                    <a:pt x="110" y="144"/>
                    <a:pt x="110" y="143"/>
                  </a:cubicBezTo>
                  <a:lnTo>
                    <a:pt x="106" y="143"/>
                  </a:lnTo>
                  <a:close/>
                  <a:moveTo>
                    <a:pt x="104" y="115"/>
                  </a:moveTo>
                  <a:cubicBezTo>
                    <a:pt x="99" y="119"/>
                    <a:pt x="94" y="123"/>
                    <a:pt x="87" y="125"/>
                  </a:cubicBezTo>
                  <a:cubicBezTo>
                    <a:pt x="81" y="123"/>
                    <a:pt x="76" y="119"/>
                    <a:pt x="71" y="115"/>
                  </a:cubicBezTo>
                  <a:cubicBezTo>
                    <a:pt x="65" y="109"/>
                    <a:pt x="60" y="102"/>
                    <a:pt x="58" y="94"/>
                  </a:cubicBezTo>
                  <a:cubicBezTo>
                    <a:pt x="61" y="95"/>
                    <a:pt x="65" y="95"/>
                    <a:pt x="68" y="96"/>
                  </a:cubicBezTo>
                  <a:cubicBezTo>
                    <a:pt x="72" y="104"/>
                    <a:pt x="79" y="110"/>
                    <a:pt x="87" y="113"/>
                  </a:cubicBezTo>
                  <a:cubicBezTo>
                    <a:pt x="87" y="113"/>
                    <a:pt x="87" y="113"/>
                    <a:pt x="87" y="113"/>
                  </a:cubicBezTo>
                  <a:cubicBezTo>
                    <a:pt x="96" y="110"/>
                    <a:pt x="103" y="104"/>
                    <a:pt x="107" y="96"/>
                  </a:cubicBezTo>
                  <a:cubicBezTo>
                    <a:pt x="110" y="95"/>
                    <a:pt x="114" y="95"/>
                    <a:pt x="117" y="94"/>
                  </a:cubicBezTo>
                  <a:cubicBezTo>
                    <a:pt x="114" y="102"/>
                    <a:pt x="110" y="109"/>
                    <a:pt x="104" y="115"/>
                  </a:cubicBezTo>
                  <a:moveTo>
                    <a:pt x="101" y="85"/>
                  </a:moveTo>
                  <a:cubicBezTo>
                    <a:pt x="101" y="95"/>
                    <a:pt x="101" y="95"/>
                    <a:pt x="101" y="95"/>
                  </a:cubicBezTo>
                  <a:cubicBezTo>
                    <a:pt x="99" y="95"/>
                    <a:pt x="96" y="95"/>
                    <a:pt x="93" y="95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1" y="104"/>
                    <a:pt x="89" y="104"/>
                    <a:pt x="87" y="104"/>
                  </a:cubicBezTo>
                  <a:cubicBezTo>
                    <a:pt x="85" y="104"/>
                    <a:pt x="83" y="104"/>
                    <a:pt x="82" y="104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79" y="95"/>
                    <a:pt x="76" y="95"/>
                    <a:pt x="73" y="95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76" y="85"/>
                    <a:pt x="79" y="85"/>
                    <a:pt x="82" y="85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3" y="78"/>
                    <a:pt x="85" y="78"/>
                    <a:pt x="87" y="78"/>
                  </a:cubicBezTo>
                  <a:cubicBezTo>
                    <a:pt x="89" y="78"/>
                    <a:pt x="91" y="78"/>
                    <a:pt x="93" y="77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96" y="85"/>
                    <a:pt x="98" y="85"/>
                    <a:pt x="101" y="85"/>
                  </a:cubicBezTo>
                  <a:moveTo>
                    <a:pt x="120" y="147"/>
                  </a:moveTo>
                  <a:cubicBezTo>
                    <a:pt x="120" y="146"/>
                    <a:pt x="120" y="146"/>
                    <a:pt x="120" y="146"/>
                  </a:cubicBezTo>
                  <a:cubicBezTo>
                    <a:pt x="121" y="146"/>
                    <a:pt x="122" y="145"/>
                    <a:pt x="122" y="144"/>
                  </a:cubicBezTo>
                  <a:cubicBezTo>
                    <a:pt x="122" y="143"/>
                    <a:pt x="121" y="142"/>
                    <a:pt x="121" y="141"/>
                  </a:cubicBezTo>
                  <a:cubicBezTo>
                    <a:pt x="121" y="140"/>
                    <a:pt x="121" y="139"/>
                    <a:pt x="121" y="137"/>
                  </a:cubicBezTo>
                  <a:cubicBezTo>
                    <a:pt x="120" y="137"/>
                    <a:pt x="120" y="137"/>
                    <a:pt x="120" y="137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23" y="136"/>
                    <a:pt x="123" y="136"/>
                    <a:pt x="123" y="136"/>
                  </a:cubicBezTo>
                  <a:cubicBezTo>
                    <a:pt x="123" y="138"/>
                    <a:pt x="123" y="138"/>
                    <a:pt x="123" y="138"/>
                  </a:cubicBezTo>
                  <a:cubicBezTo>
                    <a:pt x="123" y="139"/>
                    <a:pt x="122" y="140"/>
                    <a:pt x="122" y="141"/>
                  </a:cubicBezTo>
                  <a:cubicBezTo>
                    <a:pt x="123" y="142"/>
                    <a:pt x="123" y="143"/>
                    <a:pt x="123" y="144"/>
                  </a:cubicBezTo>
                  <a:cubicBezTo>
                    <a:pt x="123" y="146"/>
                    <a:pt x="122" y="147"/>
                    <a:pt x="120" y="147"/>
                  </a:cubicBezTo>
                  <a:moveTo>
                    <a:pt x="131" y="147"/>
                  </a:moveTo>
                  <a:cubicBezTo>
                    <a:pt x="131" y="148"/>
                    <a:pt x="131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28" y="149"/>
                    <a:pt x="127" y="148"/>
                    <a:pt x="128" y="147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6" y="148"/>
                    <a:pt x="125" y="148"/>
                    <a:pt x="123" y="149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7"/>
                    <a:pt x="125" y="146"/>
                    <a:pt x="125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3" y="142"/>
                    <a:pt x="123" y="142"/>
                    <a:pt x="123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29" y="144"/>
                    <a:pt x="129" y="144"/>
                    <a:pt x="129" y="144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8"/>
                    <a:pt x="129" y="148"/>
                    <a:pt x="130" y="148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30" y="148"/>
                    <a:pt x="130" y="147"/>
                    <a:pt x="130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31" y="147"/>
                    <a:pt x="131" y="147"/>
                    <a:pt x="131" y="147"/>
                  </a:cubicBezTo>
                  <a:close/>
                  <a:moveTo>
                    <a:pt x="131" y="137"/>
                  </a:moveTo>
                  <a:cubicBezTo>
                    <a:pt x="131" y="139"/>
                    <a:pt x="131" y="139"/>
                    <a:pt x="131" y="139"/>
                  </a:cubicBezTo>
                  <a:cubicBezTo>
                    <a:pt x="130" y="139"/>
                    <a:pt x="130" y="139"/>
                    <a:pt x="130" y="139"/>
                  </a:cubicBezTo>
                  <a:cubicBezTo>
                    <a:pt x="130" y="138"/>
                    <a:pt x="130" y="138"/>
                    <a:pt x="130" y="138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3" y="139"/>
                    <a:pt x="123" y="139"/>
                    <a:pt x="123" y="139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7"/>
                    <a:pt x="128" y="137"/>
                    <a:pt x="128" y="137"/>
                  </a:cubicBezTo>
                  <a:lnTo>
                    <a:pt x="131" y="137"/>
                  </a:lnTo>
                  <a:close/>
                  <a:moveTo>
                    <a:pt x="130" y="141"/>
                  </a:moveTo>
                  <a:cubicBezTo>
                    <a:pt x="124" y="141"/>
                    <a:pt x="124" y="141"/>
                    <a:pt x="124" y="141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30" y="140"/>
                    <a:pt x="130" y="140"/>
                    <a:pt x="130" y="140"/>
                  </a:cubicBezTo>
                  <a:lnTo>
                    <a:pt x="130" y="141"/>
                  </a:lnTo>
                  <a:close/>
                  <a:moveTo>
                    <a:pt x="135" y="81"/>
                  </a:moveTo>
                  <a:cubicBezTo>
                    <a:pt x="133" y="85"/>
                    <a:pt x="127" y="89"/>
                    <a:pt x="117" y="92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4" y="93"/>
                    <a:pt x="111" y="93"/>
                    <a:pt x="108" y="94"/>
                  </a:cubicBezTo>
                  <a:cubicBezTo>
                    <a:pt x="108" y="94"/>
                    <a:pt x="108" y="94"/>
                    <a:pt x="108" y="94"/>
                  </a:cubicBezTo>
                  <a:cubicBezTo>
                    <a:pt x="107" y="94"/>
                    <a:pt x="106" y="94"/>
                    <a:pt x="105" y="9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6" y="84"/>
                    <a:pt x="107" y="84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1" y="64"/>
                    <a:pt x="94" y="64"/>
                    <a:pt x="87" y="64"/>
                  </a:cubicBezTo>
                  <a:cubicBezTo>
                    <a:pt x="81" y="64"/>
                    <a:pt x="74" y="64"/>
                    <a:pt x="69" y="65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5" y="63"/>
                    <a:pt x="62" y="64"/>
                    <a:pt x="59" y="64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61" y="67"/>
                    <a:pt x="64" y="66"/>
                    <a:pt x="67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9" y="84"/>
                    <a:pt x="70" y="84"/>
                    <a:pt x="71" y="8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69" y="94"/>
                    <a:pt x="68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4" y="93"/>
                    <a:pt x="60" y="93"/>
                    <a:pt x="57" y="92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48" y="89"/>
                    <a:pt x="42" y="85"/>
                    <a:pt x="40" y="81"/>
                  </a:cubicBezTo>
                  <a:cubicBezTo>
                    <a:pt x="40" y="80"/>
                    <a:pt x="39" y="79"/>
                    <a:pt x="39" y="78"/>
                  </a:cubicBezTo>
                  <a:cubicBezTo>
                    <a:pt x="39" y="77"/>
                    <a:pt x="40" y="76"/>
                    <a:pt x="40" y="75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3" y="71"/>
                    <a:pt x="49" y="67"/>
                    <a:pt x="58" y="65"/>
                  </a:cubicBezTo>
                  <a:cubicBezTo>
                    <a:pt x="58" y="65"/>
                    <a:pt x="58" y="64"/>
                    <a:pt x="59" y="64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8" y="49"/>
                    <a:pt x="108" y="49"/>
                    <a:pt x="108" y="49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6" y="64"/>
                    <a:pt x="117" y="65"/>
                    <a:pt x="117" y="65"/>
                  </a:cubicBezTo>
                  <a:cubicBezTo>
                    <a:pt x="122" y="66"/>
                    <a:pt x="126" y="68"/>
                    <a:pt x="129" y="70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3" y="70"/>
                    <a:pt x="120" y="69"/>
                    <a:pt x="118" y="68"/>
                  </a:cubicBezTo>
                  <a:cubicBezTo>
                    <a:pt x="117" y="68"/>
                    <a:pt x="117" y="68"/>
                    <a:pt x="116" y="68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8" y="81"/>
                    <a:pt x="118" y="81"/>
                    <a:pt x="119" y="81"/>
                  </a:cubicBezTo>
                  <a:cubicBezTo>
                    <a:pt x="121" y="80"/>
                    <a:pt x="123" y="79"/>
                    <a:pt x="124" y="78"/>
                  </a:cubicBezTo>
                  <a:cubicBezTo>
                    <a:pt x="135" y="81"/>
                    <a:pt x="135" y="81"/>
                    <a:pt x="135" y="81"/>
                  </a:cubicBezTo>
                  <a:close/>
                  <a:moveTo>
                    <a:pt x="167" y="93"/>
                  </a:moveTo>
                  <a:cubicBezTo>
                    <a:pt x="166" y="94"/>
                    <a:pt x="166" y="95"/>
                    <a:pt x="166" y="95"/>
                  </a:cubicBezTo>
                  <a:cubicBezTo>
                    <a:pt x="165" y="96"/>
                    <a:pt x="165" y="96"/>
                    <a:pt x="164" y="97"/>
                  </a:cubicBezTo>
                  <a:cubicBezTo>
                    <a:pt x="163" y="99"/>
                    <a:pt x="160" y="99"/>
                    <a:pt x="158" y="99"/>
                  </a:cubicBezTo>
                  <a:cubicBezTo>
                    <a:pt x="157" y="101"/>
                    <a:pt x="157" y="103"/>
                    <a:pt x="157" y="105"/>
                  </a:cubicBezTo>
                  <a:cubicBezTo>
                    <a:pt x="157" y="104"/>
                    <a:pt x="158" y="104"/>
                    <a:pt x="159" y="103"/>
                  </a:cubicBezTo>
                  <a:cubicBezTo>
                    <a:pt x="159" y="102"/>
                    <a:pt x="160" y="102"/>
                    <a:pt x="160" y="102"/>
                  </a:cubicBezTo>
                  <a:cubicBezTo>
                    <a:pt x="161" y="101"/>
                    <a:pt x="162" y="101"/>
                    <a:pt x="162" y="101"/>
                  </a:cubicBezTo>
                  <a:cubicBezTo>
                    <a:pt x="163" y="101"/>
                    <a:pt x="165" y="101"/>
                    <a:pt x="166" y="101"/>
                  </a:cubicBezTo>
                  <a:cubicBezTo>
                    <a:pt x="166" y="101"/>
                    <a:pt x="166" y="102"/>
                    <a:pt x="166" y="103"/>
                  </a:cubicBezTo>
                  <a:cubicBezTo>
                    <a:pt x="165" y="103"/>
                    <a:pt x="165" y="104"/>
                    <a:pt x="165" y="105"/>
                  </a:cubicBezTo>
                  <a:cubicBezTo>
                    <a:pt x="165" y="105"/>
                    <a:pt x="164" y="106"/>
                    <a:pt x="164" y="106"/>
                  </a:cubicBezTo>
                  <a:cubicBezTo>
                    <a:pt x="163" y="107"/>
                    <a:pt x="163" y="107"/>
                    <a:pt x="162" y="108"/>
                  </a:cubicBezTo>
                  <a:cubicBezTo>
                    <a:pt x="162" y="108"/>
                    <a:pt x="161" y="109"/>
                    <a:pt x="160" y="109"/>
                  </a:cubicBezTo>
                  <a:cubicBezTo>
                    <a:pt x="160" y="109"/>
                    <a:pt x="159" y="109"/>
                    <a:pt x="159" y="109"/>
                  </a:cubicBezTo>
                  <a:cubicBezTo>
                    <a:pt x="157" y="110"/>
                    <a:pt x="156" y="110"/>
                    <a:pt x="155" y="109"/>
                  </a:cubicBezTo>
                  <a:cubicBezTo>
                    <a:pt x="155" y="111"/>
                    <a:pt x="154" y="113"/>
                    <a:pt x="153" y="115"/>
                  </a:cubicBezTo>
                  <a:cubicBezTo>
                    <a:pt x="154" y="115"/>
                    <a:pt x="154" y="115"/>
                    <a:pt x="154" y="114"/>
                  </a:cubicBezTo>
                  <a:cubicBezTo>
                    <a:pt x="155" y="114"/>
                    <a:pt x="155" y="113"/>
                    <a:pt x="156" y="113"/>
                  </a:cubicBezTo>
                  <a:cubicBezTo>
                    <a:pt x="158" y="112"/>
                    <a:pt x="161" y="111"/>
                    <a:pt x="163" y="112"/>
                  </a:cubicBezTo>
                  <a:cubicBezTo>
                    <a:pt x="163" y="113"/>
                    <a:pt x="163" y="113"/>
                    <a:pt x="163" y="114"/>
                  </a:cubicBezTo>
                  <a:cubicBezTo>
                    <a:pt x="162" y="115"/>
                    <a:pt x="162" y="115"/>
                    <a:pt x="162" y="116"/>
                  </a:cubicBezTo>
                  <a:cubicBezTo>
                    <a:pt x="161" y="117"/>
                    <a:pt x="160" y="118"/>
                    <a:pt x="158" y="119"/>
                  </a:cubicBezTo>
                  <a:cubicBezTo>
                    <a:pt x="157" y="119"/>
                    <a:pt x="156" y="120"/>
                    <a:pt x="155" y="120"/>
                  </a:cubicBezTo>
                  <a:cubicBezTo>
                    <a:pt x="154" y="120"/>
                    <a:pt x="152" y="119"/>
                    <a:pt x="151" y="119"/>
                  </a:cubicBezTo>
                  <a:cubicBezTo>
                    <a:pt x="151" y="121"/>
                    <a:pt x="150" y="123"/>
                    <a:pt x="148" y="124"/>
                  </a:cubicBezTo>
                  <a:cubicBezTo>
                    <a:pt x="149" y="124"/>
                    <a:pt x="150" y="123"/>
                    <a:pt x="151" y="123"/>
                  </a:cubicBezTo>
                  <a:cubicBezTo>
                    <a:pt x="153" y="122"/>
                    <a:pt x="154" y="122"/>
                    <a:pt x="155" y="122"/>
                  </a:cubicBezTo>
                  <a:cubicBezTo>
                    <a:pt x="156" y="122"/>
                    <a:pt x="158" y="122"/>
                    <a:pt x="159" y="123"/>
                  </a:cubicBezTo>
                  <a:cubicBezTo>
                    <a:pt x="158" y="125"/>
                    <a:pt x="156" y="128"/>
                    <a:pt x="153" y="129"/>
                  </a:cubicBezTo>
                  <a:cubicBezTo>
                    <a:pt x="153" y="129"/>
                    <a:pt x="152" y="129"/>
                    <a:pt x="151" y="129"/>
                  </a:cubicBezTo>
                  <a:cubicBezTo>
                    <a:pt x="151" y="129"/>
                    <a:pt x="150" y="129"/>
                    <a:pt x="149" y="129"/>
                  </a:cubicBezTo>
                  <a:cubicBezTo>
                    <a:pt x="148" y="129"/>
                    <a:pt x="147" y="128"/>
                    <a:pt x="146" y="128"/>
                  </a:cubicBezTo>
                  <a:cubicBezTo>
                    <a:pt x="145" y="130"/>
                    <a:pt x="144" y="131"/>
                    <a:pt x="142" y="133"/>
                  </a:cubicBezTo>
                  <a:cubicBezTo>
                    <a:pt x="143" y="133"/>
                    <a:pt x="143" y="132"/>
                    <a:pt x="144" y="132"/>
                  </a:cubicBezTo>
                  <a:cubicBezTo>
                    <a:pt x="144" y="132"/>
                    <a:pt x="145" y="132"/>
                    <a:pt x="146" y="132"/>
                  </a:cubicBezTo>
                  <a:cubicBezTo>
                    <a:pt x="147" y="131"/>
                    <a:pt x="148" y="131"/>
                    <a:pt x="149" y="131"/>
                  </a:cubicBezTo>
                  <a:cubicBezTo>
                    <a:pt x="151" y="132"/>
                    <a:pt x="152" y="132"/>
                    <a:pt x="153" y="133"/>
                  </a:cubicBezTo>
                  <a:cubicBezTo>
                    <a:pt x="153" y="133"/>
                    <a:pt x="152" y="134"/>
                    <a:pt x="152" y="134"/>
                  </a:cubicBezTo>
                  <a:cubicBezTo>
                    <a:pt x="151" y="135"/>
                    <a:pt x="151" y="135"/>
                    <a:pt x="150" y="136"/>
                  </a:cubicBezTo>
                  <a:cubicBezTo>
                    <a:pt x="149" y="137"/>
                    <a:pt x="148" y="137"/>
                    <a:pt x="146" y="138"/>
                  </a:cubicBezTo>
                  <a:cubicBezTo>
                    <a:pt x="144" y="138"/>
                    <a:pt x="142" y="137"/>
                    <a:pt x="140" y="136"/>
                  </a:cubicBezTo>
                  <a:cubicBezTo>
                    <a:pt x="139" y="137"/>
                    <a:pt x="137" y="138"/>
                    <a:pt x="136" y="13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40"/>
                    <a:pt x="135" y="140"/>
                    <a:pt x="135" y="139"/>
                  </a:cubicBezTo>
                  <a:cubicBezTo>
                    <a:pt x="135" y="139"/>
                    <a:pt x="135" y="139"/>
                    <a:pt x="135" y="138"/>
                  </a:cubicBezTo>
                  <a:cubicBezTo>
                    <a:pt x="136" y="137"/>
                    <a:pt x="137" y="136"/>
                    <a:pt x="138" y="135"/>
                  </a:cubicBezTo>
                  <a:cubicBezTo>
                    <a:pt x="137" y="133"/>
                    <a:pt x="136" y="131"/>
                    <a:pt x="136" y="129"/>
                  </a:cubicBezTo>
                  <a:cubicBezTo>
                    <a:pt x="136" y="128"/>
                    <a:pt x="136" y="127"/>
                    <a:pt x="136" y="126"/>
                  </a:cubicBezTo>
                  <a:cubicBezTo>
                    <a:pt x="137" y="125"/>
                    <a:pt x="137" y="124"/>
                    <a:pt x="138" y="123"/>
                  </a:cubicBezTo>
                  <a:cubicBezTo>
                    <a:pt x="140" y="125"/>
                    <a:pt x="141" y="127"/>
                    <a:pt x="141" y="129"/>
                  </a:cubicBezTo>
                  <a:cubicBezTo>
                    <a:pt x="141" y="130"/>
                    <a:pt x="141" y="131"/>
                    <a:pt x="141" y="132"/>
                  </a:cubicBezTo>
                  <a:cubicBezTo>
                    <a:pt x="140" y="133"/>
                    <a:pt x="140" y="133"/>
                    <a:pt x="140" y="133"/>
                  </a:cubicBezTo>
                  <a:cubicBezTo>
                    <a:pt x="142" y="131"/>
                    <a:pt x="143" y="129"/>
                    <a:pt x="145" y="127"/>
                  </a:cubicBezTo>
                  <a:cubicBezTo>
                    <a:pt x="143" y="126"/>
                    <a:pt x="142" y="124"/>
                    <a:pt x="141" y="121"/>
                  </a:cubicBezTo>
                  <a:cubicBezTo>
                    <a:pt x="141" y="120"/>
                    <a:pt x="141" y="119"/>
                    <a:pt x="142" y="118"/>
                  </a:cubicBezTo>
                  <a:cubicBezTo>
                    <a:pt x="142" y="117"/>
                    <a:pt x="142" y="116"/>
                    <a:pt x="143" y="116"/>
                  </a:cubicBezTo>
                  <a:cubicBezTo>
                    <a:pt x="145" y="117"/>
                    <a:pt x="146" y="119"/>
                    <a:pt x="147" y="121"/>
                  </a:cubicBezTo>
                  <a:cubicBezTo>
                    <a:pt x="147" y="122"/>
                    <a:pt x="147" y="123"/>
                    <a:pt x="147" y="124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8" y="123"/>
                    <a:pt x="149" y="121"/>
                    <a:pt x="150" y="118"/>
                  </a:cubicBezTo>
                  <a:cubicBezTo>
                    <a:pt x="150" y="118"/>
                    <a:pt x="150" y="118"/>
                    <a:pt x="150" y="118"/>
                  </a:cubicBezTo>
                  <a:cubicBezTo>
                    <a:pt x="149" y="118"/>
                    <a:pt x="148" y="117"/>
                    <a:pt x="147" y="116"/>
                  </a:cubicBezTo>
                  <a:cubicBezTo>
                    <a:pt x="147" y="115"/>
                    <a:pt x="146" y="114"/>
                    <a:pt x="146" y="113"/>
                  </a:cubicBezTo>
                  <a:cubicBezTo>
                    <a:pt x="145" y="111"/>
                    <a:pt x="145" y="109"/>
                    <a:pt x="146" y="107"/>
                  </a:cubicBezTo>
                  <a:cubicBezTo>
                    <a:pt x="147" y="108"/>
                    <a:pt x="148" y="108"/>
                    <a:pt x="149" y="109"/>
                  </a:cubicBezTo>
                  <a:cubicBezTo>
                    <a:pt x="150" y="110"/>
                    <a:pt x="151" y="111"/>
                    <a:pt x="151" y="112"/>
                  </a:cubicBezTo>
                  <a:cubicBezTo>
                    <a:pt x="151" y="113"/>
                    <a:pt x="151" y="114"/>
                    <a:pt x="151" y="115"/>
                  </a:cubicBezTo>
                  <a:cubicBezTo>
                    <a:pt x="151" y="116"/>
                    <a:pt x="151" y="116"/>
                    <a:pt x="151" y="116"/>
                  </a:cubicBezTo>
                  <a:cubicBezTo>
                    <a:pt x="152" y="114"/>
                    <a:pt x="153" y="112"/>
                    <a:pt x="154" y="109"/>
                  </a:cubicBezTo>
                  <a:cubicBezTo>
                    <a:pt x="153" y="109"/>
                    <a:pt x="152" y="108"/>
                    <a:pt x="151" y="107"/>
                  </a:cubicBezTo>
                  <a:cubicBezTo>
                    <a:pt x="151" y="107"/>
                    <a:pt x="150" y="106"/>
                    <a:pt x="150" y="106"/>
                  </a:cubicBezTo>
                  <a:cubicBezTo>
                    <a:pt x="150" y="105"/>
                    <a:pt x="149" y="105"/>
                    <a:pt x="149" y="104"/>
                  </a:cubicBezTo>
                  <a:cubicBezTo>
                    <a:pt x="148" y="103"/>
                    <a:pt x="148" y="102"/>
                    <a:pt x="148" y="101"/>
                  </a:cubicBezTo>
                  <a:cubicBezTo>
                    <a:pt x="148" y="100"/>
                    <a:pt x="148" y="99"/>
                    <a:pt x="148" y="98"/>
                  </a:cubicBezTo>
                  <a:cubicBezTo>
                    <a:pt x="150" y="99"/>
                    <a:pt x="151" y="99"/>
                    <a:pt x="152" y="100"/>
                  </a:cubicBezTo>
                  <a:cubicBezTo>
                    <a:pt x="152" y="101"/>
                    <a:pt x="153" y="101"/>
                    <a:pt x="154" y="102"/>
                  </a:cubicBezTo>
                  <a:cubicBezTo>
                    <a:pt x="154" y="103"/>
                    <a:pt x="154" y="103"/>
                    <a:pt x="154" y="104"/>
                  </a:cubicBezTo>
                  <a:cubicBezTo>
                    <a:pt x="155" y="105"/>
                    <a:pt x="155" y="105"/>
                    <a:pt x="155" y="106"/>
                  </a:cubicBezTo>
                  <a:cubicBezTo>
                    <a:pt x="155" y="106"/>
                    <a:pt x="155" y="106"/>
                    <a:pt x="154" y="107"/>
                  </a:cubicBezTo>
                  <a:cubicBezTo>
                    <a:pt x="155" y="104"/>
                    <a:pt x="156" y="102"/>
                    <a:pt x="156" y="99"/>
                  </a:cubicBezTo>
                  <a:cubicBezTo>
                    <a:pt x="154" y="99"/>
                    <a:pt x="152" y="97"/>
                    <a:pt x="151" y="95"/>
                  </a:cubicBezTo>
                  <a:cubicBezTo>
                    <a:pt x="150" y="94"/>
                    <a:pt x="150" y="93"/>
                    <a:pt x="149" y="92"/>
                  </a:cubicBezTo>
                  <a:cubicBezTo>
                    <a:pt x="149" y="91"/>
                    <a:pt x="149" y="90"/>
                    <a:pt x="149" y="89"/>
                  </a:cubicBezTo>
                  <a:cubicBezTo>
                    <a:pt x="151" y="90"/>
                    <a:pt x="152" y="90"/>
                    <a:pt x="153" y="90"/>
                  </a:cubicBezTo>
                  <a:cubicBezTo>
                    <a:pt x="154" y="91"/>
                    <a:pt x="155" y="92"/>
                    <a:pt x="155" y="93"/>
                  </a:cubicBezTo>
                  <a:cubicBezTo>
                    <a:pt x="156" y="93"/>
                    <a:pt x="156" y="94"/>
                    <a:pt x="156" y="94"/>
                  </a:cubicBezTo>
                  <a:cubicBezTo>
                    <a:pt x="156" y="95"/>
                    <a:pt x="156" y="95"/>
                    <a:pt x="157" y="96"/>
                  </a:cubicBezTo>
                  <a:cubicBezTo>
                    <a:pt x="157" y="96"/>
                    <a:pt x="157" y="96"/>
                    <a:pt x="157" y="97"/>
                  </a:cubicBezTo>
                  <a:cubicBezTo>
                    <a:pt x="157" y="94"/>
                    <a:pt x="157" y="92"/>
                    <a:pt x="157" y="89"/>
                  </a:cubicBezTo>
                  <a:cubicBezTo>
                    <a:pt x="155" y="89"/>
                    <a:pt x="153" y="88"/>
                    <a:pt x="151" y="86"/>
                  </a:cubicBezTo>
                  <a:cubicBezTo>
                    <a:pt x="150" y="85"/>
                    <a:pt x="150" y="84"/>
                    <a:pt x="150" y="83"/>
                  </a:cubicBezTo>
                  <a:cubicBezTo>
                    <a:pt x="149" y="82"/>
                    <a:pt x="149" y="81"/>
                    <a:pt x="149" y="80"/>
                  </a:cubicBezTo>
                  <a:cubicBezTo>
                    <a:pt x="151" y="80"/>
                    <a:pt x="154" y="81"/>
                    <a:pt x="155" y="83"/>
                  </a:cubicBezTo>
                  <a:cubicBezTo>
                    <a:pt x="156" y="84"/>
                    <a:pt x="157" y="85"/>
                    <a:pt x="157" y="86"/>
                  </a:cubicBezTo>
                  <a:cubicBezTo>
                    <a:pt x="157" y="86"/>
                    <a:pt x="157" y="86"/>
                    <a:pt x="157" y="87"/>
                  </a:cubicBezTo>
                  <a:cubicBezTo>
                    <a:pt x="157" y="84"/>
                    <a:pt x="157" y="81"/>
                    <a:pt x="157" y="79"/>
                  </a:cubicBezTo>
                  <a:cubicBezTo>
                    <a:pt x="154" y="79"/>
                    <a:pt x="152" y="78"/>
                    <a:pt x="150" y="77"/>
                  </a:cubicBezTo>
                  <a:cubicBezTo>
                    <a:pt x="149" y="75"/>
                    <a:pt x="148" y="74"/>
                    <a:pt x="147" y="72"/>
                  </a:cubicBezTo>
                  <a:cubicBezTo>
                    <a:pt x="150" y="71"/>
                    <a:pt x="152" y="71"/>
                    <a:pt x="154" y="73"/>
                  </a:cubicBezTo>
                  <a:cubicBezTo>
                    <a:pt x="154" y="73"/>
                    <a:pt x="155" y="74"/>
                    <a:pt x="155" y="74"/>
                  </a:cubicBezTo>
                  <a:cubicBezTo>
                    <a:pt x="155" y="75"/>
                    <a:pt x="156" y="75"/>
                    <a:pt x="156" y="76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4"/>
                    <a:pt x="155" y="71"/>
                    <a:pt x="155" y="69"/>
                  </a:cubicBezTo>
                  <a:cubicBezTo>
                    <a:pt x="152" y="69"/>
                    <a:pt x="150" y="69"/>
                    <a:pt x="148" y="68"/>
                  </a:cubicBezTo>
                  <a:cubicBezTo>
                    <a:pt x="148" y="67"/>
                    <a:pt x="147" y="67"/>
                    <a:pt x="147" y="67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145" y="65"/>
                    <a:pt x="145" y="65"/>
                    <a:pt x="145" y="64"/>
                  </a:cubicBezTo>
                  <a:cubicBezTo>
                    <a:pt x="145" y="64"/>
                    <a:pt x="145" y="64"/>
                    <a:pt x="144" y="63"/>
                  </a:cubicBezTo>
                  <a:cubicBezTo>
                    <a:pt x="147" y="62"/>
                    <a:pt x="149" y="62"/>
                    <a:pt x="151" y="63"/>
                  </a:cubicBezTo>
                  <a:cubicBezTo>
                    <a:pt x="152" y="64"/>
                    <a:pt x="153" y="65"/>
                    <a:pt x="154" y="66"/>
                  </a:cubicBezTo>
                  <a:cubicBezTo>
                    <a:pt x="154" y="66"/>
                    <a:pt x="154" y="66"/>
                    <a:pt x="154" y="66"/>
                  </a:cubicBezTo>
                  <a:cubicBezTo>
                    <a:pt x="153" y="64"/>
                    <a:pt x="152" y="62"/>
                    <a:pt x="151" y="59"/>
                  </a:cubicBezTo>
                  <a:cubicBezTo>
                    <a:pt x="150" y="60"/>
                    <a:pt x="149" y="60"/>
                    <a:pt x="148" y="60"/>
                  </a:cubicBezTo>
                  <a:cubicBezTo>
                    <a:pt x="147" y="60"/>
                    <a:pt x="146" y="60"/>
                    <a:pt x="145" y="59"/>
                  </a:cubicBezTo>
                  <a:cubicBezTo>
                    <a:pt x="144" y="59"/>
                    <a:pt x="143" y="58"/>
                    <a:pt x="142" y="57"/>
                  </a:cubicBezTo>
                  <a:cubicBezTo>
                    <a:pt x="141" y="57"/>
                    <a:pt x="141" y="56"/>
                    <a:pt x="140" y="55"/>
                  </a:cubicBezTo>
                  <a:cubicBezTo>
                    <a:pt x="142" y="54"/>
                    <a:pt x="145" y="54"/>
                    <a:pt x="147" y="54"/>
                  </a:cubicBezTo>
                  <a:cubicBezTo>
                    <a:pt x="148" y="55"/>
                    <a:pt x="149" y="56"/>
                    <a:pt x="150" y="57"/>
                  </a:cubicBezTo>
                  <a:cubicBezTo>
                    <a:pt x="149" y="55"/>
                    <a:pt x="148" y="52"/>
                    <a:pt x="146" y="50"/>
                  </a:cubicBezTo>
                  <a:cubicBezTo>
                    <a:pt x="145" y="51"/>
                    <a:pt x="144" y="51"/>
                    <a:pt x="143" y="51"/>
                  </a:cubicBezTo>
                  <a:cubicBezTo>
                    <a:pt x="142" y="51"/>
                    <a:pt x="141" y="51"/>
                    <a:pt x="140" y="51"/>
                  </a:cubicBezTo>
                  <a:cubicBezTo>
                    <a:pt x="139" y="51"/>
                    <a:pt x="139" y="51"/>
                    <a:pt x="138" y="51"/>
                  </a:cubicBezTo>
                  <a:cubicBezTo>
                    <a:pt x="138" y="50"/>
                    <a:pt x="137" y="50"/>
                    <a:pt x="137" y="50"/>
                  </a:cubicBezTo>
                  <a:cubicBezTo>
                    <a:pt x="136" y="49"/>
                    <a:pt x="136" y="49"/>
                    <a:pt x="135" y="48"/>
                  </a:cubicBezTo>
                  <a:cubicBezTo>
                    <a:pt x="137" y="46"/>
                    <a:pt x="139" y="46"/>
                    <a:pt x="141" y="46"/>
                  </a:cubicBezTo>
                  <a:cubicBezTo>
                    <a:pt x="142" y="46"/>
                    <a:pt x="143" y="46"/>
                    <a:pt x="143" y="47"/>
                  </a:cubicBezTo>
                  <a:cubicBezTo>
                    <a:pt x="144" y="47"/>
                    <a:pt x="144" y="47"/>
                    <a:pt x="144" y="48"/>
                  </a:cubicBezTo>
                  <a:cubicBezTo>
                    <a:pt x="145" y="48"/>
                    <a:pt x="145" y="48"/>
                    <a:pt x="145" y="48"/>
                  </a:cubicBezTo>
                  <a:cubicBezTo>
                    <a:pt x="144" y="46"/>
                    <a:pt x="142" y="44"/>
                    <a:pt x="140" y="42"/>
                  </a:cubicBezTo>
                  <a:cubicBezTo>
                    <a:pt x="139" y="43"/>
                    <a:pt x="136" y="44"/>
                    <a:pt x="134" y="44"/>
                  </a:cubicBezTo>
                  <a:cubicBezTo>
                    <a:pt x="133" y="44"/>
                    <a:pt x="132" y="44"/>
                    <a:pt x="131" y="43"/>
                  </a:cubicBezTo>
                  <a:cubicBezTo>
                    <a:pt x="131" y="43"/>
                    <a:pt x="130" y="43"/>
                    <a:pt x="130" y="42"/>
                  </a:cubicBezTo>
                  <a:cubicBezTo>
                    <a:pt x="129" y="42"/>
                    <a:pt x="129" y="42"/>
                    <a:pt x="129" y="41"/>
                  </a:cubicBezTo>
                  <a:cubicBezTo>
                    <a:pt x="130" y="40"/>
                    <a:pt x="130" y="40"/>
                    <a:pt x="131" y="39"/>
                  </a:cubicBezTo>
                  <a:cubicBezTo>
                    <a:pt x="132" y="39"/>
                    <a:pt x="133" y="39"/>
                    <a:pt x="133" y="39"/>
                  </a:cubicBezTo>
                  <a:cubicBezTo>
                    <a:pt x="134" y="39"/>
                    <a:pt x="134" y="39"/>
                    <a:pt x="135" y="39"/>
                  </a:cubicBezTo>
                  <a:cubicBezTo>
                    <a:pt x="136" y="39"/>
                    <a:pt x="137" y="39"/>
                    <a:pt x="138" y="40"/>
                  </a:cubicBezTo>
                  <a:cubicBezTo>
                    <a:pt x="138" y="40"/>
                    <a:pt x="138" y="40"/>
                    <a:pt x="139" y="40"/>
                  </a:cubicBezTo>
                  <a:cubicBezTo>
                    <a:pt x="137" y="38"/>
                    <a:pt x="135" y="37"/>
                    <a:pt x="133" y="35"/>
                  </a:cubicBezTo>
                  <a:cubicBezTo>
                    <a:pt x="132" y="36"/>
                    <a:pt x="132" y="36"/>
                    <a:pt x="131" y="37"/>
                  </a:cubicBezTo>
                  <a:cubicBezTo>
                    <a:pt x="130" y="37"/>
                    <a:pt x="130" y="37"/>
                    <a:pt x="129" y="37"/>
                  </a:cubicBezTo>
                  <a:cubicBezTo>
                    <a:pt x="128" y="37"/>
                    <a:pt x="128" y="38"/>
                    <a:pt x="127" y="38"/>
                  </a:cubicBezTo>
                  <a:cubicBezTo>
                    <a:pt x="126" y="38"/>
                    <a:pt x="125" y="38"/>
                    <a:pt x="124" y="37"/>
                  </a:cubicBezTo>
                  <a:cubicBezTo>
                    <a:pt x="123" y="37"/>
                    <a:pt x="122" y="36"/>
                    <a:pt x="122" y="36"/>
                  </a:cubicBezTo>
                  <a:cubicBezTo>
                    <a:pt x="123" y="34"/>
                    <a:pt x="125" y="33"/>
                    <a:pt x="127" y="32"/>
                  </a:cubicBezTo>
                  <a:cubicBezTo>
                    <a:pt x="128" y="32"/>
                    <a:pt x="128" y="32"/>
                    <a:pt x="129" y="32"/>
                  </a:cubicBezTo>
                  <a:cubicBezTo>
                    <a:pt x="130" y="33"/>
                    <a:pt x="130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0" y="32"/>
                    <a:pt x="129" y="31"/>
                    <a:pt x="128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26" y="31"/>
                    <a:pt x="125" y="31"/>
                    <a:pt x="125" y="30"/>
                  </a:cubicBezTo>
                  <a:cubicBezTo>
                    <a:pt x="123" y="30"/>
                    <a:pt x="122" y="30"/>
                    <a:pt x="121" y="29"/>
                  </a:cubicBezTo>
                  <a:cubicBezTo>
                    <a:pt x="119" y="28"/>
                    <a:pt x="117" y="25"/>
                    <a:pt x="117" y="23"/>
                  </a:cubicBezTo>
                  <a:cubicBezTo>
                    <a:pt x="118" y="23"/>
                    <a:pt x="119" y="22"/>
                    <a:pt x="121" y="23"/>
                  </a:cubicBezTo>
                  <a:cubicBezTo>
                    <a:pt x="121" y="23"/>
                    <a:pt x="122" y="23"/>
                    <a:pt x="123" y="23"/>
                  </a:cubicBezTo>
                  <a:cubicBezTo>
                    <a:pt x="123" y="23"/>
                    <a:pt x="124" y="24"/>
                    <a:pt x="125" y="24"/>
                  </a:cubicBezTo>
                  <a:cubicBezTo>
                    <a:pt x="126" y="25"/>
                    <a:pt x="127" y="26"/>
                    <a:pt x="127" y="27"/>
                  </a:cubicBezTo>
                  <a:cubicBezTo>
                    <a:pt x="128" y="28"/>
                    <a:pt x="128" y="28"/>
                    <a:pt x="128" y="29"/>
                  </a:cubicBezTo>
                  <a:cubicBezTo>
                    <a:pt x="129" y="30"/>
                    <a:pt x="130" y="30"/>
                    <a:pt x="131" y="31"/>
                  </a:cubicBezTo>
                  <a:cubicBezTo>
                    <a:pt x="130" y="30"/>
                    <a:pt x="130" y="29"/>
                    <a:pt x="130" y="28"/>
                  </a:cubicBezTo>
                  <a:cubicBezTo>
                    <a:pt x="129" y="25"/>
                    <a:pt x="129" y="23"/>
                    <a:pt x="131" y="20"/>
                  </a:cubicBezTo>
                  <a:cubicBezTo>
                    <a:pt x="132" y="21"/>
                    <a:pt x="133" y="22"/>
                    <a:pt x="134" y="23"/>
                  </a:cubicBezTo>
                  <a:cubicBezTo>
                    <a:pt x="134" y="24"/>
                    <a:pt x="135" y="24"/>
                    <a:pt x="135" y="25"/>
                  </a:cubicBezTo>
                  <a:cubicBezTo>
                    <a:pt x="135" y="25"/>
                    <a:pt x="135" y="26"/>
                    <a:pt x="136" y="27"/>
                  </a:cubicBezTo>
                  <a:cubicBezTo>
                    <a:pt x="136" y="28"/>
                    <a:pt x="136" y="29"/>
                    <a:pt x="136" y="31"/>
                  </a:cubicBezTo>
                  <a:cubicBezTo>
                    <a:pt x="135" y="32"/>
                    <a:pt x="135" y="33"/>
                    <a:pt x="134" y="34"/>
                  </a:cubicBezTo>
                  <a:cubicBezTo>
                    <a:pt x="136" y="35"/>
                    <a:pt x="137" y="37"/>
                    <a:pt x="139" y="38"/>
                  </a:cubicBezTo>
                  <a:cubicBezTo>
                    <a:pt x="138" y="37"/>
                    <a:pt x="138" y="36"/>
                    <a:pt x="138" y="35"/>
                  </a:cubicBezTo>
                  <a:cubicBezTo>
                    <a:pt x="138" y="34"/>
                    <a:pt x="138" y="33"/>
                    <a:pt x="138" y="33"/>
                  </a:cubicBezTo>
                  <a:cubicBezTo>
                    <a:pt x="138" y="32"/>
                    <a:pt x="138" y="31"/>
                    <a:pt x="138" y="31"/>
                  </a:cubicBezTo>
                  <a:cubicBezTo>
                    <a:pt x="138" y="30"/>
                    <a:pt x="139" y="28"/>
                    <a:pt x="140" y="27"/>
                  </a:cubicBezTo>
                  <a:cubicBezTo>
                    <a:pt x="140" y="28"/>
                    <a:pt x="141" y="28"/>
                    <a:pt x="141" y="29"/>
                  </a:cubicBezTo>
                  <a:cubicBezTo>
                    <a:pt x="142" y="29"/>
                    <a:pt x="142" y="29"/>
                    <a:pt x="142" y="30"/>
                  </a:cubicBezTo>
                  <a:cubicBezTo>
                    <a:pt x="142" y="30"/>
                    <a:pt x="142" y="30"/>
                    <a:pt x="143" y="31"/>
                  </a:cubicBezTo>
                  <a:cubicBezTo>
                    <a:pt x="143" y="32"/>
                    <a:pt x="144" y="33"/>
                    <a:pt x="144" y="34"/>
                  </a:cubicBezTo>
                  <a:cubicBezTo>
                    <a:pt x="144" y="37"/>
                    <a:pt x="143" y="39"/>
                    <a:pt x="142" y="41"/>
                  </a:cubicBezTo>
                  <a:cubicBezTo>
                    <a:pt x="143" y="43"/>
                    <a:pt x="144" y="44"/>
                    <a:pt x="145" y="46"/>
                  </a:cubicBezTo>
                  <a:cubicBezTo>
                    <a:pt x="145" y="45"/>
                    <a:pt x="145" y="44"/>
                    <a:pt x="145" y="43"/>
                  </a:cubicBezTo>
                  <a:cubicBezTo>
                    <a:pt x="145" y="41"/>
                    <a:pt x="145" y="40"/>
                    <a:pt x="146" y="39"/>
                  </a:cubicBezTo>
                  <a:cubicBezTo>
                    <a:pt x="146" y="38"/>
                    <a:pt x="147" y="37"/>
                    <a:pt x="148" y="36"/>
                  </a:cubicBezTo>
                  <a:cubicBezTo>
                    <a:pt x="148" y="36"/>
                    <a:pt x="148" y="36"/>
                    <a:pt x="149" y="36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50" y="38"/>
                    <a:pt x="150" y="38"/>
                    <a:pt x="150" y="39"/>
                  </a:cubicBezTo>
                  <a:cubicBezTo>
                    <a:pt x="151" y="40"/>
                    <a:pt x="151" y="40"/>
                    <a:pt x="151" y="41"/>
                  </a:cubicBezTo>
                  <a:cubicBezTo>
                    <a:pt x="151" y="42"/>
                    <a:pt x="151" y="43"/>
                    <a:pt x="151" y="43"/>
                  </a:cubicBezTo>
                  <a:cubicBezTo>
                    <a:pt x="151" y="45"/>
                    <a:pt x="151" y="46"/>
                    <a:pt x="150" y="47"/>
                  </a:cubicBezTo>
                  <a:cubicBezTo>
                    <a:pt x="149" y="48"/>
                    <a:pt x="149" y="49"/>
                    <a:pt x="148" y="49"/>
                  </a:cubicBezTo>
                  <a:cubicBezTo>
                    <a:pt x="149" y="51"/>
                    <a:pt x="150" y="53"/>
                    <a:pt x="151" y="55"/>
                  </a:cubicBezTo>
                  <a:cubicBezTo>
                    <a:pt x="151" y="54"/>
                    <a:pt x="151" y="54"/>
                    <a:pt x="151" y="53"/>
                  </a:cubicBezTo>
                  <a:cubicBezTo>
                    <a:pt x="151" y="53"/>
                    <a:pt x="151" y="52"/>
                    <a:pt x="151" y="51"/>
                  </a:cubicBezTo>
                  <a:cubicBezTo>
                    <a:pt x="151" y="49"/>
                    <a:pt x="153" y="46"/>
                    <a:pt x="155" y="45"/>
                  </a:cubicBezTo>
                  <a:cubicBezTo>
                    <a:pt x="156" y="46"/>
                    <a:pt x="156" y="47"/>
                    <a:pt x="157" y="49"/>
                  </a:cubicBezTo>
                  <a:cubicBezTo>
                    <a:pt x="157" y="50"/>
                    <a:pt x="157" y="52"/>
                    <a:pt x="157" y="53"/>
                  </a:cubicBezTo>
                  <a:cubicBezTo>
                    <a:pt x="157" y="54"/>
                    <a:pt x="156" y="54"/>
                    <a:pt x="156" y="55"/>
                  </a:cubicBezTo>
                  <a:cubicBezTo>
                    <a:pt x="156" y="55"/>
                    <a:pt x="156" y="56"/>
                    <a:pt x="155" y="57"/>
                  </a:cubicBezTo>
                  <a:cubicBezTo>
                    <a:pt x="154" y="57"/>
                    <a:pt x="154" y="58"/>
                    <a:pt x="153" y="59"/>
                  </a:cubicBezTo>
                  <a:cubicBezTo>
                    <a:pt x="153" y="61"/>
                    <a:pt x="154" y="63"/>
                    <a:pt x="155" y="65"/>
                  </a:cubicBezTo>
                  <a:cubicBezTo>
                    <a:pt x="155" y="63"/>
                    <a:pt x="155" y="62"/>
                    <a:pt x="155" y="61"/>
                  </a:cubicBezTo>
                  <a:cubicBezTo>
                    <a:pt x="156" y="60"/>
                    <a:pt x="157" y="59"/>
                    <a:pt x="157" y="58"/>
                  </a:cubicBezTo>
                  <a:cubicBezTo>
                    <a:pt x="158" y="57"/>
                    <a:pt x="159" y="56"/>
                    <a:pt x="160" y="55"/>
                  </a:cubicBezTo>
                  <a:cubicBezTo>
                    <a:pt x="161" y="56"/>
                    <a:pt x="161" y="57"/>
                    <a:pt x="161" y="57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61" y="59"/>
                    <a:pt x="162" y="59"/>
                    <a:pt x="162" y="59"/>
                  </a:cubicBezTo>
                  <a:cubicBezTo>
                    <a:pt x="162" y="61"/>
                    <a:pt x="162" y="62"/>
                    <a:pt x="161" y="63"/>
                  </a:cubicBezTo>
                  <a:cubicBezTo>
                    <a:pt x="160" y="66"/>
                    <a:pt x="158" y="68"/>
                    <a:pt x="156" y="68"/>
                  </a:cubicBezTo>
                  <a:cubicBezTo>
                    <a:pt x="157" y="70"/>
                    <a:pt x="157" y="72"/>
                    <a:pt x="158" y="75"/>
                  </a:cubicBezTo>
                  <a:cubicBezTo>
                    <a:pt x="158" y="73"/>
                    <a:pt x="158" y="72"/>
                    <a:pt x="159" y="71"/>
                  </a:cubicBezTo>
                  <a:cubicBezTo>
                    <a:pt x="159" y="70"/>
                    <a:pt x="160" y="69"/>
                    <a:pt x="161" y="68"/>
                  </a:cubicBezTo>
                  <a:cubicBezTo>
                    <a:pt x="162" y="67"/>
                    <a:pt x="163" y="67"/>
                    <a:pt x="164" y="66"/>
                  </a:cubicBezTo>
                  <a:cubicBezTo>
                    <a:pt x="164" y="67"/>
                    <a:pt x="164" y="67"/>
                    <a:pt x="165" y="67"/>
                  </a:cubicBezTo>
                  <a:cubicBezTo>
                    <a:pt x="165" y="68"/>
                    <a:pt x="165" y="68"/>
                    <a:pt x="165" y="68"/>
                  </a:cubicBezTo>
                  <a:cubicBezTo>
                    <a:pt x="165" y="69"/>
                    <a:pt x="165" y="70"/>
                    <a:pt x="165" y="70"/>
                  </a:cubicBezTo>
                  <a:cubicBezTo>
                    <a:pt x="165" y="71"/>
                    <a:pt x="165" y="72"/>
                    <a:pt x="165" y="72"/>
                  </a:cubicBezTo>
                  <a:cubicBezTo>
                    <a:pt x="164" y="73"/>
                    <a:pt x="164" y="74"/>
                    <a:pt x="164" y="74"/>
                  </a:cubicBezTo>
                  <a:cubicBezTo>
                    <a:pt x="163" y="77"/>
                    <a:pt x="160" y="78"/>
                    <a:pt x="158" y="79"/>
                  </a:cubicBezTo>
                  <a:cubicBezTo>
                    <a:pt x="158" y="81"/>
                    <a:pt x="159" y="83"/>
                    <a:pt x="159" y="85"/>
                  </a:cubicBezTo>
                  <a:cubicBezTo>
                    <a:pt x="159" y="84"/>
                    <a:pt x="160" y="83"/>
                    <a:pt x="160" y="82"/>
                  </a:cubicBezTo>
                  <a:cubicBezTo>
                    <a:pt x="162" y="80"/>
                    <a:pt x="164" y="78"/>
                    <a:pt x="166" y="78"/>
                  </a:cubicBezTo>
                  <a:cubicBezTo>
                    <a:pt x="167" y="79"/>
                    <a:pt x="167" y="80"/>
                    <a:pt x="167" y="82"/>
                  </a:cubicBezTo>
                  <a:cubicBezTo>
                    <a:pt x="166" y="82"/>
                    <a:pt x="166" y="83"/>
                    <a:pt x="166" y="84"/>
                  </a:cubicBezTo>
                  <a:cubicBezTo>
                    <a:pt x="166" y="84"/>
                    <a:pt x="165" y="85"/>
                    <a:pt x="165" y="86"/>
                  </a:cubicBezTo>
                  <a:cubicBezTo>
                    <a:pt x="163" y="88"/>
                    <a:pt x="161" y="89"/>
                    <a:pt x="159" y="89"/>
                  </a:cubicBezTo>
                  <a:cubicBezTo>
                    <a:pt x="159" y="91"/>
                    <a:pt x="159" y="93"/>
                    <a:pt x="158" y="95"/>
                  </a:cubicBezTo>
                  <a:cubicBezTo>
                    <a:pt x="159" y="94"/>
                    <a:pt x="159" y="93"/>
                    <a:pt x="160" y="92"/>
                  </a:cubicBezTo>
                  <a:cubicBezTo>
                    <a:pt x="161" y="92"/>
                    <a:pt x="161" y="91"/>
                    <a:pt x="162" y="91"/>
                  </a:cubicBezTo>
                  <a:cubicBezTo>
                    <a:pt x="162" y="91"/>
                    <a:pt x="163" y="90"/>
                    <a:pt x="163" y="90"/>
                  </a:cubicBezTo>
                  <a:cubicBezTo>
                    <a:pt x="165" y="89"/>
                    <a:pt x="166" y="89"/>
                    <a:pt x="167" y="89"/>
                  </a:cubicBezTo>
                  <a:cubicBezTo>
                    <a:pt x="167" y="90"/>
                    <a:pt x="167" y="91"/>
                    <a:pt x="167" y="91"/>
                  </a:cubicBezTo>
                  <a:cubicBezTo>
                    <a:pt x="167" y="92"/>
                    <a:pt x="167" y="93"/>
                    <a:pt x="167" y="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8" name="Freeform 178"/>
            <p:cNvSpPr/>
            <p:nvPr/>
          </p:nvSpPr>
          <p:spPr bwMode="auto">
            <a:xfrm>
              <a:off x="6403181" y="1123156"/>
              <a:ext cx="33338" cy="19050"/>
            </a:xfrm>
            <a:custGeom>
              <a:avLst/>
              <a:gdLst>
                <a:gd name="T0" fmla="*/ 0 w 9"/>
                <a:gd name="T1" fmla="*/ 3 h 5"/>
                <a:gd name="T2" fmla="*/ 0 w 9"/>
                <a:gd name="T3" fmla="*/ 1 h 5"/>
                <a:gd name="T4" fmla="*/ 1 w 9"/>
                <a:gd name="T5" fmla="*/ 0 h 5"/>
                <a:gd name="T6" fmla="*/ 2 w 9"/>
                <a:gd name="T7" fmla="*/ 0 h 5"/>
                <a:gd name="T8" fmla="*/ 4 w 9"/>
                <a:gd name="T9" fmla="*/ 0 h 5"/>
                <a:gd name="T10" fmla="*/ 6 w 9"/>
                <a:gd name="T11" fmla="*/ 0 h 5"/>
                <a:gd name="T12" fmla="*/ 7 w 9"/>
                <a:gd name="T13" fmla="*/ 0 h 5"/>
                <a:gd name="T14" fmla="*/ 8 w 9"/>
                <a:gd name="T15" fmla="*/ 1 h 5"/>
                <a:gd name="T16" fmla="*/ 9 w 9"/>
                <a:gd name="T17" fmla="*/ 3 h 5"/>
                <a:gd name="T18" fmla="*/ 8 w 9"/>
                <a:gd name="T19" fmla="*/ 3 h 5"/>
                <a:gd name="T20" fmla="*/ 8 w 9"/>
                <a:gd name="T21" fmla="*/ 4 h 5"/>
                <a:gd name="T22" fmla="*/ 8 w 9"/>
                <a:gd name="T23" fmla="*/ 4 h 5"/>
                <a:gd name="T24" fmla="*/ 8 w 9"/>
                <a:gd name="T25" fmla="*/ 5 h 5"/>
                <a:gd name="T26" fmla="*/ 5 w 9"/>
                <a:gd name="T27" fmla="*/ 5 h 5"/>
                <a:gd name="T28" fmla="*/ 5 w 9"/>
                <a:gd name="T29" fmla="*/ 4 h 5"/>
                <a:gd name="T30" fmla="*/ 7 w 9"/>
                <a:gd name="T31" fmla="*/ 4 h 5"/>
                <a:gd name="T32" fmla="*/ 8 w 9"/>
                <a:gd name="T33" fmla="*/ 3 h 5"/>
                <a:gd name="T34" fmla="*/ 7 w 9"/>
                <a:gd name="T35" fmla="*/ 2 h 5"/>
                <a:gd name="T36" fmla="*/ 4 w 9"/>
                <a:gd name="T37" fmla="*/ 1 h 5"/>
                <a:gd name="T38" fmla="*/ 3 w 9"/>
                <a:gd name="T39" fmla="*/ 1 h 5"/>
                <a:gd name="T40" fmla="*/ 2 w 9"/>
                <a:gd name="T41" fmla="*/ 2 h 5"/>
                <a:gd name="T42" fmla="*/ 1 w 9"/>
                <a:gd name="T43" fmla="*/ 2 h 5"/>
                <a:gd name="T44" fmla="*/ 1 w 9"/>
                <a:gd name="T45" fmla="*/ 3 h 5"/>
                <a:gd name="T46" fmla="*/ 1 w 9"/>
                <a:gd name="T47" fmla="*/ 4 h 5"/>
                <a:gd name="T48" fmla="*/ 3 w 9"/>
                <a:gd name="T49" fmla="*/ 5 h 5"/>
                <a:gd name="T50" fmla="*/ 2 w 9"/>
                <a:gd name="T51" fmla="*/ 5 h 5"/>
                <a:gd name="T52" fmla="*/ 1 w 9"/>
                <a:gd name="T53" fmla="*/ 5 h 5"/>
                <a:gd name="T54" fmla="*/ 1 w 9"/>
                <a:gd name="T55" fmla="*/ 4 h 5"/>
                <a:gd name="T56" fmla="*/ 0 w 9"/>
                <a:gd name="T57" fmla="*/ 4 h 5"/>
                <a:gd name="T58" fmla="*/ 0 w 9"/>
                <a:gd name="T5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9" name="Freeform 179"/>
            <p:cNvSpPr>
              <a:spLocks noEditPoints="1"/>
            </p:cNvSpPr>
            <p:nvPr/>
          </p:nvSpPr>
          <p:spPr bwMode="auto">
            <a:xfrm>
              <a:off x="6403181" y="1142206"/>
              <a:ext cx="33338" cy="26988"/>
            </a:xfrm>
            <a:custGeom>
              <a:avLst/>
              <a:gdLst>
                <a:gd name="T0" fmla="*/ 1 w 9"/>
                <a:gd name="T1" fmla="*/ 7 h 7"/>
                <a:gd name="T2" fmla="*/ 0 w 9"/>
                <a:gd name="T3" fmla="*/ 4 h 7"/>
                <a:gd name="T4" fmla="*/ 1 w 9"/>
                <a:gd name="T5" fmla="*/ 4 h 7"/>
                <a:gd name="T6" fmla="*/ 1 w 9"/>
                <a:gd name="T7" fmla="*/ 4 h 7"/>
                <a:gd name="T8" fmla="*/ 1 w 9"/>
                <a:gd name="T9" fmla="*/ 5 h 7"/>
                <a:gd name="T10" fmla="*/ 1 w 9"/>
                <a:gd name="T11" fmla="*/ 5 h 7"/>
                <a:gd name="T12" fmla="*/ 2 w 9"/>
                <a:gd name="T13" fmla="*/ 5 h 7"/>
                <a:gd name="T14" fmla="*/ 3 w 9"/>
                <a:gd name="T15" fmla="*/ 4 h 7"/>
                <a:gd name="T16" fmla="*/ 3 w 9"/>
                <a:gd name="T17" fmla="*/ 2 h 7"/>
                <a:gd name="T18" fmla="*/ 2 w 9"/>
                <a:gd name="T19" fmla="*/ 2 h 7"/>
                <a:gd name="T20" fmla="*/ 2 w 9"/>
                <a:gd name="T21" fmla="*/ 2 h 7"/>
                <a:gd name="T22" fmla="*/ 1 w 9"/>
                <a:gd name="T23" fmla="*/ 2 h 7"/>
                <a:gd name="T24" fmla="*/ 1 w 9"/>
                <a:gd name="T25" fmla="*/ 2 h 7"/>
                <a:gd name="T26" fmla="*/ 1 w 9"/>
                <a:gd name="T27" fmla="*/ 2 h 7"/>
                <a:gd name="T28" fmla="*/ 1 w 9"/>
                <a:gd name="T29" fmla="*/ 3 h 7"/>
                <a:gd name="T30" fmla="*/ 0 w 9"/>
                <a:gd name="T31" fmla="*/ 3 h 7"/>
                <a:gd name="T32" fmla="*/ 0 w 9"/>
                <a:gd name="T33" fmla="*/ 0 h 7"/>
                <a:gd name="T34" fmla="*/ 1 w 9"/>
                <a:gd name="T35" fmla="*/ 0 h 7"/>
                <a:gd name="T36" fmla="*/ 1 w 9"/>
                <a:gd name="T37" fmla="*/ 1 h 7"/>
                <a:gd name="T38" fmla="*/ 1 w 9"/>
                <a:gd name="T39" fmla="*/ 1 h 7"/>
                <a:gd name="T40" fmla="*/ 1 w 9"/>
                <a:gd name="T41" fmla="*/ 1 h 7"/>
                <a:gd name="T42" fmla="*/ 2 w 9"/>
                <a:gd name="T43" fmla="*/ 1 h 7"/>
                <a:gd name="T44" fmla="*/ 5 w 9"/>
                <a:gd name="T45" fmla="*/ 2 h 7"/>
                <a:gd name="T46" fmla="*/ 9 w 9"/>
                <a:gd name="T47" fmla="*/ 3 h 7"/>
                <a:gd name="T48" fmla="*/ 9 w 9"/>
                <a:gd name="T49" fmla="*/ 4 h 7"/>
                <a:gd name="T50" fmla="*/ 4 w 9"/>
                <a:gd name="T51" fmla="*/ 5 h 7"/>
                <a:gd name="T52" fmla="*/ 2 w 9"/>
                <a:gd name="T53" fmla="*/ 6 h 7"/>
                <a:gd name="T54" fmla="*/ 2 w 9"/>
                <a:gd name="T55" fmla="*/ 6 h 7"/>
                <a:gd name="T56" fmla="*/ 1 w 9"/>
                <a:gd name="T57" fmla="*/ 7 h 7"/>
                <a:gd name="T58" fmla="*/ 1 w 9"/>
                <a:gd name="T59" fmla="*/ 7 h 7"/>
                <a:gd name="T60" fmla="*/ 1 w 9"/>
                <a:gd name="T61" fmla="*/ 7 h 7"/>
                <a:gd name="T62" fmla="*/ 4 w 9"/>
                <a:gd name="T63" fmla="*/ 4 h 7"/>
                <a:gd name="T64" fmla="*/ 7 w 9"/>
                <a:gd name="T65" fmla="*/ 3 h 7"/>
                <a:gd name="T66" fmla="*/ 4 w 9"/>
                <a:gd name="T67" fmla="*/ 2 h 7"/>
                <a:gd name="T68" fmla="*/ 4 w 9"/>
                <a:gd name="T6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7">
                  <a:moveTo>
                    <a:pt x="1" y="7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6" y="2"/>
                    <a:pt x="7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4"/>
                    <a:pt x="5" y="5"/>
                    <a:pt x="4" y="5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  <a:moveTo>
                    <a:pt x="4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0" name="Freeform 180"/>
            <p:cNvSpPr/>
            <p:nvPr/>
          </p:nvSpPr>
          <p:spPr bwMode="auto">
            <a:xfrm>
              <a:off x="6406356" y="1164431"/>
              <a:ext cx="33338" cy="26988"/>
            </a:xfrm>
            <a:custGeom>
              <a:avLst/>
              <a:gdLst>
                <a:gd name="T0" fmla="*/ 8 w 9"/>
                <a:gd name="T1" fmla="*/ 7 h 7"/>
                <a:gd name="T2" fmla="*/ 8 w 9"/>
                <a:gd name="T3" fmla="*/ 7 h 7"/>
                <a:gd name="T4" fmla="*/ 8 w 9"/>
                <a:gd name="T5" fmla="*/ 7 h 7"/>
                <a:gd name="T6" fmla="*/ 7 w 9"/>
                <a:gd name="T7" fmla="*/ 6 h 7"/>
                <a:gd name="T8" fmla="*/ 6 w 9"/>
                <a:gd name="T9" fmla="*/ 6 h 7"/>
                <a:gd name="T10" fmla="*/ 0 w 9"/>
                <a:gd name="T11" fmla="*/ 7 h 7"/>
                <a:gd name="T12" fmla="*/ 0 w 9"/>
                <a:gd name="T13" fmla="*/ 7 h 7"/>
                <a:gd name="T14" fmla="*/ 6 w 9"/>
                <a:gd name="T15" fmla="*/ 2 h 7"/>
                <a:gd name="T16" fmla="*/ 2 w 9"/>
                <a:gd name="T17" fmla="*/ 3 h 7"/>
                <a:gd name="T18" fmla="*/ 1 w 9"/>
                <a:gd name="T19" fmla="*/ 3 h 7"/>
                <a:gd name="T20" fmla="*/ 1 w 9"/>
                <a:gd name="T21" fmla="*/ 3 h 7"/>
                <a:gd name="T22" fmla="*/ 1 w 9"/>
                <a:gd name="T23" fmla="*/ 3 h 7"/>
                <a:gd name="T24" fmla="*/ 0 w 9"/>
                <a:gd name="T25" fmla="*/ 4 h 7"/>
                <a:gd name="T26" fmla="*/ 0 w 9"/>
                <a:gd name="T27" fmla="*/ 4 h 7"/>
                <a:gd name="T28" fmla="*/ 0 w 9"/>
                <a:gd name="T29" fmla="*/ 1 h 7"/>
                <a:gd name="T30" fmla="*/ 0 w 9"/>
                <a:gd name="T31" fmla="*/ 1 h 7"/>
                <a:gd name="T32" fmla="*/ 0 w 9"/>
                <a:gd name="T33" fmla="*/ 2 h 7"/>
                <a:gd name="T34" fmla="*/ 1 w 9"/>
                <a:gd name="T35" fmla="*/ 2 h 7"/>
                <a:gd name="T36" fmla="*/ 1 w 9"/>
                <a:gd name="T37" fmla="*/ 2 h 7"/>
                <a:gd name="T38" fmla="*/ 2 w 9"/>
                <a:gd name="T39" fmla="*/ 2 h 7"/>
                <a:gd name="T40" fmla="*/ 6 w 9"/>
                <a:gd name="T41" fmla="*/ 2 h 7"/>
                <a:gd name="T42" fmla="*/ 7 w 9"/>
                <a:gd name="T43" fmla="*/ 2 h 7"/>
                <a:gd name="T44" fmla="*/ 7 w 9"/>
                <a:gd name="T45" fmla="*/ 1 h 7"/>
                <a:gd name="T46" fmla="*/ 7 w 9"/>
                <a:gd name="T47" fmla="*/ 1 h 7"/>
                <a:gd name="T48" fmla="*/ 7 w 9"/>
                <a:gd name="T49" fmla="*/ 0 h 7"/>
                <a:gd name="T50" fmla="*/ 8 w 9"/>
                <a:gd name="T51" fmla="*/ 0 h 7"/>
                <a:gd name="T52" fmla="*/ 8 w 9"/>
                <a:gd name="T53" fmla="*/ 3 h 7"/>
                <a:gd name="T54" fmla="*/ 3 w 9"/>
                <a:gd name="T55" fmla="*/ 6 h 7"/>
                <a:gd name="T56" fmla="*/ 6 w 9"/>
                <a:gd name="T57" fmla="*/ 6 h 7"/>
                <a:gd name="T58" fmla="*/ 7 w 9"/>
                <a:gd name="T59" fmla="*/ 6 h 7"/>
                <a:gd name="T60" fmla="*/ 8 w 9"/>
                <a:gd name="T61" fmla="*/ 6 h 7"/>
                <a:gd name="T62" fmla="*/ 8 w 9"/>
                <a:gd name="T63" fmla="*/ 5 h 7"/>
                <a:gd name="T64" fmla="*/ 8 w 9"/>
                <a:gd name="T65" fmla="*/ 5 h 7"/>
                <a:gd name="T66" fmla="*/ 8 w 9"/>
                <a:gd name="T67" fmla="*/ 5 h 7"/>
                <a:gd name="T68" fmla="*/ 9 w 9"/>
                <a:gd name="T69" fmla="*/ 7 h 7"/>
                <a:gd name="T70" fmla="*/ 8 w 9"/>
                <a:gd name="T7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7"/>
                    <a:pt x="9" y="7"/>
                    <a:pt x="9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1" name="Freeform 181"/>
            <p:cNvSpPr/>
            <p:nvPr/>
          </p:nvSpPr>
          <p:spPr bwMode="auto">
            <a:xfrm>
              <a:off x="6411118" y="1194593"/>
              <a:ext cx="33338" cy="22225"/>
            </a:xfrm>
            <a:custGeom>
              <a:avLst/>
              <a:gdLst>
                <a:gd name="T0" fmla="*/ 0 w 9"/>
                <a:gd name="T1" fmla="*/ 4 h 6"/>
                <a:gd name="T2" fmla="*/ 0 w 9"/>
                <a:gd name="T3" fmla="*/ 3 h 6"/>
                <a:gd name="T4" fmla="*/ 1 w 9"/>
                <a:gd name="T5" fmla="*/ 2 h 6"/>
                <a:gd name="T6" fmla="*/ 2 w 9"/>
                <a:gd name="T7" fmla="*/ 1 h 6"/>
                <a:gd name="T8" fmla="*/ 4 w 9"/>
                <a:gd name="T9" fmla="*/ 0 h 6"/>
                <a:gd name="T10" fmla="*/ 5 w 9"/>
                <a:gd name="T11" fmla="*/ 0 h 6"/>
                <a:gd name="T12" fmla="*/ 7 w 9"/>
                <a:gd name="T13" fmla="*/ 0 h 6"/>
                <a:gd name="T14" fmla="*/ 8 w 9"/>
                <a:gd name="T15" fmla="*/ 1 h 6"/>
                <a:gd name="T16" fmla="*/ 9 w 9"/>
                <a:gd name="T17" fmla="*/ 2 h 6"/>
                <a:gd name="T18" fmla="*/ 9 w 9"/>
                <a:gd name="T19" fmla="*/ 3 h 6"/>
                <a:gd name="T20" fmla="*/ 8 w 9"/>
                <a:gd name="T21" fmla="*/ 4 h 6"/>
                <a:gd name="T22" fmla="*/ 9 w 9"/>
                <a:gd name="T23" fmla="*/ 4 h 6"/>
                <a:gd name="T24" fmla="*/ 9 w 9"/>
                <a:gd name="T25" fmla="*/ 5 h 6"/>
                <a:gd name="T26" fmla="*/ 6 w 9"/>
                <a:gd name="T27" fmla="*/ 5 h 6"/>
                <a:gd name="T28" fmla="*/ 6 w 9"/>
                <a:gd name="T29" fmla="*/ 5 h 6"/>
                <a:gd name="T30" fmla="*/ 8 w 9"/>
                <a:gd name="T31" fmla="*/ 4 h 6"/>
                <a:gd name="T32" fmla="*/ 8 w 9"/>
                <a:gd name="T33" fmla="*/ 3 h 6"/>
                <a:gd name="T34" fmla="*/ 7 w 9"/>
                <a:gd name="T35" fmla="*/ 2 h 6"/>
                <a:gd name="T36" fmla="*/ 4 w 9"/>
                <a:gd name="T37" fmla="*/ 2 h 6"/>
                <a:gd name="T38" fmla="*/ 3 w 9"/>
                <a:gd name="T39" fmla="*/ 2 h 6"/>
                <a:gd name="T40" fmla="*/ 1 w 9"/>
                <a:gd name="T41" fmla="*/ 3 h 6"/>
                <a:gd name="T42" fmla="*/ 1 w 9"/>
                <a:gd name="T43" fmla="*/ 3 h 6"/>
                <a:gd name="T44" fmla="*/ 1 w 9"/>
                <a:gd name="T45" fmla="*/ 4 h 6"/>
                <a:gd name="T46" fmla="*/ 2 w 9"/>
                <a:gd name="T47" fmla="*/ 5 h 6"/>
                <a:gd name="T48" fmla="*/ 3 w 9"/>
                <a:gd name="T49" fmla="*/ 6 h 6"/>
                <a:gd name="T50" fmla="*/ 3 w 9"/>
                <a:gd name="T51" fmla="*/ 6 h 6"/>
                <a:gd name="T52" fmla="*/ 2 w 9"/>
                <a:gd name="T53" fmla="*/ 6 h 6"/>
                <a:gd name="T54" fmla="*/ 1 w 9"/>
                <a:gd name="T55" fmla="*/ 5 h 6"/>
                <a:gd name="T56" fmla="*/ 0 w 9"/>
                <a:gd name="T57" fmla="*/ 5 h 6"/>
                <a:gd name="T58" fmla="*/ 0 w 9"/>
                <a:gd name="T5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" h="6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2" name="Freeform 182"/>
            <p:cNvSpPr/>
            <p:nvPr/>
          </p:nvSpPr>
          <p:spPr bwMode="auto">
            <a:xfrm>
              <a:off x="6414293" y="1213643"/>
              <a:ext cx="33338" cy="26988"/>
            </a:xfrm>
            <a:custGeom>
              <a:avLst/>
              <a:gdLst>
                <a:gd name="T0" fmla="*/ 7 w 9"/>
                <a:gd name="T1" fmla="*/ 6 h 7"/>
                <a:gd name="T2" fmla="*/ 7 w 9"/>
                <a:gd name="T3" fmla="*/ 5 h 7"/>
                <a:gd name="T4" fmla="*/ 8 w 9"/>
                <a:gd name="T5" fmla="*/ 5 h 7"/>
                <a:gd name="T6" fmla="*/ 8 w 9"/>
                <a:gd name="T7" fmla="*/ 4 h 7"/>
                <a:gd name="T8" fmla="*/ 8 w 9"/>
                <a:gd name="T9" fmla="*/ 4 h 7"/>
                <a:gd name="T10" fmla="*/ 8 w 9"/>
                <a:gd name="T11" fmla="*/ 3 h 7"/>
                <a:gd name="T12" fmla="*/ 8 w 9"/>
                <a:gd name="T13" fmla="*/ 3 h 7"/>
                <a:gd name="T14" fmla="*/ 5 w 9"/>
                <a:gd name="T15" fmla="*/ 3 h 7"/>
                <a:gd name="T16" fmla="*/ 5 w 9"/>
                <a:gd name="T17" fmla="*/ 4 h 7"/>
                <a:gd name="T18" fmla="*/ 5 w 9"/>
                <a:gd name="T19" fmla="*/ 4 h 7"/>
                <a:gd name="T20" fmla="*/ 5 w 9"/>
                <a:gd name="T21" fmla="*/ 5 h 7"/>
                <a:gd name="T22" fmla="*/ 6 w 9"/>
                <a:gd name="T23" fmla="*/ 5 h 7"/>
                <a:gd name="T24" fmla="*/ 7 w 9"/>
                <a:gd name="T25" fmla="*/ 5 h 7"/>
                <a:gd name="T26" fmla="*/ 7 w 9"/>
                <a:gd name="T27" fmla="*/ 5 h 7"/>
                <a:gd name="T28" fmla="*/ 3 w 9"/>
                <a:gd name="T29" fmla="*/ 6 h 7"/>
                <a:gd name="T30" fmla="*/ 3 w 9"/>
                <a:gd name="T31" fmla="*/ 5 h 7"/>
                <a:gd name="T32" fmla="*/ 4 w 9"/>
                <a:gd name="T33" fmla="*/ 5 h 7"/>
                <a:gd name="T34" fmla="*/ 4 w 9"/>
                <a:gd name="T35" fmla="*/ 5 h 7"/>
                <a:gd name="T36" fmla="*/ 4 w 9"/>
                <a:gd name="T37" fmla="*/ 4 h 7"/>
                <a:gd name="T38" fmla="*/ 4 w 9"/>
                <a:gd name="T39" fmla="*/ 4 h 7"/>
                <a:gd name="T40" fmla="*/ 4 w 9"/>
                <a:gd name="T41" fmla="*/ 3 h 7"/>
                <a:gd name="T42" fmla="*/ 2 w 9"/>
                <a:gd name="T43" fmla="*/ 4 h 7"/>
                <a:gd name="T44" fmla="*/ 1 w 9"/>
                <a:gd name="T45" fmla="*/ 4 h 7"/>
                <a:gd name="T46" fmla="*/ 1 w 9"/>
                <a:gd name="T47" fmla="*/ 4 h 7"/>
                <a:gd name="T48" fmla="*/ 1 w 9"/>
                <a:gd name="T49" fmla="*/ 5 h 7"/>
                <a:gd name="T50" fmla="*/ 1 w 9"/>
                <a:gd name="T51" fmla="*/ 5 h 7"/>
                <a:gd name="T52" fmla="*/ 1 w 9"/>
                <a:gd name="T53" fmla="*/ 5 h 7"/>
                <a:gd name="T54" fmla="*/ 1 w 9"/>
                <a:gd name="T55" fmla="*/ 6 h 7"/>
                <a:gd name="T56" fmla="*/ 2 w 9"/>
                <a:gd name="T57" fmla="*/ 6 h 7"/>
                <a:gd name="T58" fmla="*/ 2 w 9"/>
                <a:gd name="T59" fmla="*/ 6 h 7"/>
                <a:gd name="T60" fmla="*/ 3 w 9"/>
                <a:gd name="T61" fmla="*/ 7 h 7"/>
                <a:gd name="T62" fmla="*/ 4 w 9"/>
                <a:gd name="T63" fmla="*/ 7 h 7"/>
                <a:gd name="T64" fmla="*/ 4 w 9"/>
                <a:gd name="T65" fmla="*/ 7 h 7"/>
                <a:gd name="T66" fmla="*/ 1 w 9"/>
                <a:gd name="T67" fmla="*/ 7 h 7"/>
                <a:gd name="T68" fmla="*/ 0 w 9"/>
                <a:gd name="T69" fmla="*/ 2 h 7"/>
                <a:gd name="T70" fmla="*/ 0 w 9"/>
                <a:gd name="T71" fmla="*/ 2 h 7"/>
                <a:gd name="T72" fmla="*/ 0 w 9"/>
                <a:gd name="T73" fmla="*/ 2 h 7"/>
                <a:gd name="T74" fmla="*/ 1 w 9"/>
                <a:gd name="T75" fmla="*/ 3 h 7"/>
                <a:gd name="T76" fmla="*/ 1 w 9"/>
                <a:gd name="T77" fmla="*/ 3 h 7"/>
                <a:gd name="T78" fmla="*/ 1 w 9"/>
                <a:gd name="T79" fmla="*/ 3 h 7"/>
                <a:gd name="T80" fmla="*/ 7 w 9"/>
                <a:gd name="T81" fmla="*/ 1 h 7"/>
                <a:gd name="T82" fmla="*/ 7 w 9"/>
                <a:gd name="T83" fmla="*/ 1 h 7"/>
                <a:gd name="T84" fmla="*/ 7 w 9"/>
                <a:gd name="T85" fmla="*/ 1 h 7"/>
                <a:gd name="T86" fmla="*/ 7 w 9"/>
                <a:gd name="T87" fmla="*/ 1 h 7"/>
                <a:gd name="T88" fmla="*/ 7 w 9"/>
                <a:gd name="T89" fmla="*/ 0 h 7"/>
                <a:gd name="T90" fmla="*/ 8 w 9"/>
                <a:gd name="T91" fmla="*/ 0 h 7"/>
                <a:gd name="T92" fmla="*/ 9 w 9"/>
                <a:gd name="T93" fmla="*/ 5 h 7"/>
                <a:gd name="T94" fmla="*/ 7 w 9"/>
                <a:gd name="T9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7">
                  <a:moveTo>
                    <a:pt x="7" y="6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5"/>
                    <a:pt x="9" y="5"/>
                    <a:pt x="9" y="5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3" name="Freeform 183"/>
            <p:cNvSpPr>
              <a:spLocks noEditPoints="1"/>
            </p:cNvSpPr>
            <p:nvPr/>
          </p:nvSpPr>
          <p:spPr bwMode="auto">
            <a:xfrm>
              <a:off x="6417468" y="1235868"/>
              <a:ext cx="33338" cy="34925"/>
            </a:xfrm>
            <a:custGeom>
              <a:avLst/>
              <a:gdLst>
                <a:gd name="T0" fmla="*/ 2 w 9"/>
                <a:gd name="T1" fmla="*/ 9 h 9"/>
                <a:gd name="T2" fmla="*/ 2 w 9"/>
                <a:gd name="T3" fmla="*/ 7 h 9"/>
                <a:gd name="T4" fmla="*/ 3 w 9"/>
                <a:gd name="T5" fmla="*/ 5 h 9"/>
                <a:gd name="T6" fmla="*/ 5 w 9"/>
                <a:gd name="T7" fmla="*/ 4 h 9"/>
                <a:gd name="T8" fmla="*/ 5 w 9"/>
                <a:gd name="T9" fmla="*/ 3 h 9"/>
                <a:gd name="T10" fmla="*/ 2 w 9"/>
                <a:gd name="T11" fmla="*/ 4 h 9"/>
                <a:gd name="T12" fmla="*/ 2 w 9"/>
                <a:gd name="T13" fmla="*/ 4 h 9"/>
                <a:gd name="T14" fmla="*/ 2 w 9"/>
                <a:gd name="T15" fmla="*/ 5 h 9"/>
                <a:gd name="T16" fmla="*/ 2 w 9"/>
                <a:gd name="T17" fmla="*/ 5 h 9"/>
                <a:gd name="T18" fmla="*/ 2 w 9"/>
                <a:gd name="T19" fmla="*/ 5 h 9"/>
                <a:gd name="T20" fmla="*/ 1 w 9"/>
                <a:gd name="T21" fmla="*/ 5 h 9"/>
                <a:gd name="T22" fmla="*/ 0 w 9"/>
                <a:gd name="T23" fmla="*/ 2 h 9"/>
                <a:gd name="T24" fmla="*/ 1 w 9"/>
                <a:gd name="T25" fmla="*/ 2 h 9"/>
                <a:gd name="T26" fmla="*/ 1 w 9"/>
                <a:gd name="T27" fmla="*/ 3 h 9"/>
                <a:gd name="T28" fmla="*/ 1 w 9"/>
                <a:gd name="T29" fmla="*/ 3 h 9"/>
                <a:gd name="T30" fmla="*/ 1 w 9"/>
                <a:gd name="T31" fmla="*/ 3 h 9"/>
                <a:gd name="T32" fmla="*/ 2 w 9"/>
                <a:gd name="T33" fmla="*/ 3 h 9"/>
                <a:gd name="T34" fmla="*/ 7 w 9"/>
                <a:gd name="T35" fmla="*/ 1 h 9"/>
                <a:gd name="T36" fmla="*/ 8 w 9"/>
                <a:gd name="T37" fmla="*/ 1 h 9"/>
                <a:gd name="T38" fmla="*/ 8 w 9"/>
                <a:gd name="T39" fmla="*/ 1 h 9"/>
                <a:gd name="T40" fmla="*/ 8 w 9"/>
                <a:gd name="T41" fmla="*/ 0 h 9"/>
                <a:gd name="T42" fmla="*/ 8 w 9"/>
                <a:gd name="T43" fmla="*/ 0 h 9"/>
                <a:gd name="T44" fmla="*/ 8 w 9"/>
                <a:gd name="T45" fmla="*/ 0 h 9"/>
                <a:gd name="T46" fmla="*/ 9 w 9"/>
                <a:gd name="T47" fmla="*/ 3 h 9"/>
                <a:gd name="T48" fmla="*/ 9 w 9"/>
                <a:gd name="T49" fmla="*/ 5 h 9"/>
                <a:gd name="T50" fmla="*/ 8 w 9"/>
                <a:gd name="T51" fmla="*/ 6 h 9"/>
                <a:gd name="T52" fmla="*/ 7 w 9"/>
                <a:gd name="T53" fmla="*/ 6 h 9"/>
                <a:gd name="T54" fmla="*/ 5 w 9"/>
                <a:gd name="T55" fmla="*/ 5 h 9"/>
                <a:gd name="T56" fmla="*/ 5 w 9"/>
                <a:gd name="T57" fmla="*/ 6 h 9"/>
                <a:gd name="T58" fmla="*/ 3 w 9"/>
                <a:gd name="T59" fmla="*/ 7 h 9"/>
                <a:gd name="T60" fmla="*/ 3 w 9"/>
                <a:gd name="T61" fmla="*/ 8 h 9"/>
                <a:gd name="T62" fmla="*/ 3 w 9"/>
                <a:gd name="T63" fmla="*/ 8 h 9"/>
                <a:gd name="T64" fmla="*/ 3 w 9"/>
                <a:gd name="T65" fmla="*/ 8 h 9"/>
                <a:gd name="T66" fmla="*/ 3 w 9"/>
                <a:gd name="T67" fmla="*/ 9 h 9"/>
                <a:gd name="T68" fmla="*/ 2 w 9"/>
                <a:gd name="T69" fmla="*/ 9 h 9"/>
                <a:gd name="T70" fmla="*/ 7 w 9"/>
                <a:gd name="T71" fmla="*/ 4 h 9"/>
                <a:gd name="T72" fmla="*/ 8 w 9"/>
                <a:gd name="T73" fmla="*/ 4 h 9"/>
                <a:gd name="T74" fmla="*/ 9 w 9"/>
                <a:gd name="T75" fmla="*/ 3 h 9"/>
                <a:gd name="T76" fmla="*/ 8 w 9"/>
                <a:gd name="T77" fmla="*/ 2 h 9"/>
                <a:gd name="T78" fmla="*/ 5 w 9"/>
                <a:gd name="T79" fmla="*/ 3 h 9"/>
                <a:gd name="T80" fmla="*/ 5 w 9"/>
                <a:gd name="T81" fmla="*/ 4 h 9"/>
                <a:gd name="T82" fmla="*/ 6 w 9"/>
                <a:gd name="T83" fmla="*/ 4 h 9"/>
                <a:gd name="T84" fmla="*/ 7 w 9"/>
                <a:gd name="T8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" h="9">
                  <a:moveTo>
                    <a:pt x="2" y="9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5"/>
                    <a:pt x="9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lnTo>
                    <a:pt x="2" y="9"/>
                  </a:lnTo>
                  <a:close/>
                  <a:moveTo>
                    <a:pt x="7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5"/>
                    <a:pt x="7" y="4"/>
                    <a:pt x="7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4" name="Freeform 184"/>
            <p:cNvSpPr/>
            <p:nvPr/>
          </p:nvSpPr>
          <p:spPr bwMode="auto">
            <a:xfrm>
              <a:off x="6428581" y="1266031"/>
              <a:ext cx="41275" cy="38100"/>
            </a:xfrm>
            <a:custGeom>
              <a:avLst/>
              <a:gdLst>
                <a:gd name="T0" fmla="*/ 3 w 11"/>
                <a:gd name="T1" fmla="*/ 10 h 10"/>
                <a:gd name="T2" fmla="*/ 2 w 11"/>
                <a:gd name="T3" fmla="*/ 7 h 10"/>
                <a:gd name="T4" fmla="*/ 2 w 11"/>
                <a:gd name="T5" fmla="*/ 7 h 10"/>
                <a:gd name="T6" fmla="*/ 2 w 11"/>
                <a:gd name="T7" fmla="*/ 7 h 10"/>
                <a:gd name="T8" fmla="*/ 3 w 11"/>
                <a:gd name="T9" fmla="*/ 7 h 10"/>
                <a:gd name="T10" fmla="*/ 3 w 11"/>
                <a:gd name="T11" fmla="*/ 7 h 10"/>
                <a:gd name="T12" fmla="*/ 3 w 11"/>
                <a:gd name="T13" fmla="*/ 7 h 10"/>
                <a:gd name="T14" fmla="*/ 6 w 11"/>
                <a:gd name="T15" fmla="*/ 6 h 10"/>
                <a:gd name="T16" fmla="*/ 5 w 11"/>
                <a:gd name="T17" fmla="*/ 4 h 10"/>
                <a:gd name="T18" fmla="*/ 2 w 11"/>
                <a:gd name="T19" fmla="*/ 5 h 10"/>
                <a:gd name="T20" fmla="*/ 2 w 11"/>
                <a:gd name="T21" fmla="*/ 5 h 10"/>
                <a:gd name="T22" fmla="*/ 2 w 11"/>
                <a:gd name="T23" fmla="*/ 5 h 10"/>
                <a:gd name="T24" fmla="*/ 2 w 11"/>
                <a:gd name="T25" fmla="*/ 6 h 10"/>
                <a:gd name="T26" fmla="*/ 2 w 11"/>
                <a:gd name="T27" fmla="*/ 6 h 10"/>
                <a:gd name="T28" fmla="*/ 1 w 11"/>
                <a:gd name="T29" fmla="*/ 6 h 10"/>
                <a:gd name="T30" fmla="*/ 0 w 11"/>
                <a:gd name="T31" fmla="*/ 3 h 10"/>
                <a:gd name="T32" fmla="*/ 1 w 11"/>
                <a:gd name="T33" fmla="*/ 3 h 10"/>
                <a:gd name="T34" fmla="*/ 1 w 11"/>
                <a:gd name="T35" fmla="*/ 3 h 10"/>
                <a:gd name="T36" fmla="*/ 1 w 11"/>
                <a:gd name="T37" fmla="*/ 4 h 10"/>
                <a:gd name="T38" fmla="*/ 1 w 11"/>
                <a:gd name="T39" fmla="*/ 4 h 10"/>
                <a:gd name="T40" fmla="*/ 2 w 11"/>
                <a:gd name="T41" fmla="*/ 4 h 10"/>
                <a:gd name="T42" fmla="*/ 7 w 11"/>
                <a:gd name="T43" fmla="*/ 2 h 10"/>
                <a:gd name="T44" fmla="*/ 7 w 11"/>
                <a:gd name="T45" fmla="*/ 1 h 10"/>
                <a:gd name="T46" fmla="*/ 7 w 11"/>
                <a:gd name="T47" fmla="*/ 1 h 10"/>
                <a:gd name="T48" fmla="*/ 8 w 11"/>
                <a:gd name="T49" fmla="*/ 1 h 10"/>
                <a:gd name="T50" fmla="*/ 7 w 11"/>
                <a:gd name="T51" fmla="*/ 0 h 10"/>
                <a:gd name="T52" fmla="*/ 8 w 11"/>
                <a:gd name="T53" fmla="*/ 0 h 10"/>
                <a:gd name="T54" fmla="*/ 9 w 11"/>
                <a:gd name="T55" fmla="*/ 3 h 10"/>
                <a:gd name="T56" fmla="*/ 9 w 11"/>
                <a:gd name="T57" fmla="*/ 3 h 10"/>
                <a:gd name="T58" fmla="*/ 8 w 11"/>
                <a:gd name="T59" fmla="*/ 3 h 10"/>
                <a:gd name="T60" fmla="*/ 8 w 11"/>
                <a:gd name="T61" fmla="*/ 3 h 10"/>
                <a:gd name="T62" fmla="*/ 8 w 11"/>
                <a:gd name="T63" fmla="*/ 3 h 10"/>
                <a:gd name="T64" fmla="*/ 8 w 11"/>
                <a:gd name="T65" fmla="*/ 3 h 10"/>
                <a:gd name="T66" fmla="*/ 5 w 11"/>
                <a:gd name="T67" fmla="*/ 4 h 10"/>
                <a:gd name="T68" fmla="*/ 6 w 11"/>
                <a:gd name="T69" fmla="*/ 6 h 10"/>
                <a:gd name="T70" fmla="*/ 9 w 11"/>
                <a:gd name="T71" fmla="*/ 5 h 10"/>
                <a:gd name="T72" fmla="*/ 9 w 11"/>
                <a:gd name="T73" fmla="*/ 5 h 10"/>
                <a:gd name="T74" fmla="*/ 9 w 11"/>
                <a:gd name="T75" fmla="*/ 5 h 10"/>
                <a:gd name="T76" fmla="*/ 9 w 11"/>
                <a:gd name="T77" fmla="*/ 4 h 10"/>
                <a:gd name="T78" fmla="*/ 9 w 11"/>
                <a:gd name="T79" fmla="*/ 4 h 10"/>
                <a:gd name="T80" fmla="*/ 9 w 11"/>
                <a:gd name="T81" fmla="*/ 4 h 10"/>
                <a:gd name="T82" fmla="*/ 11 w 11"/>
                <a:gd name="T83" fmla="*/ 7 h 10"/>
                <a:gd name="T84" fmla="*/ 10 w 11"/>
                <a:gd name="T85" fmla="*/ 7 h 10"/>
                <a:gd name="T86" fmla="*/ 10 w 11"/>
                <a:gd name="T87" fmla="*/ 7 h 10"/>
                <a:gd name="T88" fmla="*/ 10 w 11"/>
                <a:gd name="T89" fmla="*/ 7 h 10"/>
                <a:gd name="T90" fmla="*/ 9 w 11"/>
                <a:gd name="T91" fmla="*/ 6 h 10"/>
                <a:gd name="T92" fmla="*/ 9 w 11"/>
                <a:gd name="T93" fmla="*/ 6 h 10"/>
                <a:gd name="T94" fmla="*/ 4 w 11"/>
                <a:gd name="T95" fmla="*/ 9 h 10"/>
                <a:gd name="T96" fmla="*/ 3 w 11"/>
                <a:gd name="T97" fmla="*/ 9 h 10"/>
                <a:gd name="T98" fmla="*/ 3 w 11"/>
                <a:gd name="T99" fmla="*/ 9 h 10"/>
                <a:gd name="T100" fmla="*/ 3 w 11"/>
                <a:gd name="T101" fmla="*/ 9 h 10"/>
                <a:gd name="T102" fmla="*/ 3 w 11"/>
                <a:gd name="T10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5" name="Freeform 185"/>
            <p:cNvSpPr>
              <a:spLocks noEditPoints="1"/>
            </p:cNvSpPr>
            <p:nvPr/>
          </p:nvSpPr>
          <p:spPr bwMode="auto">
            <a:xfrm>
              <a:off x="6444456" y="1296193"/>
              <a:ext cx="33338" cy="26988"/>
            </a:xfrm>
            <a:custGeom>
              <a:avLst/>
              <a:gdLst>
                <a:gd name="T0" fmla="*/ 8 w 9"/>
                <a:gd name="T1" fmla="*/ 4 h 7"/>
                <a:gd name="T2" fmla="*/ 7 w 9"/>
                <a:gd name="T3" fmla="*/ 6 h 7"/>
                <a:gd name="T4" fmla="*/ 6 w 9"/>
                <a:gd name="T5" fmla="*/ 7 h 7"/>
                <a:gd name="T6" fmla="*/ 4 w 9"/>
                <a:gd name="T7" fmla="*/ 7 h 7"/>
                <a:gd name="T8" fmla="*/ 3 w 9"/>
                <a:gd name="T9" fmla="*/ 7 h 7"/>
                <a:gd name="T10" fmla="*/ 1 w 9"/>
                <a:gd name="T11" fmla="*/ 7 h 7"/>
                <a:gd name="T12" fmla="*/ 1 w 9"/>
                <a:gd name="T13" fmla="*/ 6 h 7"/>
                <a:gd name="T14" fmla="*/ 0 w 9"/>
                <a:gd name="T15" fmla="*/ 4 h 7"/>
                <a:gd name="T16" fmla="*/ 1 w 9"/>
                <a:gd name="T17" fmla="*/ 3 h 7"/>
                <a:gd name="T18" fmla="*/ 1 w 9"/>
                <a:gd name="T19" fmla="*/ 2 h 7"/>
                <a:gd name="T20" fmla="*/ 3 w 9"/>
                <a:gd name="T21" fmla="*/ 1 h 7"/>
                <a:gd name="T22" fmla="*/ 5 w 9"/>
                <a:gd name="T23" fmla="*/ 0 h 7"/>
                <a:gd name="T24" fmla="*/ 6 w 9"/>
                <a:gd name="T25" fmla="*/ 0 h 7"/>
                <a:gd name="T26" fmla="*/ 7 w 9"/>
                <a:gd name="T27" fmla="*/ 1 h 7"/>
                <a:gd name="T28" fmla="*/ 8 w 9"/>
                <a:gd name="T29" fmla="*/ 2 h 7"/>
                <a:gd name="T30" fmla="*/ 9 w 9"/>
                <a:gd name="T31" fmla="*/ 3 h 7"/>
                <a:gd name="T32" fmla="*/ 8 w 9"/>
                <a:gd name="T33" fmla="*/ 4 h 7"/>
                <a:gd name="T34" fmla="*/ 2 w 9"/>
                <a:gd name="T35" fmla="*/ 6 h 7"/>
                <a:gd name="T36" fmla="*/ 4 w 9"/>
                <a:gd name="T37" fmla="*/ 6 h 7"/>
                <a:gd name="T38" fmla="*/ 5 w 9"/>
                <a:gd name="T39" fmla="*/ 5 h 7"/>
                <a:gd name="T40" fmla="*/ 6 w 9"/>
                <a:gd name="T41" fmla="*/ 5 h 7"/>
                <a:gd name="T42" fmla="*/ 7 w 9"/>
                <a:gd name="T43" fmla="*/ 4 h 7"/>
                <a:gd name="T44" fmla="*/ 8 w 9"/>
                <a:gd name="T45" fmla="*/ 3 h 7"/>
                <a:gd name="T46" fmla="*/ 8 w 9"/>
                <a:gd name="T47" fmla="*/ 2 h 7"/>
                <a:gd name="T48" fmla="*/ 6 w 9"/>
                <a:gd name="T49" fmla="*/ 2 h 7"/>
                <a:gd name="T50" fmla="*/ 4 w 9"/>
                <a:gd name="T51" fmla="*/ 2 h 7"/>
                <a:gd name="T52" fmla="*/ 2 w 9"/>
                <a:gd name="T53" fmla="*/ 3 h 7"/>
                <a:gd name="T54" fmla="*/ 1 w 9"/>
                <a:gd name="T55" fmla="*/ 4 h 7"/>
                <a:gd name="T56" fmla="*/ 1 w 9"/>
                <a:gd name="T57" fmla="*/ 5 h 7"/>
                <a:gd name="T58" fmla="*/ 1 w 9"/>
                <a:gd name="T59" fmla="*/ 5 h 7"/>
                <a:gd name="T60" fmla="*/ 2 w 9"/>
                <a:gd name="T61" fmla="*/ 6 h 7"/>
                <a:gd name="T62" fmla="*/ 2 w 9"/>
                <a:gd name="T6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" h="7">
                  <a:moveTo>
                    <a:pt x="8" y="4"/>
                  </a:moveTo>
                  <a:cubicBezTo>
                    <a:pt x="8" y="5"/>
                    <a:pt x="8" y="5"/>
                    <a:pt x="7" y="6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9" y="3"/>
                    <a:pt x="9" y="3"/>
                  </a:cubicBezTo>
                  <a:cubicBezTo>
                    <a:pt x="9" y="4"/>
                    <a:pt x="8" y="4"/>
                    <a:pt x="8" y="4"/>
                  </a:cubicBezTo>
                  <a:moveTo>
                    <a:pt x="2" y="6"/>
                  </a:move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6" name="Freeform 186"/>
            <p:cNvSpPr/>
            <p:nvPr/>
          </p:nvSpPr>
          <p:spPr bwMode="auto">
            <a:xfrm>
              <a:off x="6455568" y="1318418"/>
              <a:ext cx="33338" cy="26988"/>
            </a:xfrm>
            <a:custGeom>
              <a:avLst/>
              <a:gdLst>
                <a:gd name="T0" fmla="*/ 0 w 9"/>
                <a:gd name="T1" fmla="*/ 5 h 7"/>
                <a:gd name="T2" fmla="*/ 0 w 9"/>
                <a:gd name="T3" fmla="*/ 5 h 7"/>
                <a:gd name="T4" fmla="*/ 0 w 9"/>
                <a:gd name="T5" fmla="*/ 4 h 7"/>
                <a:gd name="T6" fmla="*/ 0 w 9"/>
                <a:gd name="T7" fmla="*/ 4 h 7"/>
                <a:gd name="T8" fmla="*/ 0 w 9"/>
                <a:gd name="T9" fmla="*/ 3 h 7"/>
                <a:gd name="T10" fmla="*/ 2 w 9"/>
                <a:gd name="T11" fmla="*/ 2 h 7"/>
                <a:gd name="T12" fmla="*/ 2 w 9"/>
                <a:gd name="T13" fmla="*/ 2 h 7"/>
                <a:gd name="T14" fmla="*/ 2 w 9"/>
                <a:gd name="T15" fmla="*/ 3 h 7"/>
                <a:gd name="T16" fmla="*/ 1 w 9"/>
                <a:gd name="T17" fmla="*/ 4 h 7"/>
                <a:gd name="T18" fmla="*/ 1 w 9"/>
                <a:gd name="T19" fmla="*/ 4 h 7"/>
                <a:gd name="T20" fmla="*/ 1 w 9"/>
                <a:gd name="T21" fmla="*/ 5 h 7"/>
                <a:gd name="T22" fmla="*/ 2 w 9"/>
                <a:gd name="T23" fmla="*/ 6 h 7"/>
                <a:gd name="T24" fmla="*/ 3 w 9"/>
                <a:gd name="T25" fmla="*/ 5 h 7"/>
                <a:gd name="T26" fmla="*/ 3 w 9"/>
                <a:gd name="T27" fmla="*/ 5 h 7"/>
                <a:gd name="T28" fmla="*/ 3 w 9"/>
                <a:gd name="T29" fmla="*/ 4 h 7"/>
                <a:gd name="T30" fmla="*/ 3 w 9"/>
                <a:gd name="T31" fmla="*/ 3 h 7"/>
                <a:gd name="T32" fmla="*/ 3 w 9"/>
                <a:gd name="T33" fmla="*/ 3 h 7"/>
                <a:gd name="T34" fmla="*/ 4 w 9"/>
                <a:gd name="T35" fmla="*/ 1 h 7"/>
                <a:gd name="T36" fmla="*/ 5 w 9"/>
                <a:gd name="T37" fmla="*/ 0 h 7"/>
                <a:gd name="T38" fmla="*/ 6 w 9"/>
                <a:gd name="T39" fmla="*/ 0 h 7"/>
                <a:gd name="T40" fmla="*/ 7 w 9"/>
                <a:gd name="T41" fmla="*/ 0 h 7"/>
                <a:gd name="T42" fmla="*/ 7 w 9"/>
                <a:gd name="T43" fmla="*/ 1 h 7"/>
                <a:gd name="T44" fmla="*/ 8 w 9"/>
                <a:gd name="T45" fmla="*/ 1 h 7"/>
                <a:gd name="T46" fmla="*/ 8 w 9"/>
                <a:gd name="T47" fmla="*/ 2 h 7"/>
                <a:gd name="T48" fmla="*/ 8 w 9"/>
                <a:gd name="T49" fmla="*/ 3 h 7"/>
                <a:gd name="T50" fmla="*/ 9 w 9"/>
                <a:gd name="T51" fmla="*/ 3 h 7"/>
                <a:gd name="T52" fmla="*/ 9 w 9"/>
                <a:gd name="T53" fmla="*/ 3 h 7"/>
                <a:gd name="T54" fmla="*/ 6 w 9"/>
                <a:gd name="T55" fmla="*/ 5 h 7"/>
                <a:gd name="T56" fmla="*/ 6 w 9"/>
                <a:gd name="T57" fmla="*/ 4 h 7"/>
                <a:gd name="T58" fmla="*/ 7 w 9"/>
                <a:gd name="T59" fmla="*/ 4 h 7"/>
                <a:gd name="T60" fmla="*/ 7 w 9"/>
                <a:gd name="T61" fmla="*/ 3 h 7"/>
                <a:gd name="T62" fmla="*/ 8 w 9"/>
                <a:gd name="T63" fmla="*/ 2 h 7"/>
                <a:gd name="T64" fmla="*/ 8 w 9"/>
                <a:gd name="T65" fmla="*/ 2 h 7"/>
                <a:gd name="T66" fmla="*/ 7 w 9"/>
                <a:gd name="T67" fmla="*/ 1 h 7"/>
                <a:gd name="T68" fmla="*/ 6 w 9"/>
                <a:gd name="T69" fmla="*/ 1 h 7"/>
                <a:gd name="T70" fmla="*/ 5 w 9"/>
                <a:gd name="T71" fmla="*/ 2 h 7"/>
                <a:gd name="T72" fmla="*/ 5 w 9"/>
                <a:gd name="T73" fmla="*/ 3 h 7"/>
                <a:gd name="T74" fmla="*/ 5 w 9"/>
                <a:gd name="T75" fmla="*/ 4 h 7"/>
                <a:gd name="T76" fmla="*/ 5 w 9"/>
                <a:gd name="T77" fmla="*/ 4 h 7"/>
                <a:gd name="T78" fmla="*/ 5 w 9"/>
                <a:gd name="T79" fmla="*/ 5 h 7"/>
                <a:gd name="T80" fmla="*/ 4 w 9"/>
                <a:gd name="T81" fmla="*/ 6 h 7"/>
                <a:gd name="T82" fmla="*/ 3 w 9"/>
                <a:gd name="T83" fmla="*/ 7 h 7"/>
                <a:gd name="T84" fmla="*/ 2 w 9"/>
                <a:gd name="T85" fmla="*/ 7 h 7"/>
                <a:gd name="T86" fmla="*/ 1 w 9"/>
                <a:gd name="T87" fmla="*/ 6 h 7"/>
                <a:gd name="T88" fmla="*/ 0 w 9"/>
                <a:gd name="T8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" h="7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2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7" name="Freeform 187"/>
            <p:cNvSpPr>
              <a:spLocks noEditPoints="1"/>
            </p:cNvSpPr>
            <p:nvPr/>
          </p:nvSpPr>
          <p:spPr bwMode="auto">
            <a:xfrm>
              <a:off x="6463506" y="1334293"/>
              <a:ext cx="33338" cy="25400"/>
            </a:xfrm>
            <a:custGeom>
              <a:avLst/>
              <a:gdLst>
                <a:gd name="T0" fmla="*/ 8 w 9"/>
                <a:gd name="T1" fmla="*/ 6 h 7"/>
                <a:gd name="T2" fmla="*/ 7 w 9"/>
                <a:gd name="T3" fmla="*/ 6 h 7"/>
                <a:gd name="T4" fmla="*/ 6 w 9"/>
                <a:gd name="T5" fmla="*/ 6 h 7"/>
                <a:gd name="T6" fmla="*/ 5 w 9"/>
                <a:gd name="T7" fmla="*/ 6 h 7"/>
                <a:gd name="T8" fmla="*/ 5 w 9"/>
                <a:gd name="T9" fmla="*/ 5 h 7"/>
                <a:gd name="T10" fmla="*/ 5 w 9"/>
                <a:gd name="T11" fmla="*/ 4 h 7"/>
                <a:gd name="T12" fmla="*/ 3 w 9"/>
                <a:gd name="T13" fmla="*/ 6 h 7"/>
                <a:gd name="T14" fmla="*/ 2 w 9"/>
                <a:gd name="T15" fmla="*/ 6 h 7"/>
                <a:gd name="T16" fmla="*/ 2 w 9"/>
                <a:gd name="T17" fmla="*/ 6 h 7"/>
                <a:gd name="T18" fmla="*/ 2 w 9"/>
                <a:gd name="T19" fmla="*/ 6 h 7"/>
                <a:gd name="T20" fmla="*/ 2 w 9"/>
                <a:gd name="T21" fmla="*/ 7 h 7"/>
                <a:gd name="T22" fmla="*/ 2 w 9"/>
                <a:gd name="T23" fmla="*/ 7 h 7"/>
                <a:gd name="T24" fmla="*/ 0 w 9"/>
                <a:gd name="T25" fmla="*/ 4 h 7"/>
                <a:gd name="T26" fmla="*/ 1 w 9"/>
                <a:gd name="T27" fmla="*/ 4 h 7"/>
                <a:gd name="T28" fmla="*/ 1 w 9"/>
                <a:gd name="T29" fmla="*/ 4 h 7"/>
                <a:gd name="T30" fmla="*/ 1 w 9"/>
                <a:gd name="T31" fmla="*/ 5 h 7"/>
                <a:gd name="T32" fmla="*/ 1 w 9"/>
                <a:gd name="T33" fmla="*/ 5 h 7"/>
                <a:gd name="T34" fmla="*/ 2 w 9"/>
                <a:gd name="T35" fmla="*/ 4 h 7"/>
                <a:gd name="T36" fmla="*/ 7 w 9"/>
                <a:gd name="T37" fmla="*/ 1 h 7"/>
                <a:gd name="T38" fmla="*/ 7 w 9"/>
                <a:gd name="T39" fmla="*/ 1 h 7"/>
                <a:gd name="T40" fmla="*/ 7 w 9"/>
                <a:gd name="T41" fmla="*/ 1 h 7"/>
                <a:gd name="T42" fmla="*/ 7 w 9"/>
                <a:gd name="T43" fmla="*/ 1 h 7"/>
                <a:gd name="T44" fmla="*/ 7 w 9"/>
                <a:gd name="T45" fmla="*/ 0 h 7"/>
                <a:gd name="T46" fmla="*/ 7 w 9"/>
                <a:gd name="T47" fmla="*/ 0 h 7"/>
                <a:gd name="T48" fmla="*/ 9 w 9"/>
                <a:gd name="T49" fmla="*/ 3 h 7"/>
                <a:gd name="T50" fmla="*/ 9 w 9"/>
                <a:gd name="T51" fmla="*/ 4 h 7"/>
                <a:gd name="T52" fmla="*/ 8 w 9"/>
                <a:gd name="T53" fmla="*/ 6 h 7"/>
                <a:gd name="T54" fmla="*/ 7 w 9"/>
                <a:gd name="T55" fmla="*/ 5 h 7"/>
                <a:gd name="T56" fmla="*/ 8 w 9"/>
                <a:gd name="T57" fmla="*/ 4 h 7"/>
                <a:gd name="T58" fmla="*/ 8 w 9"/>
                <a:gd name="T59" fmla="*/ 3 h 7"/>
                <a:gd name="T60" fmla="*/ 8 w 9"/>
                <a:gd name="T61" fmla="*/ 2 h 7"/>
                <a:gd name="T62" fmla="*/ 5 w 9"/>
                <a:gd name="T63" fmla="*/ 4 h 7"/>
                <a:gd name="T64" fmla="*/ 5 w 9"/>
                <a:gd name="T65" fmla="*/ 4 h 7"/>
                <a:gd name="T66" fmla="*/ 6 w 9"/>
                <a:gd name="T67" fmla="*/ 5 h 7"/>
                <a:gd name="T68" fmla="*/ 7 w 9"/>
                <a:gd name="T6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7">
                  <a:moveTo>
                    <a:pt x="8" y="6"/>
                  </a:move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9" y="5"/>
                    <a:pt x="9" y="5"/>
                    <a:pt x="8" y="6"/>
                  </a:cubicBezTo>
                  <a:moveTo>
                    <a:pt x="7" y="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8" name="Freeform 188"/>
            <p:cNvSpPr/>
            <p:nvPr/>
          </p:nvSpPr>
          <p:spPr bwMode="auto">
            <a:xfrm>
              <a:off x="6477793" y="1353343"/>
              <a:ext cx="30163" cy="25400"/>
            </a:xfrm>
            <a:custGeom>
              <a:avLst/>
              <a:gdLst>
                <a:gd name="T0" fmla="*/ 1 w 8"/>
                <a:gd name="T1" fmla="*/ 7 h 7"/>
                <a:gd name="T2" fmla="*/ 0 w 8"/>
                <a:gd name="T3" fmla="*/ 5 h 7"/>
                <a:gd name="T4" fmla="*/ 0 w 8"/>
                <a:gd name="T5" fmla="*/ 4 h 7"/>
                <a:gd name="T6" fmla="*/ 0 w 8"/>
                <a:gd name="T7" fmla="*/ 4 h 7"/>
                <a:gd name="T8" fmla="*/ 0 w 8"/>
                <a:gd name="T9" fmla="*/ 5 h 7"/>
                <a:gd name="T10" fmla="*/ 1 w 8"/>
                <a:gd name="T11" fmla="*/ 5 h 7"/>
                <a:gd name="T12" fmla="*/ 1 w 8"/>
                <a:gd name="T13" fmla="*/ 5 h 7"/>
                <a:gd name="T14" fmla="*/ 6 w 8"/>
                <a:gd name="T15" fmla="*/ 1 h 7"/>
                <a:gd name="T16" fmla="*/ 6 w 8"/>
                <a:gd name="T17" fmla="*/ 1 h 7"/>
                <a:gd name="T18" fmla="*/ 6 w 8"/>
                <a:gd name="T19" fmla="*/ 1 h 7"/>
                <a:gd name="T20" fmla="*/ 6 w 8"/>
                <a:gd name="T21" fmla="*/ 0 h 7"/>
                <a:gd name="T22" fmla="*/ 6 w 8"/>
                <a:gd name="T23" fmla="*/ 0 h 7"/>
                <a:gd name="T24" fmla="*/ 6 w 8"/>
                <a:gd name="T25" fmla="*/ 0 h 7"/>
                <a:gd name="T26" fmla="*/ 8 w 8"/>
                <a:gd name="T27" fmla="*/ 3 h 7"/>
                <a:gd name="T28" fmla="*/ 8 w 8"/>
                <a:gd name="T29" fmla="*/ 3 h 7"/>
                <a:gd name="T30" fmla="*/ 8 w 8"/>
                <a:gd name="T31" fmla="*/ 3 h 7"/>
                <a:gd name="T32" fmla="*/ 7 w 8"/>
                <a:gd name="T33" fmla="*/ 2 h 7"/>
                <a:gd name="T34" fmla="*/ 7 w 8"/>
                <a:gd name="T35" fmla="*/ 2 h 7"/>
                <a:gd name="T36" fmla="*/ 7 w 8"/>
                <a:gd name="T37" fmla="*/ 3 h 7"/>
                <a:gd name="T38" fmla="*/ 2 w 8"/>
                <a:gd name="T39" fmla="*/ 6 h 7"/>
                <a:gd name="T40" fmla="*/ 2 w 8"/>
                <a:gd name="T41" fmla="*/ 6 h 7"/>
                <a:gd name="T42" fmla="*/ 2 w 8"/>
                <a:gd name="T43" fmla="*/ 6 h 7"/>
                <a:gd name="T44" fmla="*/ 2 w 8"/>
                <a:gd name="T45" fmla="*/ 7 h 7"/>
                <a:gd name="T46" fmla="*/ 2 w 8"/>
                <a:gd name="T47" fmla="*/ 7 h 7"/>
                <a:gd name="T48" fmla="*/ 1 w 8"/>
                <a:gd name="T4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" h="7">
                  <a:moveTo>
                    <a:pt x="1" y="7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9" name="Freeform 189"/>
            <p:cNvSpPr/>
            <p:nvPr/>
          </p:nvSpPr>
          <p:spPr bwMode="auto">
            <a:xfrm>
              <a:off x="6485731" y="1364456"/>
              <a:ext cx="36513" cy="30163"/>
            </a:xfrm>
            <a:custGeom>
              <a:avLst/>
              <a:gdLst>
                <a:gd name="T0" fmla="*/ 8 w 10"/>
                <a:gd name="T1" fmla="*/ 6 h 8"/>
                <a:gd name="T2" fmla="*/ 8 w 10"/>
                <a:gd name="T3" fmla="*/ 5 h 8"/>
                <a:gd name="T4" fmla="*/ 8 w 10"/>
                <a:gd name="T5" fmla="*/ 4 h 8"/>
                <a:gd name="T6" fmla="*/ 8 w 10"/>
                <a:gd name="T7" fmla="*/ 4 h 8"/>
                <a:gd name="T8" fmla="*/ 8 w 10"/>
                <a:gd name="T9" fmla="*/ 3 h 8"/>
                <a:gd name="T10" fmla="*/ 8 w 10"/>
                <a:gd name="T11" fmla="*/ 3 h 8"/>
                <a:gd name="T12" fmla="*/ 8 w 10"/>
                <a:gd name="T13" fmla="*/ 3 h 8"/>
                <a:gd name="T14" fmla="*/ 3 w 10"/>
                <a:gd name="T15" fmla="*/ 7 h 8"/>
                <a:gd name="T16" fmla="*/ 3 w 10"/>
                <a:gd name="T17" fmla="*/ 7 h 8"/>
                <a:gd name="T18" fmla="*/ 2 w 10"/>
                <a:gd name="T19" fmla="*/ 7 h 8"/>
                <a:gd name="T20" fmla="*/ 3 w 10"/>
                <a:gd name="T21" fmla="*/ 8 h 8"/>
                <a:gd name="T22" fmla="*/ 3 w 10"/>
                <a:gd name="T23" fmla="*/ 8 h 8"/>
                <a:gd name="T24" fmla="*/ 2 w 10"/>
                <a:gd name="T25" fmla="*/ 8 h 8"/>
                <a:gd name="T26" fmla="*/ 0 w 10"/>
                <a:gd name="T27" fmla="*/ 6 h 8"/>
                <a:gd name="T28" fmla="*/ 1 w 10"/>
                <a:gd name="T29" fmla="*/ 5 h 8"/>
                <a:gd name="T30" fmla="*/ 1 w 10"/>
                <a:gd name="T31" fmla="*/ 6 h 8"/>
                <a:gd name="T32" fmla="*/ 1 w 10"/>
                <a:gd name="T33" fmla="*/ 6 h 8"/>
                <a:gd name="T34" fmla="*/ 2 w 10"/>
                <a:gd name="T35" fmla="*/ 6 h 8"/>
                <a:gd name="T36" fmla="*/ 2 w 10"/>
                <a:gd name="T37" fmla="*/ 6 h 8"/>
                <a:gd name="T38" fmla="*/ 7 w 10"/>
                <a:gd name="T39" fmla="*/ 2 h 8"/>
                <a:gd name="T40" fmla="*/ 7 w 10"/>
                <a:gd name="T41" fmla="*/ 2 h 8"/>
                <a:gd name="T42" fmla="*/ 7 w 10"/>
                <a:gd name="T43" fmla="*/ 1 h 8"/>
                <a:gd name="T44" fmla="*/ 7 w 10"/>
                <a:gd name="T45" fmla="*/ 1 h 8"/>
                <a:gd name="T46" fmla="*/ 6 w 10"/>
                <a:gd name="T47" fmla="*/ 1 h 8"/>
                <a:gd name="T48" fmla="*/ 5 w 10"/>
                <a:gd name="T49" fmla="*/ 1 h 8"/>
                <a:gd name="T50" fmla="*/ 4 w 10"/>
                <a:gd name="T51" fmla="*/ 1 h 8"/>
                <a:gd name="T52" fmla="*/ 6 w 10"/>
                <a:gd name="T53" fmla="*/ 0 h 8"/>
                <a:gd name="T54" fmla="*/ 10 w 10"/>
                <a:gd name="T55" fmla="*/ 4 h 8"/>
                <a:gd name="T56" fmla="*/ 8 w 10"/>
                <a:gd name="T5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8">
                  <a:moveTo>
                    <a:pt x="8" y="6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0" name="Freeform 190"/>
            <p:cNvSpPr>
              <a:spLocks noEditPoints="1"/>
            </p:cNvSpPr>
            <p:nvPr/>
          </p:nvSpPr>
          <p:spPr bwMode="auto">
            <a:xfrm>
              <a:off x="6496843" y="1386681"/>
              <a:ext cx="33338" cy="33338"/>
            </a:xfrm>
            <a:custGeom>
              <a:avLst/>
              <a:gdLst>
                <a:gd name="T0" fmla="*/ 4 w 9"/>
                <a:gd name="T1" fmla="*/ 9 h 9"/>
                <a:gd name="T2" fmla="*/ 2 w 9"/>
                <a:gd name="T3" fmla="*/ 6 h 9"/>
                <a:gd name="T4" fmla="*/ 3 w 9"/>
                <a:gd name="T5" fmla="*/ 6 h 9"/>
                <a:gd name="T6" fmla="*/ 3 w 9"/>
                <a:gd name="T7" fmla="*/ 6 h 9"/>
                <a:gd name="T8" fmla="*/ 4 w 9"/>
                <a:gd name="T9" fmla="*/ 6 h 9"/>
                <a:gd name="T10" fmla="*/ 4 w 9"/>
                <a:gd name="T11" fmla="*/ 6 h 9"/>
                <a:gd name="T12" fmla="*/ 4 w 9"/>
                <a:gd name="T13" fmla="*/ 6 h 9"/>
                <a:gd name="T14" fmla="*/ 5 w 9"/>
                <a:gd name="T15" fmla="*/ 5 h 9"/>
                <a:gd name="T16" fmla="*/ 3 w 9"/>
                <a:gd name="T17" fmla="*/ 3 h 9"/>
                <a:gd name="T18" fmla="*/ 3 w 9"/>
                <a:gd name="T19" fmla="*/ 3 h 9"/>
                <a:gd name="T20" fmla="*/ 2 w 9"/>
                <a:gd name="T21" fmla="*/ 4 h 9"/>
                <a:gd name="T22" fmla="*/ 2 w 9"/>
                <a:gd name="T23" fmla="*/ 4 h 9"/>
                <a:gd name="T24" fmla="*/ 2 w 9"/>
                <a:gd name="T25" fmla="*/ 4 h 9"/>
                <a:gd name="T26" fmla="*/ 2 w 9"/>
                <a:gd name="T27" fmla="*/ 4 h 9"/>
                <a:gd name="T28" fmla="*/ 2 w 9"/>
                <a:gd name="T29" fmla="*/ 5 h 9"/>
                <a:gd name="T30" fmla="*/ 2 w 9"/>
                <a:gd name="T31" fmla="*/ 5 h 9"/>
                <a:gd name="T32" fmla="*/ 0 w 9"/>
                <a:gd name="T33" fmla="*/ 3 h 9"/>
                <a:gd name="T34" fmla="*/ 0 w 9"/>
                <a:gd name="T35" fmla="*/ 3 h 9"/>
                <a:gd name="T36" fmla="*/ 1 w 9"/>
                <a:gd name="T37" fmla="*/ 3 h 9"/>
                <a:gd name="T38" fmla="*/ 1 w 9"/>
                <a:gd name="T39" fmla="*/ 3 h 9"/>
                <a:gd name="T40" fmla="*/ 1 w 9"/>
                <a:gd name="T41" fmla="*/ 3 h 9"/>
                <a:gd name="T42" fmla="*/ 2 w 9"/>
                <a:gd name="T43" fmla="*/ 3 h 9"/>
                <a:gd name="T44" fmla="*/ 5 w 9"/>
                <a:gd name="T45" fmla="*/ 2 h 9"/>
                <a:gd name="T46" fmla="*/ 8 w 9"/>
                <a:gd name="T47" fmla="*/ 0 h 9"/>
                <a:gd name="T48" fmla="*/ 9 w 9"/>
                <a:gd name="T49" fmla="*/ 1 h 9"/>
                <a:gd name="T50" fmla="*/ 6 w 9"/>
                <a:gd name="T51" fmla="*/ 5 h 9"/>
                <a:gd name="T52" fmla="*/ 5 w 9"/>
                <a:gd name="T53" fmla="*/ 7 h 9"/>
                <a:gd name="T54" fmla="*/ 5 w 9"/>
                <a:gd name="T55" fmla="*/ 7 h 9"/>
                <a:gd name="T56" fmla="*/ 5 w 9"/>
                <a:gd name="T57" fmla="*/ 8 h 9"/>
                <a:gd name="T58" fmla="*/ 5 w 9"/>
                <a:gd name="T59" fmla="*/ 8 h 9"/>
                <a:gd name="T60" fmla="*/ 5 w 9"/>
                <a:gd name="T61" fmla="*/ 8 h 9"/>
                <a:gd name="T62" fmla="*/ 4 w 9"/>
                <a:gd name="T63" fmla="*/ 9 h 9"/>
                <a:gd name="T64" fmla="*/ 5 w 9"/>
                <a:gd name="T65" fmla="*/ 4 h 9"/>
                <a:gd name="T66" fmla="*/ 7 w 9"/>
                <a:gd name="T67" fmla="*/ 2 h 9"/>
                <a:gd name="T68" fmla="*/ 4 w 9"/>
                <a:gd name="T69" fmla="*/ 3 h 9"/>
                <a:gd name="T70" fmla="*/ 5 w 9"/>
                <a:gd name="T7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9">
                  <a:moveTo>
                    <a:pt x="4" y="9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6" y="1"/>
                    <a:pt x="7" y="1"/>
                    <a:pt x="8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3"/>
                    <a:pt x="7" y="4"/>
                    <a:pt x="6" y="5"/>
                  </a:cubicBezTo>
                  <a:cubicBezTo>
                    <a:pt x="6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4" y="9"/>
                  </a:lnTo>
                  <a:close/>
                  <a:moveTo>
                    <a:pt x="5" y="4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1" name="Freeform 191"/>
            <p:cNvSpPr/>
            <p:nvPr/>
          </p:nvSpPr>
          <p:spPr bwMode="auto">
            <a:xfrm>
              <a:off x="6515893" y="1397793"/>
              <a:ext cx="30163" cy="38100"/>
            </a:xfrm>
            <a:custGeom>
              <a:avLst/>
              <a:gdLst>
                <a:gd name="T0" fmla="*/ 5 w 8"/>
                <a:gd name="T1" fmla="*/ 8 h 10"/>
                <a:gd name="T2" fmla="*/ 3 w 8"/>
                <a:gd name="T3" fmla="*/ 10 h 10"/>
                <a:gd name="T4" fmla="*/ 0 w 8"/>
                <a:gd name="T5" fmla="*/ 6 h 10"/>
                <a:gd name="T6" fmla="*/ 0 w 8"/>
                <a:gd name="T7" fmla="*/ 6 h 10"/>
                <a:gd name="T8" fmla="*/ 0 w 8"/>
                <a:gd name="T9" fmla="*/ 6 h 10"/>
                <a:gd name="T10" fmla="*/ 1 w 8"/>
                <a:gd name="T11" fmla="*/ 6 h 10"/>
                <a:gd name="T12" fmla="*/ 1 w 8"/>
                <a:gd name="T13" fmla="*/ 6 h 10"/>
                <a:gd name="T14" fmla="*/ 1 w 8"/>
                <a:gd name="T15" fmla="*/ 6 h 10"/>
                <a:gd name="T16" fmla="*/ 5 w 8"/>
                <a:gd name="T17" fmla="*/ 2 h 10"/>
                <a:gd name="T18" fmla="*/ 6 w 8"/>
                <a:gd name="T19" fmla="*/ 1 h 10"/>
                <a:gd name="T20" fmla="*/ 6 w 8"/>
                <a:gd name="T21" fmla="*/ 1 h 10"/>
                <a:gd name="T22" fmla="*/ 6 w 8"/>
                <a:gd name="T23" fmla="*/ 1 h 10"/>
                <a:gd name="T24" fmla="*/ 5 w 8"/>
                <a:gd name="T25" fmla="*/ 1 h 10"/>
                <a:gd name="T26" fmla="*/ 6 w 8"/>
                <a:gd name="T27" fmla="*/ 0 h 10"/>
                <a:gd name="T28" fmla="*/ 8 w 8"/>
                <a:gd name="T29" fmla="*/ 3 h 10"/>
                <a:gd name="T30" fmla="*/ 8 w 8"/>
                <a:gd name="T31" fmla="*/ 3 h 10"/>
                <a:gd name="T32" fmla="*/ 7 w 8"/>
                <a:gd name="T33" fmla="*/ 3 h 10"/>
                <a:gd name="T34" fmla="*/ 7 w 8"/>
                <a:gd name="T35" fmla="*/ 3 h 10"/>
                <a:gd name="T36" fmla="*/ 7 w 8"/>
                <a:gd name="T37" fmla="*/ 3 h 10"/>
                <a:gd name="T38" fmla="*/ 6 w 8"/>
                <a:gd name="T39" fmla="*/ 3 h 10"/>
                <a:gd name="T40" fmla="*/ 3 w 8"/>
                <a:gd name="T41" fmla="*/ 6 h 10"/>
                <a:gd name="T42" fmla="*/ 2 w 8"/>
                <a:gd name="T43" fmla="*/ 7 h 10"/>
                <a:gd name="T44" fmla="*/ 2 w 8"/>
                <a:gd name="T45" fmla="*/ 7 h 10"/>
                <a:gd name="T46" fmla="*/ 2 w 8"/>
                <a:gd name="T47" fmla="*/ 7 h 10"/>
                <a:gd name="T48" fmla="*/ 2 w 8"/>
                <a:gd name="T49" fmla="*/ 8 h 10"/>
                <a:gd name="T50" fmla="*/ 3 w 8"/>
                <a:gd name="T51" fmla="*/ 8 h 10"/>
                <a:gd name="T52" fmla="*/ 3 w 8"/>
                <a:gd name="T53" fmla="*/ 8 h 10"/>
                <a:gd name="T54" fmla="*/ 4 w 8"/>
                <a:gd name="T55" fmla="*/ 8 h 10"/>
                <a:gd name="T56" fmla="*/ 5 w 8"/>
                <a:gd name="T5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0">
                  <a:moveTo>
                    <a:pt x="5" y="8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2" name="Freeform 192"/>
            <p:cNvSpPr>
              <a:spLocks noEditPoints="1"/>
            </p:cNvSpPr>
            <p:nvPr/>
          </p:nvSpPr>
          <p:spPr bwMode="auto">
            <a:xfrm>
              <a:off x="6541293" y="1423193"/>
              <a:ext cx="26988" cy="30163"/>
            </a:xfrm>
            <a:custGeom>
              <a:avLst/>
              <a:gdLst>
                <a:gd name="T0" fmla="*/ 7 w 7"/>
                <a:gd name="T1" fmla="*/ 3 h 8"/>
                <a:gd name="T2" fmla="*/ 7 w 7"/>
                <a:gd name="T3" fmla="*/ 5 h 8"/>
                <a:gd name="T4" fmla="*/ 6 w 7"/>
                <a:gd name="T5" fmla="*/ 6 h 8"/>
                <a:gd name="T6" fmla="*/ 5 w 7"/>
                <a:gd name="T7" fmla="*/ 7 h 8"/>
                <a:gd name="T8" fmla="*/ 3 w 7"/>
                <a:gd name="T9" fmla="*/ 8 h 8"/>
                <a:gd name="T10" fmla="*/ 2 w 7"/>
                <a:gd name="T11" fmla="*/ 8 h 8"/>
                <a:gd name="T12" fmla="*/ 1 w 7"/>
                <a:gd name="T13" fmla="*/ 7 h 8"/>
                <a:gd name="T14" fmla="*/ 0 w 7"/>
                <a:gd name="T15" fmla="*/ 6 h 8"/>
                <a:gd name="T16" fmla="*/ 0 w 7"/>
                <a:gd name="T17" fmla="*/ 5 h 8"/>
                <a:gd name="T18" fmla="*/ 0 w 7"/>
                <a:gd name="T19" fmla="*/ 4 h 8"/>
                <a:gd name="T20" fmla="*/ 1 w 7"/>
                <a:gd name="T21" fmla="*/ 2 h 8"/>
                <a:gd name="T22" fmla="*/ 3 w 7"/>
                <a:gd name="T23" fmla="*/ 1 h 8"/>
                <a:gd name="T24" fmla="*/ 4 w 7"/>
                <a:gd name="T25" fmla="*/ 0 h 8"/>
                <a:gd name="T26" fmla="*/ 6 w 7"/>
                <a:gd name="T27" fmla="*/ 0 h 8"/>
                <a:gd name="T28" fmla="*/ 7 w 7"/>
                <a:gd name="T29" fmla="*/ 1 h 8"/>
                <a:gd name="T30" fmla="*/ 7 w 7"/>
                <a:gd name="T31" fmla="*/ 2 h 8"/>
                <a:gd name="T32" fmla="*/ 7 w 7"/>
                <a:gd name="T33" fmla="*/ 3 h 8"/>
                <a:gd name="T34" fmla="*/ 3 w 7"/>
                <a:gd name="T35" fmla="*/ 7 h 8"/>
                <a:gd name="T36" fmla="*/ 4 w 7"/>
                <a:gd name="T37" fmla="*/ 6 h 8"/>
                <a:gd name="T38" fmla="*/ 5 w 7"/>
                <a:gd name="T39" fmla="*/ 5 h 8"/>
                <a:gd name="T40" fmla="*/ 6 w 7"/>
                <a:gd name="T41" fmla="*/ 4 h 8"/>
                <a:gd name="T42" fmla="*/ 6 w 7"/>
                <a:gd name="T43" fmla="*/ 3 h 8"/>
                <a:gd name="T44" fmla="*/ 7 w 7"/>
                <a:gd name="T45" fmla="*/ 2 h 8"/>
                <a:gd name="T46" fmla="*/ 6 w 7"/>
                <a:gd name="T47" fmla="*/ 1 h 8"/>
                <a:gd name="T48" fmla="*/ 5 w 7"/>
                <a:gd name="T49" fmla="*/ 1 h 8"/>
                <a:gd name="T50" fmla="*/ 3 w 7"/>
                <a:gd name="T51" fmla="*/ 3 h 8"/>
                <a:gd name="T52" fmla="*/ 2 w 7"/>
                <a:gd name="T53" fmla="*/ 4 h 8"/>
                <a:gd name="T54" fmla="*/ 1 w 7"/>
                <a:gd name="T55" fmla="*/ 5 h 8"/>
                <a:gd name="T56" fmla="*/ 1 w 7"/>
                <a:gd name="T57" fmla="*/ 6 h 8"/>
                <a:gd name="T58" fmla="*/ 1 w 7"/>
                <a:gd name="T59" fmla="*/ 7 h 8"/>
                <a:gd name="T60" fmla="*/ 2 w 7"/>
                <a:gd name="T61" fmla="*/ 7 h 8"/>
                <a:gd name="T62" fmla="*/ 3 w 7"/>
                <a:gd name="T6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8">
                  <a:moveTo>
                    <a:pt x="7" y="3"/>
                  </a:move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moveTo>
                    <a:pt x="3" y="7"/>
                  </a:moveTo>
                  <a:cubicBezTo>
                    <a:pt x="3" y="7"/>
                    <a:pt x="3" y="6"/>
                    <a:pt x="4" y="6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7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3" name="Freeform 193"/>
            <p:cNvSpPr/>
            <p:nvPr/>
          </p:nvSpPr>
          <p:spPr bwMode="auto">
            <a:xfrm>
              <a:off x="6557168" y="1439068"/>
              <a:ext cx="33338" cy="30163"/>
            </a:xfrm>
            <a:custGeom>
              <a:avLst/>
              <a:gdLst>
                <a:gd name="T0" fmla="*/ 8 w 9"/>
                <a:gd name="T1" fmla="*/ 5 h 8"/>
                <a:gd name="T2" fmla="*/ 7 w 9"/>
                <a:gd name="T3" fmla="*/ 4 h 8"/>
                <a:gd name="T4" fmla="*/ 8 w 9"/>
                <a:gd name="T5" fmla="*/ 3 h 8"/>
                <a:gd name="T6" fmla="*/ 8 w 9"/>
                <a:gd name="T7" fmla="*/ 3 h 8"/>
                <a:gd name="T8" fmla="*/ 8 w 9"/>
                <a:gd name="T9" fmla="*/ 2 h 8"/>
                <a:gd name="T10" fmla="*/ 7 w 9"/>
                <a:gd name="T11" fmla="*/ 2 h 8"/>
                <a:gd name="T12" fmla="*/ 7 w 9"/>
                <a:gd name="T13" fmla="*/ 1 h 8"/>
                <a:gd name="T14" fmla="*/ 5 w 9"/>
                <a:gd name="T15" fmla="*/ 4 h 8"/>
                <a:gd name="T16" fmla="*/ 5 w 9"/>
                <a:gd name="T17" fmla="*/ 4 h 8"/>
                <a:gd name="T18" fmla="*/ 5 w 9"/>
                <a:gd name="T19" fmla="*/ 4 h 8"/>
                <a:gd name="T20" fmla="*/ 6 w 9"/>
                <a:gd name="T21" fmla="*/ 4 h 8"/>
                <a:gd name="T22" fmla="*/ 6 w 9"/>
                <a:gd name="T23" fmla="*/ 4 h 8"/>
                <a:gd name="T24" fmla="*/ 7 w 9"/>
                <a:gd name="T25" fmla="*/ 4 h 8"/>
                <a:gd name="T26" fmla="*/ 7 w 9"/>
                <a:gd name="T27" fmla="*/ 4 h 8"/>
                <a:gd name="T28" fmla="*/ 5 w 9"/>
                <a:gd name="T29" fmla="*/ 7 h 8"/>
                <a:gd name="T30" fmla="*/ 4 w 9"/>
                <a:gd name="T31" fmla="*/ 7 h 8"/>
                <a:gd name="T32" fmla="*/ 5 w 9"/>
                <a:gd name="T33" fmla="*/ 6 h 8"/>
                <a:gd name="T34" fmla="*/ 5 w 9"/>
                <a:gd name="T35" fmla="*/ 5 h 8"/>
                <a:gd name="T36" fmla="*/ 5 w 9"/>
                <a:gd name="T37" fmla="*/ 5 h 8"/>
                <a:gd name="T38" fmla="*/ 5 w 9"/>
                <a:gd name="T39" fmla="*/ 5 h 8"/>
                <a:gd name="T40" fmla="*/ 4 w 9"/>
                <a:gd name="T41" fmla="*/ 4 h 8"/>
                <a:gd name="T42" fmla="*/ 2 w 9"/>
                <a:gd name="T43" fmla="*/ 6 h 8"/>
                <a:gd name="T44" fmla="*/ 2 w 9"/>
                <a:gd name="T45" fmla="*/ 7 h 8"/>
                <a:gd name="T46" fmla="*/ 2 w 9"/>
                <a:gd name="T47" fmla="*/ 7 h 8"/>
                <a:gd name="T48" fmla="*/ 2 w 9"/>
                <a:gd name="T49" fmla="*/ 7 h 8"/>
                <a:gd name="T50" fmla="*/ 3 w 9"/>
                <a:gd name="T51" fmla="*/ 8 h 8"/>
                <a:gd name="T52" fmla="*/ 2 w 9"/>
                <a:gd name="T53" fmla="*/ 8 h 8"/>
                <a:gd name="T54" fmla="*/ 0 w 9"/>
                <a:gd name="T55" fmla="*/ 6 h 8"/>
                <a:gd name="T56" fmla="*/ 0 w 9"/>
                <a:gd name="T57" fmla="*/ 6 h 8"/>
                <a:gd name="T58" fmla="*/ 0 w 9"/>
                <a:gd name="T59" fmla="*/ 6 h 8"/>
                <a:gd name="T60" fmla="*/ 1 w 9"/>
                <a:gd name="T61" fmla="*/ 6 h 8"/>
                <a:gd name="T62" fmla="*/ 1 w 9"/>
                <a:gd name="T63" fmla="*/ 6 h 8"/>
                <a:gd name="T64" fmla="*/ 1 w 9"/>
                <a:gd name="T65" fmla="*/ 5 h 8"/>
                <a:gd name="T66" fmla="*/ 5 w 9"/>
                <a:gd name="T67" fmla="*/ 1 h 8"/>
                <a:gd name="T68" fmla="*/ 5 w 9"/>
                <a:gd name="T69" fmla="*/ 1 h 8"/>
                <a:gd name="T70" fmla="*/ 5 w 9"/>
                <a:gd name="T71" fmla="*/ 0 h 8"/>
                <a:gd name="T72" fmla="*/ 5 w 9"/>
                <a:gd name="T73" fmla="*/ 0 h 8"/>
                <a:gd name="T74" fmla="*/ 5 w 9"/>
                <a:gd name="T75" fmla="*/ 0 h 8"/>
                <a:gd name="T76" fmla="*/ 5 w 9"/>
                <a:gd name="T77" fmla="*/ 0 h 8"/>
                <a:gd name="T78" fmla="*/ 9 w 9"/>
                <a:gd name="T79" fmla="*/ 3 h 8"/>
                <a:gd name="T80" fmla="*/ 8 w 9"/>
                <a:gd name="T8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" h="8">
                  <a:moveTo>
                    <a:pt x="8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4" name="Freeform 194"/>
            <p:cNvSpPr/>
            <p:nvPr/>
          </p:nvSpPr>
          <p:spPr bwMode="auto">
            <a:xfrm>
              <a:off x="6582568" y="1453356"/>
              <a:ext cx="30163" cy="38100"/>
            </a:xfrm>
            <a:custGeom>
              <a:avLst/>
              <a:gdLst>
                <a:gd name="T0" fmla="*/ 7 w 8"/>
                <a:gd name="T1" fmla="*/ 5 h 10"/>
                <a:gd name="T2" fmla="*/ 7 w 8"/>
                <a:gd name="T3" fmla="*/ 5 h 10"/>
                <a:gd name="T4" fmla="*/ 7 w 8"/>
                <a:gd name="T5" fmla="*/ 4 h 10"/>
                <a:gd name="T6" fmla="*/ 7 w 8"/>
                <a:gd name="T7" fmla="*/ 3 h 10"/>
                <a:gd name="T8" fmla="*/ 7 w 8"/>
                <a:gd name="T9" fmla="*/ 3 h 10"/>
                <a:gd name="T10" fmla="*/ 7 w 8"/>
                <a:gd name="T11" fmla="*/ 3 h 10"/>
                <a:gd name="T12" fmla="*/ 6 w 8"/>
                <a:gd name="T13" fmla="*/ 3 h 10"/>
                <a:gd name="T14" fmla="*/ 3 w 8"/>
                <a:gd name="T15" fmla="*/ 8 h 10"/>
                <a:gd name="T16" fmla="*/ 3 w 8"/>
                <a:gd name="T17" fmla="*/ 8 h 10"/>
                <a:gd name="T18" fmla="*/ 3 w 8"/>
                <a:gd name="T19" fmla="*/ 9 h 10"/>
                <a:gd name="T20" fmla="*/ 3 w 8"/>
                <a:gd name="T21" fmla="*/ 9 h 10"/>
                <a:gd name="T22" fmla="*/ 3 w 8"/>
                <a:gd name="T23" fmla="*/ 9 h 10"/>
                <a:gd name="T24" fmla="*/ 3 w 8"/>
                <a:gd name="T25" fmla="*/ 10 h 10"/>
                <a:gd name="T26" fmla="*/ 0 w 8"/>
                <a:gd name="T27" fmla="*/ 8 h 10"/>
                <a:gd name="T28" fmla="*/ 0 w 8"/>
                <a:gd name="T29" fmla="*/ 7 h 10"/>
                <a:gd name="T30" fmla="*/ 1 w 8"/>
                <a:gd name="T31" fmla="*/ 7 h 10"/>
                <a:gd name="T32" fmla="*/ 1 w 8"/>
                <a:gd name="T33" fmla="*/ 8 h 10"/>
                <a:gd name="T34" fmla="*/ 1 w 8"/>
                <a:gd name="T35" fmla="*/ 7 h 10"/>
                <a:gd name="T36" fmla="*/ 2 w 8"/>
                <a:gd name="T37" fmla="*/ 7 h 10"/>
                <a:gd name="T38" fmla="*/ 5 w 8"/>
                <a:gd name="T39" fmla="*/ 2 h 10"/>
                <a:gd name="T40" fmla="*/ 5 w 8"/>
                <a:gd name="T41" fmla="*/ 2 h 10"/>
                <a:gd name="T42" fmla="*/ 5 w 8"/>
                <a:gd name="T43" fmla="*/ 2 h 10"/>
                <a:gd name="T44" fmla="*/ 5 w 8"/>
                <a:gd name="T45" fmla="*/ 1 h 10"/>
                <a:gd name="T46" fmla="*/ 4 w 8"/>
                <a:gd name="T47" fmla="*/ 2 h 10"/>
                <a:gd name="T48" fmla="*/ 3 w 8"/>
                <a:gd name="T49" fmla="*/ 2 h 10"/>
                <a:gd name="T50" fmla="*/ 3 w 8"/>
                <a:gd name="T51" fmla="*/ 2 h 10"/>
                <a:gd name="T52" fmla="*/ 4 w 8"/>
                <a:gd name="T53" fmla="*/ 0 h 10"/>
                <a:gd name="T54" fmla="*/ 8 w 8"/>
                <a:gd name="T55" fmla="*/ 4 h 10"/>
                <a:gd name="T56" fmla="*/ 7 w 8"/>
                <a:gd name="T5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0">
                  <a:moveTo>
                    <a:pt x="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4"/>
                    <a:pt x="8" y="4"/>
                    <a:pt x="8" y="4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5" name="Freeform 195"/>
            <p:cNvSpPr/>
            <p:nvPr/>
          </p:nvSpPr>
          <p:spPr bwMode="auto">
            <a:xfrm>
              <a:off x="6598443" y="1469231"/>
              <a:ext cx="41275" cy="36513"/>
            </a:xfrm>
            <a:custGeom>
              <a:avLst/>
              <a:gdLst>
                <a:gd name="T0" fmla="*/ 6 w 11"/>
                <a:gd name="T1" fmla="*/ 10 h 10"/>
                <a:gd name="T2" fmla="*/ 4 w 11"/>
                <a:gd name="T3" fmla="*/ 9 h 10"/>
                <a:gd name="T4" fmla="*/ 4 w 11"/>
                <a:gd name="T5" fmla="*/ 8 h 10"/>
                <a:gd name="T6" fmla="*/ 4 w 11"/>
                <a:gd name="T7" fmla="*/ 8 h 10"/>
                <a:gd name="T8" fmla="*/ 4 w 11"/>
                <a:gd name="T9" fmla="*/ 9 h 10"/>
                <a:gd name="T10" fmla="*/ 5 w 11"/>
                <a:gd name="T11" fmla="*/ 8 h 10"/>
                <a:gd name="T12" fmla="*/ 5 w 11"/>
                <a:gd name="T13" fmla="*/ 8 h 10"/>
                <a:gd name="T14" fmla="*/ 6 w 11"/>
                <a:gd name="T15" fmla="*/ 6 h 10"/>
                <a:gd name="T16" fmla="*/ 4 w 11"/>
                <a:gd name="T17" fmla="*/ 5 h 10"/>
                <a:gd name="T18" fmla="*/ 3 w 11"/>
                <a:gd name="T19" fmla="*/ 7 h 10"/>
                <a:gd name="T20" fmla="*/ 3 w 11"/>
                <a:gd name="T21" fmla="*/ 7 h 10"/>
                <a:gd name="T22" fmla="*/ 3 w 11"/>
                <a:gd name="T23" fmla="*/ 7 h 10"/>
                <a:gd name="T24" fmla="*/ 3 w 11"/>
                <a:gd name="T25" fmla="*/ 8 h 10"/>
                <a:gd name="T26" fmla="*/ 3 w 11"/>
                <a:gd name="T27" fmla="*/ 8 h 10"/>
                <a:gd name="T28" fmla="*/ 3 w 11"/>
                <a:gd name="T29" fmla="*/ 8 h 10"/>
                <a:gd name="T30" fmla="*/ 0 w 11"/>
                <a:gd name="T31" fmla="*/ 7 h 10"/>
                <a:gd name="T32" fmla="*/ 1 w 11"/>
                <a:gd name="T33" fmla="*/ 6 h 10"/>
                <a:gd name="T34" fmla="*/ 1 w 11"/>
                <a:gd name="T35" fmla="*/ 6 h 10"/>
                <a:gd name="T36" fmla="*/ 1 w 11"/>
                <a:gd name="T37" fmla="*/ 6 h 10"/>
                <a:gd name="T38" fmla="*/ 1 w 11"/>
                <a:gd name="T39" fmla="*/ 6 h 10"/>
                <a:gd name="T40" fmla="*/ 2 w 11"/>
                <a:gd name="T41" fmla="*/ 6 h 10"/>
                <a:gd name="T42" fmla="*/ 5 w 11"/>
                <a:gd name="T43" fmla="*/ 1 h 10"/>
                <a:gd name="T44" fmla="*/ 5 w 11"/>
                <a:gd name="T45" fmla="*/ 1 h 10"/>
                <a:gd name="T46" fmla="*/ 5 w 11"/>
                <a:gd name="T47" fmla="*/ 1 h 10"/>
                <a:gd name="T48" fmla="*/ 5 w 11"/>
                <a:gd name="T49" fmla="*/ 0 h 10"/>
                <a:gd name="T50" fmla="*/ 4 w 11"/>
                <a:gd name="T51" fmla="*/ 0 h 10"/>
                <a:gd name="T52" fmla="*/ 5 w 11"/>
                <a:gd name="T53" fmla="*/ 0 h 10"/>
                <a:gd name="T54" fmla="*/ 7 w 11"/>
                <a:gd name="T55" fmla="*/ 1 h 10"/>
                <a:gd name="T56" fmla="*/ 7 w 11"/>
                <a:gd name="T57" fmla="*/ 2 h 10"/>
                <a:gd name="T58" fmla="*/ 7 w 11"/>
                <a:gd name="T59" fmla="*/ 2 h 10"/>
                <a:gd name="T60" fmla="*/ 6 w 11"/>
                <a:gd name="T61" fmla="*/ 2 h 10"/>
                <a:gd name="T62" fmla="*/ 6 w 11"/>
                <a:gd name="T63" fmla="*/ 2 h 10"/>
                <a:gd name="T64" fmla="*/ 6 w 11"/>
                <a:gd name="T65" fmla="*/ 2 h 10"/>
                <a:gd name="T66" fmla="*/ 5 w 11"/>
                <a:gd name="T67" fmla="*/ 4 h 10"/>
                <a:gd name="T68" fmla="*/ 7 w 11"/>
                <a:gd name="T69" fmla="*/ 5 h 10"/>
                <a:gd name="T70" fmla="*/ 8 w 11"/>
                <a:gd name="T71" fmla="*/ 3 h 10"/>
                <a:gd name="T72" fmla="*/ 8 w 11"/>
                <a:gd name="T73" fmla="*/ 3 h 10"/>
                <a:gd name="T74" fmla="*/ 8 w 11"/>
                <a:gd name="T75" fmla="*/ 3 h 10"/>
                <a:gd name="T76" fmla="*/ 8 w 11"/>
                <a:gd name="T77" fmla="*/ 2 h 10"/>
                <a:gd name="T78" fmla="*/ 8 w 11"/>
                <a:gd name="T79" fmla="*/ 2 h 10"/>
                <a:gd name="T80" fmla="*/ 8 w 11"/>
                <a:gd name="T81" fmla="*/ 2 h 10"/>
                <a:gd name="T82" fmla="*/ 11 w 11"/>
                <a:gd name="T83" fmla="*/ 3 h 10"/>
                <a:gd name="T84" fmla="*/ 10 w 11"/>
                <a:gd name="T85" fmla="*/ 4 h 10"/>
                <a:gd name="T86" fmla="*/ 10 w 11"/>
                <a:gd name="T87" fmla="*/ 4 h 10"/>
                <a:gd name="T88" fmla="*/ 10 w 11"/>
                <a:gd name="T89" fmla="*/ 4 h 10"/>
                <a:gd name="T90" fmla="*/ 9 w 11"/>
                <a:gd name="T91" fmla="*/ 4 h 10"/>
                <a:gd name="T92" fmla="*/ 9 w 11"/>
                <a:gd name="T93" fmla="*/ 4 h 10"/>
                <a:gd name="T94" fmla="*/ 6 w 11"/>
                <a:gd name="T95" fmla="*/ 9 h 10"/>
                <a:gd name="T96" fmla="*/ 6 w 11"/>
                <a:gd name="T97" fmla="*/ 9 h 10"/>
                <a:gd name="T98" fmla="*/ 6 w 11"/>
                <a:gd name="T99" fmla="*/ 10 h 10"/>
                <a:gd name="T100" fmla="*/ 6 w 11"/>
                <a:gd name="T101" fmla="*/ 10 h 10"/>
                <a:gd name="T102" fmla="*/ 6 w 11"/>
                <a:gd name="T10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6" name="Freeform 196"/>
            <p:cNvSpPr/>
            <p:nvPr/>
          </p:nvSpPr>
          <p:spPr bwMode="auto">
            <a:xfrm>
              <a:off x="6623843" y="1483518"/>
              <a:ext cx="33338" cy="34925"/>
            </a:xfrm>
            <a:custGeom>
              <a:avLst/>
              <a:gdLst>
                <a:gd name="T0" fmla="*/ 8 w 9"/>
                <a:gd name="T1" fmla="*/ 4 h 9"/>
                <a:gd name="T2" fmla="*/ 7 w 9"/>
                <a:gd name="T3" fmla="*/ 4 h 9"/>
                <a:gd name="T4" fmla="*/ 7 w 9"/>
                <a:gd name="T5" fmla="*/ 3 h 9"/>
                <a:gd name="T6" fmla="*/ 7 w 9"/>
                <a:gd name="T7" fmla="*/ 2 h 9"/>
                <a:gd name="T8" fmla="*/ 7 w 9"/>
                <a:gd name="T9" fmla="*/ 2 h 9"/>
                <a:gd name="T10" fmla="*/ 7 w 9"/>
                <a:gd name="T11" fmla="*/ 2 h 9"/>
                <a:gd name="T12" fmla="*/ 6 w 9"/>
                <a:gd name="T13" fmla="*/ 1 h 9"/>
                <a:gd name="T14" fmla="*/ 4 w 9"/>
                <a:gd name="T15" fmla="*/ 4 h 9"/>
                <a:gd name="T16" fmla="*/ 5 w 9"/>
                <a:gd name="T17" fmla="*/ 4 h 9"/>
                <a:gd name="T18" fmla="*/ 5 w 9"/>
                <a:gd name="T19" fmla="*/ 4 h 9"/>
                <a:gd name="T20" fmla="*/ 6 w 9"/>
                <a:gd name="T21" fmla="*/ 4 h 9"/>
                <a:gd name="T22" fmla="*/ 6 w 9"/>
                <a:gd name="T23" fmla="*/ 4 h 9"/>
                <a:gd name="T24" fmla="*/ 6 w 9"/>
                <a:gd name="T25" fmla="*/ 4 h 9"/>
                <a:gd name="T26" fmla="*/ 7 w 9"/>
                <a:gd name="T27" fmla="*/ 4 h 9"/>
                <a:gd name="T28" fmla="*/ 5 w 9"/>
                <a:gd name="T29" fmla="*/ 7 h 9"/>
                <a:gd name="T30" fmla="*/ 5 w 9"/>
                <a:gd name="T31" fmla="*/ 7 h 9"/>
                <a:gd name="T32" fmla="*/ 5 w 9"/>
                <a:gd name="T33" fmla="*/ 6 h 9"/>
                <a:gd name="T34" fmla="*/ 5 w 9"/>
                <a:gd name="T35" fmla="*/ 5 h 9"/>
                <a:gd name="T36" fmla="*/ 5 w 9"/>
                <a:gd name="T37" fmla="*/ 5 h 9"/>
                <a:gd name="T38" fmla="*/ 5 w 9"/>
                <a:gd name="T39" fmla="*/ 5 h 9"/>
                <a:gd name="T40" fmla="*/ 4 w 9"/>
                <a:gd name="T41" fmla="*/ 4 h 9"/>
                <a:gd name="T42" fmla="*/ 3 w 9"/>
                <a:gd name="T43" fmla="*/ 7 h 9"/>
                <a:gd name="T44" fmla="*/ 3 w 9"/>
                <a:gd name="T45" fmla="*/ 7 h 9"/>
                <a:gd name="T46" fmla="*/ 3 w 9"/>
                <a:gd name="T47" fmla="*/ 7 h 9"/>
                <a:gd name="T48" fmla="*/ 3 w 9"/>
                <a:gd name="T49" fmla="*/ 8 h 9"/>
                <a:gd name="T50" fmla="*/ 3 w 9"/>
                <a:gd name="T51" fmla="*/ 8 h 9"/>
                <a:gd name="T52" fmla="*/ 3 w 9"/>
                <a:gd name="T53" fmla="*/ 8 h 9"/>
                <a:gd name="T54" fmla="*/ 4 w 9"/>
                <a:gd name="T55" fmla="*/ 8 h 9"/>
                <a:gd name="T56" fmla="*/ 4 w 9"/>
                <a:gd name="T57" fmla="*/ 8 h 9"/>
                <a:gd name="T58" fmla="*/ 4 w 9"/>
                <a:gd name="T59" fmla="*/ 8 h 9"/>
                <a:gd name="T60" fmla="*/ 5 w 9"/>
                <a:gd name="T61" fmla="*/ 8 h 9"/>
                <a:gd name="T62" fmla="*/ 6 w 9"/>
                <a:gd name="T63" fmla="*/ 7 h 9"/>
                <a:gd name="T64" fmla="*/ 6 w 9"/>
                <a:gd name="T65" fmla="*/ 7 h 9"/>
                <a:gd name="T66" fmla="*/ 5 w 9"/>
                <a:gd name="T67" fmla="*/ 9 h 9"/>
                <a:gd name="T68" fmla="*/ 0 w 9"/>
                <a:gd name="T69" fmla="*/ 7 h 9"/>
                <a:gd name="T70" fmla="*/ 0 w 9"/>
                <a:gd name="T71" fmla="*/ 6 h 9"/>
                <a:gd name="T72" fmla="*/ 1 w 9"/>
                <a:gd name="T73" fmla="*/ 7 h 9"/>
                <a:gd name="T74" fmla="*/ 1 w 9"/>
                <a:gd name="T75" fmla="*/ 7 h 9"/>
                <a:gd name="T76" fmla="*/ 1 w 9"/>
                <a:gd name="T77" fmla="*/ 7 h 9"/>
                <a:gd name="T78" fmla="*/ 1 w 9"/>
                <a:gd name="T79" fmla="*/ 6 h 9"/>
                <a:gd name="T80" fmla="*/ 4 w 9"/>
                <a:gd name="T81" fmla="*/ 1 h 9"/>
                <a:gd name="T82" fmla="*/ 4 w 9"/>
                <a:gd name="T83" fmla="*/ 1 h 9"/>
                <a:gd name="T84" fmla="*/ 4 w 9"/>
                <a:gd name="T85" fmla="*/ 1 h 9"/>
                <a:gd name="T86" fmla="*/ 4 w 9"/>
                <a:gd name="T87" fmla="*/ 0 h 9"/>
                <a:gd name="T88" fmla="*/ 4 w 9"/>
                <a:gd name="T89" fmla="*/ 0 h 9"/>
                <a:gd name="T90" fmla="*/ 4 w 9"/>
                <a:gd name="T91" fmla="*/ 0 h 9"/>
                <a:gd name="T92" fmla="*/ 9 w 9"/>
                <a:gd name="T93" fmla="*/ 2 h 9"/>
                <a:gd name="T94" fmla="*/ 8 w 9"/>
                <a:gd name="T9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9"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9" y="2"/>
                    <a:pt x="9" y="2"/>
                    <a:pt x="9" y="2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7" name="Freeform 197"/>
            <p:cNvSpPr/>
            <p:nvPr/>
          </p:nvSpPr>
          <p:spPr bwMode="auto">
            <a:xfrm>
              <a:off x="6657181" y="1499393"/>
              <a:ext cx="30163" cy="33338"/>
            </a:xfrm>
            <a:custGeom>
              <a:avLst/>
              <a:gdLst>
                <a:gd name="T0" fmla="*/ 8 w 8"/>
                <a:gd name="T1" fmla="*/ 3 h 9"/>
                <a:gd name="T2" fmla="*/ 8 w 8"/>
                <a:gd name="T3" fmla="*/ 3 h 9"/>
                <a:gd name="T4" fmla="*/ 7 w 8"/>
                <a:gd name="T5" fmla="*/ 3 h 9"/>
                <a:gd name="T6" fmla="*/ 7 w 8"/>
                <a:gd name="T7" fmla="*/ 3 h 9"/>
                <a:gd name="T8" fmla="*/ 6 w 8"/>
                <a:gd name="T9" fmla="*/ 4 h 9"/>
                <a:gd name="T10" fmla="*/ 5 w 8"/>
                <a:gd name="T11" fmla="*/ 7 h 9"/>
                <a:gd name="T12" fmla="*/ 4 w 8"/>
                <a:gd name="T13" fmla="*/ 9 h 9"/>
                <a:gd name="T14" fmla="*/ 2 w 8"/>
                <a:gd name="T15" fmla="*/ 9 h 9"/>
                <a:gd name="T16" fmla="*/ 0 w 8"/>
                <a:gd name="T17" fmla="*/ 7 h 9"/>
                <a:gd name="T18" fmla="*/ 1 w 8"/>
                <a:gd name="T19" fmla="*/ 5 h 9"/>
                <a:gd name="T20" fmla="*/ 2 w 8"/>
                <a:gd name="T21" fmla="*/ 1 h 9"/>
                <a:gd name="T22" fmla="*/ 2 w 8"/>
                <a:gd name="T23" fmla="*/ 1 h 9"/>
                <a:gd name="T24" fmla="*/ 2 w 8"/>
                <a:gd name="T25" fmla="*/ 0 h 9"/>
                <a:gd name="T26" fmla="*/ 2 w 8"/>
                <a:gd name="T27" fmla="*/ 0 h 9"/>
                <a:gd name="T28" fmla="*/ 2 w 8"/>
                <a:gd name="T29" fmla="*/ 0 h 9"/>
                <a:gd name="T30" fmla="*/ 2 w 8"/>
                <a:gd name="T31" fmla="*/ 0 h 9"/>
                <a:gd name="T32" fmla="*/ 5 w 8"/>
                <a:gd name="T33" fmla="*/ 1 h 9"/>
                <a:gd name="T34" fmla="*/ 5 w 8"/>
                <a:gd name="T35" fmla="*/ 1 h 9"/>
                <a:gd name="T36" fmla="*/ 4 w 8"/>
                <a:gd name="T37" fmla="*/ 1 h 9"/>
                <a:gd name="T38" fmla="*/ 4 w 8"/>
                <a:gd name="T39" fmla="*/ 1 h 9"/>
                <a:gd name="T40" fmla="*/ 4 w 8"/>
                <a:gd name="T41" fmla="*/ 1 h 9"/>
                <a:gd name="T42" fmla="*/ 4 w 8"/>
                <a:gd name="T43" fmla="*/ 2 h 9"/>
                <a:gd name="T44" fmla="*/ 2 w 8"/>
                <a:gd name="T45" fmla="*/ 5 h 9"/>
                <a:gd name="T46" fmla="*/ 2 w 8"/>
                <a:gd name="T47" fmla="*/ 7 h 9"/>
                <a:gd name="T48" fmla="*/ 2 w 8"/>
                <a:gd name="T49" fmla="*/ 8 h 9"/>
                <a:gd name="T50" fmla="*/ 4 w 8"/>
                <a:gd name="T51" fmla="*/ 8 h 9"/>
                <a:gd name="T52" fmla="*/ 5 w 8"/>
                <a:gd name="T53" fmla="*/ 6 h 9"/>
                <a:gd name="T54" fmla="*/ 6 w 8"/>
                <a:gd name="T55" fmla="*/ 4 h 9"/>
                <a:gd name="T56" fmla="*/ 6 w 8"/>
                <a:gd name="T57" fmla="*/ 3 h 9"/>
                <a:gd name="T58" fmla="*/ 6 w 8"/>
                <a:gd name="T59" fmla="*/ 2 h 9"/>
                <a:gd name="T60" fmla="*/ 6 w 8"/>
                <a:gd name="T61" fmla="*/ 2 h 9"/>
                <a:gd name="T62" fmla="*/ 6 w 8"/>
                <a:gd name="T63" fmla="*/ 2 h 9"/>
                <a:gd name="T64" fmla="*/ 6 w 8"/>
                <a:gd name="T65" fmla="*/ 1 h 9"/>
                <a:gd name="T66" fmla="*/ 8 w 8"/>
                <a:gd name="T67" fmla="*/ 2 h 9"/>
                <a:gd name="T68" fmla="*/ 8 w 8"/>
                <a:gd name="T6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9"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4"/>
                    <a:pt x="6" y="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6"/>
                    <a:pt x="0" y="6"/>
                    <a:pt x="1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4" y="7"/>
                    <a:pt x="5" y="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8" y="2"/>
                    <a:pt x="8" y="2"/>
                  </a:cubicBezTo>
                  <a:lnTo>
                    <a:pt x="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8" name="Freeform 198"/>
            <p:cNvSpPr/>
            <p:nvPr/>
          </p:nvSpPr>
          <p:spPr bwMode="auto">
            <a:xfrm>
              <a:off x="6676231" y="1505743"/>
              <a:ext cx="38100" cy="38100"/>
            </a:xfrm>
            <a:custGeom>
              <a:avLst/>
              <a:gdLst>
                <a:gd name="T0" fmla="*/ 9 w 10"/>
                <a:gd name="T1" fmla="*/ 3 h 10"/>
                <a:gd name="T2" fmla="*/ 9 w 10"/>
                <a:gd name="T3" fmla="*/ 3 h 10"/>
                <a:gd name="T4" fmla="*/ 9 w 10"/>
                <a:gd name="T5" fmla="*/ 3 h 10"/>
                <a:gd name="T6" fmla="*/ 8 w 10"/>
                <a:gd name="T7" fmla="*/ 4 h 10"/>
                <a:gd name="T8" fmla="*/ 8 w 10"/>
                <a:gd name="T9" fmla="*/ 5 h 10"/>
                <a:gd name="T10" fmla="*/ 6 w 10"/>
                <a:gd name="T11" fmla="*/ 10 h 10"/>
                <a:gd name="T12" fmla="*/ 5 w 10"/>
                <a:gd name="T13" fmla="*/ 10 h 10"/>
                <a:gd name="T14" fmla="*/ 4 w 10"/>
                <a:gd name="T15" fmla="*/ 3 h 10"/>
                <a:gd name="T16" fmla="*/ 3 w 10"/>
                <a:gd name="T17" fmla="*/ 6 h 10"/>
                <a:gd name="T18" fmla="*/ 2 w 10"/>
                <a:gd name="T19" fmla="*/ 7 h 10"/>
                <a:gd name="T20" fmla="*/ 2 w 10"/>
                <a:gd name="T21" fmla="*/ 8 h 10"/>
                <a:gd name="T22" fmla="*/ 3 w 10"/>
                <a:gd name="T23" fmla="*/ 8 h 10"/>
                <a:gd name="T24" fmla="*/ 3 w 10"/>
                <a:gd name="T25" fmla="*/ 8 h 10"/>
                <a:gd name="T26" fmla="*/ 3 w 10"/>
                <a:gd name="T27" fmla="*/ 9 h 10"/>
                <a:gd name="T28" fmla="*/ 0 w 10"/>
                <a:gd name="T29" fmla="*/ 8 h 10"/>
                <a:gd name="T30" fmla="*/ 1 w 10"/>
                <a:gd name="T31" fmla="*/ 8 h 10"/>
                <a:gd name="T32" fmla="*/ 1 w 10"/>
                <a:gd name="T33" fmla="*/ 8 h 10"/>
                <a:gd name="T34" fmla="*/ 1 w 10"/>
                <a:gd name="T35" fmla="*/ 8 h 10"/>
                <a:gd name="T36" fmla="*/ 2 w 10"/>
                <a:gd name="T37" fmla="*/ 7 h 10"/>
                <a:gd name="T38" fmla="*/ 2 w 10"/>
                <a:gd name="T39" fmla="*/ 6 h 10"/>
                <a:gd name="T40" fmla="*/ 4 w 10"/>
                <a:gd name="T41" fmla="*/ 2 h 10"/>
                <a:gd name="T42" fmla="*/ 4 w 10"/>
                <a:gd name="T43" fmla="*/ 2 h 10"/>
                <a:gd name="T44" fmla="*/ 4 w 10"/>
                <a:gd name="T45" fmla="*/ 1 h 10"/>
                <a:gd name="T46" fmla="*/ 3 w 10"/>
                <a:gd name="T47" fmla="*/ 1 h 10"/>
                <a:gd name="T48" fmla="*/ 3 w 10"/>
                <a:gd name="T49" fmla="*/ 1 h 10"/>
                <a:gd name="T50" fmla="*/ 3 w 10"/>
                <a:gd name="T51" fmla="*/ 0 h 10"/>
                <a:gd name="T52" fmla="*/ 5 w 10"/>
                <a:gd name="T53" fmla="*/ 1 h 10"/>
                <a:gd name="T54" fmla="*/ 6 w 10"/>
                <a:gd name="T55" fmla="*/ 7 h 10"/>
                <a:gd name="T56" fmla="*/ 7 w 10"/>
                <a:gd name="T57" fmla="*/ 4 h 10"/>
                <a:gd name="T58" fmla="*/ 8 w 10"/>
                <a:gd name="T59" fmla="*/ 3 h 10"/>
                <a:gd name="T60" fmla="*/ 8 w 10"/>
                <a:gd name="T61" fmla="*/ 3 h 10"/>
                <a:gd name="T62" fmla="*/ 7 w 10"/>
                <a:gd name="T63" fmla="*/ 3 h 10"/>
                <a:gd name="T64" fmla="*/ 7 w 10"/>
                <a:gd name="T65" fmla="*/ 2 h 10"/>
                <a:gd name="T66" fmla="*/ 7 w 10"/>
                <a:gd name="T67" fmla="*/ 2 h 10"/>
                <a:gd name="T68" fmla="*/ 10 w 10"/>
                <a:gd name="T69" fmla="*/ 3 h 10"/>
                <a:gd name="T70" fmla="*/ 9 w 10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0" y="3"/>
                    <a:pt x="10" y="3"/>
                    <a:pt x="10" y="3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9" name="Freeform 199"/>
            <p:cNvSpPr/>
            <p:nvPr/>
          </p:nvSpPr>
          <p:spPr bwMode="auto">
            <a:xfrm>
              <a:off x="6703218" y="1518443"/>
              <a:ext cx="22225" cy="33338"/>
            </a:xfrm>
            <a:custGeom>
              <a:avLst/>
              <a:gdLst>
                <a:gd name="T0" fmla="*/ 3 w 6"/>
                <a:gd name="T1" fmla="*/ 9 h 9"/>
                <a:gd name="T2" fmla="*/ 0 w 6"/>
                <a:gd name="T3" fmla="*/ 8 h 9"/>
                <a:gd name="T4" fmla="*/ 1 w 6"/>
                <a:gd name="T5" fmla="*/ 7 h 9"/>
                <a:gd name="T6" fmla="*/ 1 w 6"/>
                <a:gd name="T7" fmla="*/ 7 h 9"/>
                <a:gd name="T8" fmla="*/ 1 w 6"/>
                <a:gd name="T9" fmla="*/ 7 h 9"/>
                <a:gd name="T10" fmla="*/ 1 w 6"/>
                <a:gd name="T11" fmla="*/ 7 h 9"/>
                <a:gd name="T12" fmla="*/ 2 w 6"/>
                <a:gd name="T13" fmla="*/ 7 h 9"/>
                <a:gd name="T14" fmla="*/ 3 w 6"/>
                <a:gd name="T15" fmla="*/ 1 h 9"/>
                <a:gd name="T16" fmla="*/ 3 w 6"/>
                <a:gd name="T17" fmla="*/ 1 h 9"/>
                <a:gd name="T18" fmla="*/ 3 w 6"/>
                <a:gd name="T19" fmla="*/ 1 h 9"/>
                <a:gd name="T20" fmla="*/ 3 w 6"/>
                <a:gd name="T21" fmla="*/ 0 h 9"/>
                <a:gd name="T22" fmla="*/ 3 w 6"/>
                <a:gd name="T23" fmla="*/ 0 h 9"/>
                <a:gd name="T24" fmla="*/ 3 w 6"/>
                <a:gd name="T25" fmla="*/ 0 h 9"/>
                <a:gd name="T26" fmla="*/ 6 w 6"/>
                <a:gd name="T27" fmla="*/ 1 h 9"/>
                <a:gd name="T28" fmla="*/ 6 w 6"/>
                <a:gd name="T29" fmla="*/ 1 h 9"/>
                <a:gd name="T30" fmla="*/ 6 w 6"/>
                <a:gd name="T31" fmla="*/ 1 h 9"/>
                <a:gd name="T32" fmla="*/ 5 w 6"/>
                <a:gd name="T33" fmla="*/ 1 h 9"/>
                <a:gd name="T34" fmla="*/ 5 w 6"/>
                <a:gd name="T35" fmla="*/ 1 h 9"/>
                <a:gd name="T36" fmla="*/ 5 w 6"/>
                <a:gd name="T37" fmla="*/ 2 h 9"/>
                <a:gd name="T38" fmla="*/ 3 w 6"/>
                <a:gd name="T39" fmla="*/ 7 h 9"/>
                <a:gd name="T40" fmla="*/ 3 w 6"/>
                <a:gd name="T41" fmla="*/ 7 h 9"/>
                <a:gd name="T42" fmla="*/ 3 w 6"/>
                <a:gd name="T43" fmla="*/ 8 h 9"/>
                <a:gd name="T44" fmla="*/ 3 w 6"/>
                <a:gd name="T45" fmla="*/ 8 h 9"/>
                <a:gd name="T46" fmla="*/ 4 w 6"/>
                <a:gd name="T47" fmla="*/ 8 h 9"/>
                <a:gd name="T48" fmla="*/ 3 w 6"/>
                <a:gd name="T4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0" name="Freeform 200"/>
            <p:cNvSpPr/>
            <p:nvPr/>
          </p:nvSpPr>
          <p:spPr bwMode="auto">
            <a:xfrm>
              <a:off x="6725443" y="1521618"/>
              <a:ext cx="22225" cy="33338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2 h 9"/>
                <a:gd name="T4" fmla="*/ 6 w 6"/>
                <a:gd name="T5" fmla="*/ 2 h 9"/>
                <a:gd name="T6" fmla="*/ 5 w 6"/>
                <a:gd name="T7" fmla="*/ 2 h 9"/>
                <a:gd name="T8" fmla="*/ 5 w 6"/>
                <a:gd name="T9" fmla="*/ 3 h 9"/>
                <a:gd name="T10" fmla="*/ 5 w 6"/>
                <a:gd name="T11" fmla="*/ 4 h 9"/>
                <a:gd name="T12" fmla="*/ 4 w 6"/>
                <a:gd name="T13" fmla="*/ 5 h 9"/>
                <a:gd name="T14" fmla="*/ 2 w 6"/>
                <a:gd name="T15" fmla="*/ 7 h 9"/>
                <a:gd name="T16" fmla="*/ 1 w 6"/>
                <a:gd name="T17" fmla="*/ 9 h 9"/>
                <a:gd name="T18" fmla="*/ 1 w 6"/>
                <a:gd name="T19" fmla="*/ 9 h 9"/>
                <a:gd name="T20" fmla="*/ 1 w 6"/>
                <a:gd name="T21" fmla="*/ 4 h 9"/>
                <a:gd name="T22" fmla="*/ 1 w 6"/>
                <a:gd name="T23" fmla="*/ 1 h 9"/>
                <a:gd name="T24" fmla="*/ 0 w 6"/>
                <a:gd name="T25" fmla="*/ 1 h 9"/>
                <a:gd name="T26" fmla="*/ 0 w 6"/>
                <a:gd name="T27" fmla="*/ 1 h 9"/>
                <a:gd name="T28" fmla="*/ 0 w 6"/>
                <a:gd name="T29" fmla="*/ 0 h 9"/>
                <a:gd name="T30" fmla="*/ 0 w 6"/>
                <a:gd name="T31" fmla="*/ 0 h 9"/>
                <a:gd name="T32" fmla="*/ 0 w 6"/>
                <a:gd name="T33" fmla="*/ 0 h 9"/>
                <a:gd name="T34" fmla="*/ 3 w 6"/>
                <a:gd name="T35" fmla="*/ 1 h 9"/>
                <a:gd name="T36" fmla="*/ 3 w 6"/>
                <a:gd name="T37" fmla="*/ 1 h 9"/>
                <a:gd name="T38" fmla="*/ 2 w 6"/>
                <a:gd name="T39" fmla="*/ 1 h 9"/>
                <a:gd name="T40" fmla="*/ 2 w 6"/>
                <a:gd name="T41" fmla="*/ 1 h 9"/>
                <a:gd name="T42" fmla="*/ 2 w 6"/>
                <a:gd name="T43" fmla="*/ 1 h 9"/>
                <a:gd name="T44" fmla="*/ 2 w 6"/>
                <a:gd name="T45" fmla="*/ 2 h 9"/>
                <a:gd name="T46" fmla="*/ 2 w 6"/>
                <a:gd name="T47" fmla="*/ 3 h 9"/>
                <a:gd name="T48" fmla="*/ 2 w 6"/>
                <a:gd name="T49" fmla="*/ 7 h 9"/>
                <a:gd name="T50" fmla="*/ 3 w 6"/>
                <a:gd name="T51" fmla="*/ 5 h 9"/>
                <a:gd name="T52" fmla="*/ 4 w 6"/>
                <a:gd name="T53" fmla="*/ 3 h 9"/>
                <a:gd name="T54" fmla="*/ 5 w 6"/>
                <a:gd name="T55" fmla="*/ 3 h 9"/>
                <a:gd name="T56" fmla="*/ 5 w 6"/>
                <a:gd name="T57" fmla="*/ 2 h 9"/>
                <a:gd name="T58" fmla="*/ 5 w 6"/>
                <a:gd name="T59" fmla="*/ 2 h 9"/>
                <a:gd name="T60" fmla="*/ 4 w 6"/>
                <a:gd name="T61" fmla="*/ 1 h 9"/>
                <a:gd name="T62" fmla="*/ 4 w 6"/>
                <a:gd name="T63" fmla="*/ 1 h 9"/>
                <a:gd name="T64" fmla="*/ 6 w 6"/>
                <a:gd name="T6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6"/>
                    <a:pt x="3" y="6"/>
                    <a:pt x="2" y="7"/>
                  </a:cubicBezTo>
                  <a:cubicBezTo>
                    <a:pt x="2" y="8"/>
                    <a:pt x="2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7"/>
                    <a:pt x="1" y="6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5"/>
                    <a:pt x="2" y="7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1" name="Freeform 201"/>
            <p:cNvSpPr/>
            <p:nvPr/>
          </p:nvSpPr>
          <p:spPr bwMode="auto">
            <a:xfrm>
              <a:off x="6744493" y="1529556"/>
              <a:ext cx="22225" cy="33338"/>
            </a:xfrm>
            <a:custGeom>
              <a:avLst/>
              <a:gdLst>
                <a:gd name="T0" fmla="*/ 6 w 6"/>
                <a:gd name="T1" fmla="*/ 3 h 9"/>
                <a:gd name="T2" fmla="*/ 6 w 6"/>
                <a:gd name="T3" fmla="*/ 3 h 9"/>
                <a:gd name="T4" fmla="*/ 6 w 6"/>
                <a:gd name="T5" fmla="*/ 2 h 9"/>
                <a:gd name="T6" fmla="*/ 5 w 6"/>
                <a:gd name="T7" fmla="*/ 1 h 9"/>
                <a:gd name="T8" fmla="*/ 5 w 6"/>
                <a:gd name="T9" fmla="*/ 1 h 9"/>
                <a:gd name="T10" fmla="*/ 4 w 6"/>
                <a:gd name="T11" fmla="*/ 1 h 9"/>
                <a:gd name="T12" fmla="*/ 4 w 6"/>
                <a:gd name="T13" fmla="*/ 1 h 9"/>
                <a:gd name="T14" fmla="*/ 3 w 6"/>
                <a:gd name="T15" fmla="*/ 4 h 9"/>
                <a:gd name="T16" fmla="*/ 4 w 6"/>
                <a:gd name="T17" fmla="*/ 4 h 9"/>
                <a:gd name="T18" fmla="*/ 4 w 6"/>
                <a:gd name="T19" fmla="*/ 4 h 9"/>
                <a:gd name="T20" fmla="*/ 4 w 6"/>
                <a:gd name="T21" fmla="*/ 4 h 9"/>
                <a:gd name="T22" fmla="*/ 5 w 6"/>
                <a:gd name="T23" fmla="*/ 3 h 9"/>
                <a:gd name="T24" fmla="*/ 5 w 6"/>
                <a:gd name="T25" fmla="*/ 3 h 9"/>
                <a:gd name="T26" fmla="*/ 5 w 6"/>
                <a:gd name="T27" fmla="*/ 3 h 9"/>
                <a:gd name="T28" fmla="*/ 4 w 6"/>
                <a:gd name="T29" fmla="*/ 6 h 9"/>
                <a:gd name="T30" fmla="*/ 4 w 6"/>
                <a:gd name="T31" fmla="*/ 6 h 9"/>
                <a:gd name="T32" fmla="*/ 4 w 6"/>
                <a:gd name="T33" fmla="*/ 5 h 9"/>
                <a:gd name="T34" fmla="*/ 4 w 6"/>
                <a:gd name="T35" fmla="*/ 5 h 9"/>
                <a:gd name="T36" fmla="*/ 4 w 6"/>
                <a:gd name="T37" fmla="*/ 4 h 9"/>
                <a:gd name="T38" fmla="*/ 3 w 6"/>
                <a:gd name="T39" fmla="*/ 4 h 9"/>
                <a:gd name="T40" fmla="*/ 3 w 6"/>
                <a:gd name="T41" fmla="*/ 4 h 9"/>
                <a:gd name="T42" fmla="*/ 2 w 6"/>
                <a:gd name="T43" fmla="*/ 6 h 9"/>
                <a:gd name="T44" fmla="*/ 2 w 6"/>
                <a:gd name="T45" fmla="*/ 7 h 9"/>
                <a:gd name="T46" fmla="*/ 2 w 6"/>
                <a:gd name="T47" fmla="*/ 7 h 9"/>
                <a:gd name="T48" fmla="*/ 3 w 6"/>
                <a:gd name="T49" fmla="*/ 8 h 9"/>
                <a:gd name="T50" fmla="*/ 3 w 6"/>
                <a:gd name="T51" fmla="*/ 8 h 9"/>
                <a:gd name="T52" fmla="*/ 3 w 6"/>
                <a:gd name="T53" fmla="*/ 8 h 9"/>
                <a:gd name="T54" fmla="*/ 4 w 6"/>
                <a:gd name="T55" fmla="*/ 8 h 9"/>
                <a:gd name="T56" fmla="*/ 4 w 6"/>
                <a:gd name="T57" fmla="*/ 8 h 9"/>
                <a:gd name="T58" fmla="*/ 4 w 6"/>
                <a:gd name="T59" fmla="*/ 8 h 9"/>
                <a:gd name="T60" fmla="*/ 5 w 6"/>
                <a:gd name="T61" fmla="*/ 7 h 9"/>
                <a:gd name="T62" fmla="*/ 5 w 6"/>
                <a:gd name="T63" fmla="*/ 6 h 9"/>
                <a:gd name="T64" fmla="*/ 6 w 6"/>
                <a:gd name="T65" fmla="*/ 6 h 9"/>
                <a:gd name="T66" fmla="*/ 5 w 6"/>
                <a:gd name="T67" fmla="*/ 9 h 9"/>
                <a:gd name="T68" fmla="*/ 0 w 6"/>
                <a:gd name="T69" fmla="*/ 8 h 9"/>
                <a:gd name="T70" fmla="*/ 0 w 6"/>
                <a:gd name="T71" fmla="*/ 7 h 9"/>
                <a:gd name="T72" fmla="*/ 0 w 6"/>
                <a:gd name="T73" fmla="*/ 7 h 9"/>
                <a:gd name="T74" fmla="*/ 0 w 6"/>
                <a:gd name="T75" fmla="*/ 7 h 9"/>
                <a:gd name="T76" fmla="*/ 1 w 6"/>
                <a:gd name="T77" fmla="*/ 7 h 9"/>
                <a:gd name="T78" fmla="*/ 1 w 6"/>
                <a:gd name="T79" fmla="*/ 7 h 9"/>
                <a:gd name="T80" fmla="*/ 2 w 6"/>
                <a:gd name="T81" fmla="*/ 1 h 9"/>
                <a:gd name="T82" fmla="*/ 2 w 6"/>
                <a:gd name="T83" fmla="*/ 1 h 9"/>
                <a:gd name="T84" fmla="*/ 2 w 6"/>
                <a:gd name="T85" fmla="*/ 0 h 9"/>
                <a:gd name="T86" fmla="*/ 2 w 6"/>
                <a:gd name="T87" fmla="*/ 0 h 9"/>
                <a:gd name="T88" fmla="*/ 1 w 6"/>
                <a:gd name="T89" fmla="*/ 0 h 9"/>
                <a:gd name="T90" fmla="*/ 1 w 6"/>
                <a:gd name="T91" fmla="*/ 0 h 9"/>
                <a:gd name="T92" fmla="*/ 6 w 6"/>
                <a:gd name="T93" fmla="*/ 1 h 9"/>
                <a:gd name="T94" fmla="*/ 6 w 6"/>
                <a:gd name="T9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" h="9"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2" name="Freeform 202"/>
            <p:cNvSpPr>
              <a:spLocks noEditPoints="1"/>
            </p:cNvSpPr>
            <p:nvPr/>
          </p:nvSpPr>
          <p:spPr bwMode="auto">
            <a:xfrm>
              <a:off x="6766718" y="1532731"/>
              <a:ext cx="25400" cy="33338"/>
            </a:xfrm>
            <a:custGeom>
              <a:avLst/>
              <a:gdLst>
                <a:gd name="T0" fmla="*/ 7 w 7"/>
                <a:gd name="T1" fmla="*/ 9 h 9"/>
                <a:gd name="T2" fmla="*/ 4 w 7"/>
                <a:gd name="T3" fmla="*/ 9 h 9"/>
                <a:gd name="T4" fmla="*/ 4 w 7"/>
                <a:gd name="T5" fmla="*/ 6 h 9"/>
                <a:gd name="T6" fmla="*/ 3 w 7"/>
                <a:gd name="T7" fmla="*/ 5 h 9"/>
                <a:gd name="T8" fmla="*/ 3 w 7"/>
                <a:gd name="T9" fmla="*/ 5 h 9"/>
                <a:gd name="T10" fmla="*/ 2 w 7"/>
                <a:gd name="T11" fmla="*/ 7 h 9"/>
                <a:gd name="T12" fmla="*/ 2 w 7"/>
                <a:gd name="T13" fmla="*/ 7 h 9"/>
                <a:gd name="T14" fmla="*/ 3 w 7"/>
                <a:gd name="T15" fmla="*/ 8 h 9"/>
                <a:gd name="T16" fmla="*/ 3 w 7"/>
                <a:gd name="T17" fmla="*/ 8 h 9"/>
                <a:gd name="T18" fmla="*/ 3 w 7"/>
                <a:gd name="T19" fmla="*/ 8 h 9"/>
                <a:gd name="T20" fmla="*/ 3 w 7"/>
                <a:gd name="T21" fmla="*/ 8 h 9"/>
                <a:gd name="T22" fmla="*/ 0 w 7"/>
                <a:gd name="T23" fmla="*/ 8 h 9"/>
                <a:gd name="T24" fmla="*/ 0 w 7"/>
                <a:gd name="T25" fmla="*/ 7 h 9"/>
                <a:gd name="T26" fmla="*/ 0 w 7"/>
                <a:gd name="T27" fmla="*/ 7 h 9"/>
                <a:gd name="T28" fmla="*/ 1 w 7"/>
                <a:gd name="T29" fmla="*/ 7 h 9"/>
                <a:gd name="T30" fmla="*/ 1 w 7"/>
                <a:gd name="T31" fmla="*/ 7 h 9"/>
                <a:gd name="T32" fmla="*/ 1 w 7"/>
                <a:gd name="T33" fmla="*/ 7 h 9"/>
                <a:gd name="T34" fmla="*/ 2 w 7"/>
                <a:gd name="T35" fmla="*/ 1 h 9"/>
                <a:gd name="T36" fmla="*/ 2 w 7"/>
                <a:gd name="T37" fmla="*/ 1 h 9"/>
                <a:gd name="T38" fmla="*/ 2 w 7"/>
                <a:gd name="T39" fmla="*/ 1 h 9"/>
                <a:gd name="T40" fmla="*/ 1 w 7"/>
                <a:gd name="T41" fmla="*/ 0 h 9"/>
                <a:gd name="T42" fmla="*/ 1 w 7"/>
                <a:gd name="T43" fmla="*/ 0 h 9"/>
                <a:gd name="T44" fmla="*/ 1 w 7"/>
                <a:gd name="T45" fmla="*/ 0 h 9"/>
                <a:gd name="T46" fmla="*/ 4 w 7"/>
                <a:gd name="T47" fmla="*/ 0 h 9"/>
                <a:gd name="T48" fmla="*/ 6 w 7"/>
                <a:gd name="T49" fmla="*/ 1 h 9"/>
                <a:gd name="T50" fmla="*/ 6 w 7"/>
                <a:gd name="T51" fmla="*/ 3 h 9"/>
                <a:gd name="T52" fmla="*/ 6 w 7"/>
                <a:gd name="T53" fmla="*/ 4 h 9"/>
                <a:gd name="T54" fmla="*/ 5 w 7"/>
                <a:gd name="T55" fmla="*/ 5 h 9"/>
                <a:gd name="T56" fmla="*/ 5 w 7"/>
                <a:gd name="T57" fmla="*/ 6 h 9"/>
                <a:gd name="T58" fmla="*/ 6 w 7"/>
                <a:gd name="T59" fmla="*/ 7 h 9"/>
                <a:gd name="T60" fmla="*/ 6 w 7"/>
                <a:gd name="T61" fmla="*/ 8 h 9"/>
                <a:gd name="T62" fmla="*/ 6 w 7"/>
                <a:gd name="T63" fmla="*/ 8 h 9"/>
                <a:gd name="T64" fmla="*/ 6 w 7"/>
                <a:gd name="T65" fmla="*/ 8 h 9"/>
                <a:gd name="T66" fmla="*/ 7 w 7"/>
                <a:gd name="T67" fmla="*/ 8 h 9"/>
                <a:gd name="T68" fmla="*/ 7 w 7"/>
                <a:gd name="T69" fmla="*/ 9 h 9"/>
                <a:gd name="T70" fmla="*/ 5 w 7"/>
                <a:gd name="T71" fmla="*/ 2 h 9"/>
                <a:gd name="T72" fmla="*/ 5 w 7"/>
                <a:gd name="T73" fmla="*/ 1 h 9"/>
                <a:gd name="T74" fmla="*/ 4 w 7"/>
                <a:gd name="T75" fmla="*/ 1 h 9"/>
                <a:gd name="T76" fmla="*/ 3 w 7"/>
                <a:gd name="T77" fmla="*/ 1 h 9"/>
                <a:gd name="T78" fmla="*/ 3 w 7"/>
                <a:gd name="T79" fmla="*/ 4 h 9"/>
                <a:gd name="T80" fmla="*/ 3 w 7"/>
                <a:gd name="T81" fmla="*/ 4 h 9"/>
                <a:gd name="T82" fmla="*/ 4 w 7"/>
                <a:gd name="T83" fmla="*/ 4 h 9"/>
                <a:gd name="T84" fmla="*/ 5 w 7"/>
                <a:gd name="T8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7"/>
                    <a:pt x="4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9"/>
                  </a:ln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5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3" name="Freeform 203"/>
            <p:cNvSpPr/>
            <p:nvPr/>
          </p:nvSpPr>
          <p:spPr bwMode="auto">
            <a:xfrm>
              <a:off x="6792118" y="1535906"/>
              <a:ext cx="19050" cy="30163"/>
            </a:xfrm>
            <a:custGeom>
              <a:avLst/>
              <a:gdLst>
                <a:gd name="T0" fmla="*/ 2 w 5"/>
                <a:gd name="T1" fmla="*/ 8 h 8"/>
                <a:gd name="T2" fmla="*/ 1 w 5"/>
                <a:gd name="T3" fmla="*/ 8 h 8"/>
                <a:gd name="T4" fmla="*/ 1 w 5"/>
                <a:gd name="T5" fmla="*/ 8 h 8"/>
                <a:gd name="T6" fmla="*/ 0 w 5"/>
                <a:gd name="T7" fmla="*/ 8 h 8"/>
                <a:gd name="T8" fmla="*/ 0 w 5"/>
                <a:gd name="T9" fmla="*/ 8 h 8"/>
                <a:gd name="T10" fmla="*/ 0 w 5"/>
                <a:gd name="T11" fmla="*/ 5 h 8"/>
                <a:gd name="T12" fmla="*/ 1 w 5"/>
                <a:gd name="T13" fmla="*/ 5 h 8"/>
                <a:gd name="T14" fmla="*/ 1 w 5"/>
                <a:gd name="T15" fmla="*/ 6 h 8"/>
                <a:gd name="T16" fmla="*/ 1 w 5"/>
                <a:gd name="T17" fmla="*/ 7 h 8"/>
                <a:gd name="T18" fmla="*/ 2 w 5"/>
                <a:gd name="T19" fmla="*/ 7 h 8"/>
                <a:gd name="T20" fmla="*/ 2 w 5"/>
                <a:gd name="T21" fmla="*/ 8 h 8"/>
                <a:gd name="T22" fmla="*/ 3 w 5"/>
                <a:gd name="T23" fmla="*/ 7 h 8"/>
                <a:gd name="T24" fmla="*/ 4 w 5"/>
                <a:gd name="T25" fmla="*/ 7 h 8"/>
                <a:gd name="T26" fmla="*/ 3 w 5"/>
                <a:gd name="T27" fmla="*/ 6 h 8"/>
                <a:gd name="T28" fmla="*/ 3 w 5"/>
                <a:gd name="T29" fmla="*/ 5 h 8"/>
                <a:gd name="T30" fmla="*/ 2 w 5"/>
                <a:gd name="T31" fmla="*/ 5 h 8"/>
                <a:gd name="T32" fmla="*/ 2 w 5"/>
                <a:gd name="T33" fmla="*/ 4 h 8"/>
                <a:gd name="T34" fmla="*/ 1 w 5"/>
                <a:gd name="T35" fmla="*/ 3 h 8"/>
                <a:gd name="T36" fmla="*/ 1 w 5"/>
                <a:gd name="T37" fmla="*/ 2 h 8"/>
                <a:gd name="T38" fmla="*/ 1 w 5"/>
                <a:gd name="T39" fmla="*/ 1 h 8"/>
                <a:gd name="T40" fmla="*/ 1 w 5"/>
                <a:gd name="T41" fmla="*/ 0 h 8"/>
                <a:gd name="T42" fmla="*/ 2 w 5"/>
                <a:gd name="T43" fmla="*/ 0 h 8"/>
                <a:gd name="T44" fmla="*/ 3 w 5"/>
                <a:gd name="T45" fmla="*/ 0 h 8"/>
                <a:gd name="T46" fmla="*/ 4 w 5"/>
                <a:gd name="T47" fmla="*/ 0 h 8"/>
                <a:gd name="T48" fmla="*/ 5 w 5"/>
                <a:gd name="T49" fmla="*/ 1 h 8"/>
                <a:gd name="T50" fmla="*/ 5 w 5"/>
                <a:gd name="T51" fmla="*/ 0 h 8"/>
                <a:gd name="T52" fmla="*/ 5 w 5"/>
                <a:gd name="T53" fmla="*/ 0 h 8"/>
                <a:gd name="T54" fmla="*/ 5 w 5"/>
                <a:gd name="T55" fmla="*/ 3 h 8"/>
                <a:gd name="T56" fmla="*/ 5 w 5"/>
                <a:gd name="T57" fmla="*/ 3 h 8"/>
                <a:gd name="T58" fmla="*/ 4 w 5"/>
                <a:gd name="T59" fmla="*/ 2 h 8"/>
                <a:gd name="T60" fmla="*/ 4 w 5"/>
                <a:gd name="T61" fmla="*/ 1 h 8"/>
                <a:gd name="T62" fmla="*/ 4 w 5"/>
                <a:gd name="T63" fmla="*/ 1 h 8"/>
                <a:gd name="T64" fmla="*/ 3 w 5"/>
                <a:gd name="T65" fmla="*/ 0 h 8"/>
                <a:gd name="T66" fmla="*/ 2 w 5"/>
                <a:gd name="T67" fmla="*/ 1 h 8"/>
                <a:gd name="T68" fmla="*/ 2 w 5"/>
                <a:gd name="T69" fmla="*/ 1 h 8"/>
                <a:gd name="T70" fmla="*/ 2 w 5"/>
                <a:gd name="T71" fmla="*/ 2 h 8"/>
                <a:gd name="T72" fmla="*/ 3 w 5"/>
                <a:gd name="T73" fmla="*/ 3 h 8"/>
                <a:gd name="T74" fmla="*/ 3 w 5"/>
                <a:gd name="T75" fmla="*/ 3 h 8"/>
                <a:gd name="T76" fmla="*/ 4 w 5"/>
                <a:gd name="T77" fmla="*/ 4 h 8"/>
                <a:gd name="T78" fmla="*/ 5 w 5"/>
                <a:gd name="T79" fmla="*/ 5 h 8"/>
                <a:gd name="T80" fmla="*/ 5 w 5"/>
                <a:gd name="T81" fmla="*/ 6 h 8"/>
                <a:gd name="T82" fmla="*/ 5 w 5"/>
                <a:gd name="T83" fmla="*/ 7 h 8"/>
                <a:gd name="T84" fmla="*/ 4 w 5"/>
                <a:gd name="T85" fmla="*/ 8 h 8"/>
                <a:gd name="T86" fmla="*/ 3 w 5"/>
                <a:gd name="T87" fmla="*/ 8 h 8"/>
                <a:gd name="T88" fmla="*/ 2 w 5"/>
                <a:gd name="T8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5" y="4"/>
                    <a:pt x="5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3" y="8"/>
                    <a:pt x="2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4" name="Freeform 204"/>
            <p:cNvSpPr/>
            <p:nvPr/>
          </p:nvSpPr>
          <p:spPr bwMode="auto">
            <a:xfrm>
              <a:off x="6815931" y="1535906"/>
              <a:ext cx="11113" cy="34925"/>
            </a:xfrm>
            <a:custGeom>
              <a:avLst/>
              <a:gdLst>
                <a:gd name="T0" fmla="*/ 3 w 3"/>
                <a:gd name="T1" fmla="*/ 9 h 9"/>
                <a:gd name="T2" fmla="*/ 0 w 3"/>
                <a:gd name="T3" fmla="*/ 8 h 9"/>
                <a:gd name="T4" fmla="*/ 0 w 3"/>
                <a:gd name="T5" fmla="*/ 8 h 9"/>
                <a:gd name="T6" fmla="*/ 0 w 3"/>
                <a:gd name="T7" fmla="*/ 8 h 9"/>
                <a:gd name="T8" fmla="*/ 0 w 3"/>
                <a:gd name="T9" fmla="*/ 8 h 9"/>
                <a:gd name="T10" fmla="*/ 1 w 3"/>
                <a:gd name="T11" fmla="*/ 8 h 9"/>
                <a:gd name="T12" fmla="*/ 1 w 3"/>
                <a:gd name="T13" fmla="*/ 7 h 9"/>
                <a:gd name="T14" fmla="*/ 1 w 3"/>
                <a:gd name="T15" fmla="*/ 2 h 9"/>
                <a:gd name="T16" fmla="*/ 1 w 3"/>
                <a:gd name="T17" fmla="*/ 1 h 9"/>
                <a:gd name="T18" fmla="*/ 1 w 3"/>
                <a:gd name="T19" fmla="*/ 1 h 9"/>
                <a:gd name="T20" fmla="*/ 0 w 3"/>
                <a:gd name="T21" fmla="*/ 1 h 9"/>
                <a:gd name="T22" fmla="*/ 0 w 3"/>
                <a:gd name="T23" fmla="*/ 1 h 9"/>
                <a:gd name="T24" fmla="*/ 0 w 3"/>
                <a:gd name="T25" fmla="*/ 0 h 9"/>
                <a:gd name="T26" fmla="*/ 3 w 3"/>
                <a:gd name="T27" fmla="*/ 0 h 9"/>
                <a:gd name="T28" fmla="*/ 3 w 3"/>
                <a:gd name="T29" fmla="*/ 1 h 9"/>
                <a:gd name="T30" fmla="*/ 3 w 3"/>
                <a:gd name="T31" fmla="*/ 1 h 9"/>
                <a:gd name="T32" fmla="*/ 3 w 3"/>
                <a:gd name="T33" fmla="*/ 1 h 9"/>
                <a:gd name="T34" fmla="*/ 2 w 3"/>
                <a:gd name="T35" fmla="*/ 1 h 9"/>
                <a:gd name="T36" fmla="*/ 2 w 3"/>
                <a:gd name="T37" fmla="*/ 2 h 9"/>
                <a:gd name="T38" fmla="*/ 2 w 3"/>
                <a:gd name="T39" fmla="*/ 7 h 9"/>
                <a:gd name="T40" fmla="*/ 2 w 3"/>
                <a:gd name="T41" fmla="*/ 8 h 9"/>
                <a:gd name="T42" fmla="*/ 2 w 3"/>
                <a:gd name="T43" fmla="*/ 8 h 9"/>
                <a:gd name="T44" fmla="*/ 3 w 3"/>
                <a:gd name="T45" fmla="*/ 8 h 9"/>
                <a:gd name="T46" fmla="*/ 3 w 3"/>
                <a:gd name="T47" fmla="*/ 8 h 9"/>
                <a:gd name="T48" fmla="*/ 3 w 3"/>
                <a:gd name="T4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" h="9">
                  <a:moveTo>
                    <a:pt x="3" y="9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5" name="Freeform 205"/>
            <p:cNvSpPr/>
            <p:nvPr/>
          </p:nvSpPr>
          <p:spPr bwMode="auto">
            <a:xfrm>
              <a:off x="6830218" y="1540668"/>
              <a:ext cx="19050" cy="30163"/>
            </a:xfrm>
            <a:custGeom>
              <a:avLst/>
              <a:gdLst>
                <a:gd name="T0" fmla="*/ 5 w 5"/>
                <a:gd name="T1" fmla="*/ 2 h 8"/>
                <a:gd name="T2" fmla="*/ 5 w 5"/>
                <a:gd name="T3" fmla="*/ 2 h 8"/>
                <a:gd name="T4" fmla="*/ 4 w 5"/>
                <a:gd name="T5" fmla="*/ 1 h 8"/>
                <a:gd name="T6" fmla="*/ 4 w 5"/>
                <a:gd name="T7" fmla="*/ 0 h 8"/>
                <a:gd name="T8" fmla="*/ 4 w 5"/>
                <a:gd name="T9" fmla="*/ 0 h 8"/>
                <a:gd name="T10" fmla="*/ 3 w 5"/>
                <a:gd name="T11" fmla="*/ 0 h 8"/>
                <a:gd name="T12" fmla="*/ 3 w 5"/>
                <a:gd name="T13" fmla="*/ 0 h 8"/>
                <a:gd name="T14" fmla="*/ 3 w 5"/>
                <a:gd name="T15" fmla="*/ 7 h 8"/>
                <a:gd name="T16" fmla="*/ 3 w 5"/>
                <a:gd name="T17" fmla="*/ 7 h 8"/>
                <a:gd name="T18" fmla="*/ 3 w 5"/>
                <a:gd name="T19" fmla="*/ 7 h 8"/>
                <a:gd name="T20" fmla="*/ 4 w 5"/>
                <a:gd name="T21" fmla="*/ 7 h 8"/>
                <a:gd name="T22" fmla="*/ 4 w 5"/>
                <a:gd name="T23" fmla="*/ 7 h 8"/>
                <a:gd name="T24" fmla="*/ 4 w 5"/>
                <a:gd name="T25" fmla="*/ 8 h 8"/>
                <a:gd name="T26" fmla="*/ 1 w 5"/>
                <a:gd name="T27" fmla="*/ 8 h 8"/>
                <a:gd name="T28" fmla="*/ 1 w 5"/>
                <a:gd name="T29" fmla="*/ 7 h 8"/>
                <a:gd name="T30" fmla="*/ 1 w 5"/>
                <a:gd name="T31" fmla="*/ 7 h 8"/>
                <a:gd name="T32" fmla="*/ 1 w 5"/>
                <a:gd name="T33" fmla="*/ 7 h 8"/>
                <a:gd name="T34" fmla="*/ 1 w 5"/>
                <a:gd name="T35" fmla="*/ 7 h 8"/>
                <a:gd name="T36" fmla="*/ 2 w 5"/>
                <a:gd name="T37" fmla="*/ 7 h 8"/>
                <a:gd name="T38" fmla="*/ 2 w 5"/>
                <a:gd name="T39" fmla="*/ 0 h 8"/>
                <a:gd name="T40" fmla="*/ 1 w 5"/>
                <a:gd name="T41" fmla="*/ 0 h 8"/>
                <a:gd name="T42" fmla="*/ 1 w 5"/>
                <a:gd name="T43" fmla="*/ 0 h 8"/>
                <a:gd name="T44" fmla="*/ 1 w 5"/>
                <a:gd name="T45" fmla="*/ 0 h 8"/>
                <a:gd name="T46" fmla="*/ 0 w 5"/>
                <a:gd name="T47" fmla="*/ 1 h 8"/>
                <a:gd name="T48" fmla="*/ 0 w 5"/>
                <a:gd name="T49" fmla="*/ 2 h 8"/>
                <a:gd name="T50" fmla="*/ 0 w 5"/>
                <a:gd name="T51" fmla="*/ 2 h 8"/>
                <a:gd name="T52" fmla="*/ 0 w 5"/>
                <a:gd name="T53" fmla="*/ 0 h 8"/>
                <a:gd name="T54" fmla="*/ 5 w 5"/>
                <a:gd name="T55" fmla="*/ 0 h 8"/>
                <a:gd name="T56" fmla="*/ 5 w 5"/>
                <a:gd name="T5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" h="8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6" name="Freeform 207"/>
            <p:cNvSpPr/>
            <p:nvPr/>
          </p:nvSpPr>
          <p:spPr bwMode="auto">
            <a:xfrm>
              <a:off x="6849268" y="1535906"/>
              <a:ext cx="25400" cy="34925"/>
            </a:xfrm>
            <a:custGeom>
              <a:avLst/>
              <a:gdLst>
                <a:gd name="T0" fmla="*/ 7 w 7"/>
                <a:gd name="T1" fmla="*/ 1 h 9"/>
                <a:gd name="T2" fmla="*/ 6 w 7"/>
                <a:gd name="T3" fmla="*/ 1 h 9"/>
                <a:gd name="T4" fmla="*/ 6 w 7"/>
                <a:gd name="T5" fmla="*/ 1 h 9"/>
                <a:gd name="T6" fmla="*/ 6 w 7"/>
                <a:gd name="T7" fmla="*/ 1 h 9"/>
                <a:gd name="T8" fmla="*/ 6 w 7"/>
                <a:gd name="T9" fmla="*/ 2 h 9"/>
                <a:gd name="T10" fmla="*/ 5 w 7"/>
                <a:gd name="T11" fmla="*/ 3 h 9"/>
                <a:gd name="T12" fmla="*/ 4 w 7"/>
                <a:gd name="T13" fmla="*/ 5 h 9"/>
                <a:gd name="T14" fmla="*/ 4 w 7"/>
                <a:gd name="T15" fmla="*/ 5 h 9"/>
                <a:gd name="T16" fmla="*/ 4 w 7"/>
                <a:gd name="T17" fmla="*/ 6 h 9"/>
                <a:gd name="T18" fmla="*/ 4 w 7"/>
                <a:gd name="T19" fmla="*/ 7 h 9"/>
                <a:gd name="T20" fmla="*/ 4 w 7"/>
                <a:gd name="T21" fmla="*/ 8 h 9"/>
                <a:gd name="T22" fmla="*/ 4 w 7"/>
                <a:gd name="T23" fmla="*/ 8 h 9"/>
                <a:gd name="T24" fmla="*/ 5 w 7"/>
                <a:gd name="T25" fmla="*/ 8 h 9"/>
                <a:gd name="T26" fmla="*/ 5 w 7"/>
                <a:gd name="T27" fmla="*/ 8 h 9"/>
                <a:gd name="T28" fmla="*/ 5 w 7"/>
                <a:gd name="T29" fmla="*/ 9 h 9"/>
                <a:gd name="T30" fmla="*/ 2 w 7"/>
                <a:gd name="T31" fmla="*/ 9 h 9"/>
                <a:gd name="T32" fmla="*/ 2 w 7"/>
                <a:gd name="T33" fmla="*/ 8 h 9"/>
                <a:gd name="T34" fmla="*/ 2 w 7"/>
                <a:gd name="T35" fmla="*/ 8 h 9"/>
                <a:gd name="T36" fmla="*/ 3 w 7"/>
                <a:gd name="T37" fmla="*/ 8 h 9"/>
                <a:gd name="T38" fmla="*/ 3 w 7"/>
                <a:gd name="T39" fmla="*/ 8 h 9"/>
                <a:gd name="T40" fmla="*/ 3 w 7"/>
                <a:gd name="T41" fmla="*/ 8 h 9"/>
                <a:gd name="T42" fmla="*/ 3 w 7"/>
                <a:gd name="T43" fmla="*/ 6 h 9"/>
                <a:gd name="T44" fmla="*/ 3 w 7"/>
                <a:gd name="T45" fmla="*/ 6 h 9"/>
                <a:gd name="T46" fmla="*/ 3 w 7"/>
                <a:gd name="T47" fmla="*/ 6 h 9"/>
                <a:gd name="T48" fmla="*/ 3 w 7"/>
                <a:gd name="T49" fmla="*/ 5 h 9"/>
                <a:gd name="T50" fmla="*/ 2 w 7"/>
                <a:gd name="T51" fmla="*/ 5 h 9"/>
                <a:gd name="T52" fmla="*/ 2 w 7"/>
                <a:gd name="T53" fmla="*/ 3 h 9"/>
                <a:gd name="T54" fmla="*/ 1 w 7"/>
                <a:gd name="T55" fmla="*/ 2 h 9"/>
                <a:gd name="T56" fmla="*/ 1 w 7"/>
                <a:gd name="T57" fmla="*/ 2 h 9"/>
                <a:gd name="T58" fmla="*/ 1 w 7"/>
                <a:gd name="T59" fmla="*/ 1 h 9"/>
                <a:gd name="T60" fmla="*/ 0 w 7"/>
                <a:gd name="T61" fmla="*/ 1 h 9"/>
                <a:gd name="T62" fmla="*/ 0 w 7"/>
                <a:gd name="T63" fmla="*/ 1 h 9"/>
                <a:gd name="T64" fmla="*/ 0 w 7"/>
                <a:gd name="T65" fmla="*/ 1 h 9"/>
                <a:gd name="T66" fmla="*/ 3 w 7"/>
                <a:gd name="T67" fmla="*/ 1 h 9"/>
                <a:gd name="T68" fmla="*/ 3 w 7"/>
                <a:gd name="T69" fmla="*/ 1 h 9"/>
                <a:gd name="T70" fmla="*/ 3 w 7"/>
                <a:gd name="T71" fmla="*/ 1 h 9"/>
                <a:gd name="T72" fmla="*/ 3 w 7"/>
                <a:gd name="T73" fmla="*/ 1 h 9"/>
                <a:gd name="T74" fmla="*/ 3 w 7"/>
                <a:gd name="T75" fmla="*/ 2 h 9"/>
                <a:gd name="T76" fmla="*/ 3 w 7"/>
                <a:gd name="T77" fmla="*/ 2 h 9"/>
                <a:gd name="T78" fmla="*/ 3 w 7"/>
                <a:gd name="T79" fmla="*/ 3 h 9"/>
                <a:gd name="T80" fmla="*/ 4 w 7"/>
                <a:gd name="T81" fmla="*/ 5 h 9"/>
                <a:gd name="T82" fmla="*/ 5 w 7"/>
                <a:gd name="T83" fmla="*/ 2 h 9"/>
                <a:gd name="T84" fmla="*/ 5 w 7"/>
                <a:gd name="T85" fmla="*/ 1 h 9"/>
                <a:gd name="T86" fmla="*/ 5 w 7"/>
                <a:gd name="T87" fmla="*/ 1 h 9"/>
                <a:gd name="T88" fmla="*/ 4 w 7"/>
                <a:gd name="T89" fmla="*/ 1 h 9"/>
                <a:gd name="T90" fmla="*/ 4 w 7"/>
                <a:gd name="T91" fmla="*/ 0 h 9"/>
                <a:gd name="T92" fmla="*/ 7 w 7"/>
                <a:gd name="T93" fmla="*/ 0 h 9"/>
                <a:gd name="T94" fmla="*/ 7 w 7"/>
                <a:gd name="T9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" h="9">
                  <a:moveTo>
                    <a:pt x="7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5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3"/>
                    <a:pt x="5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7" name="Freeform 208"/>
            <p:cNvSpPr>
              <a:spLocks noEditPoints="1"/>
            </p:cNvSpPr>
            <p:nvPr/>
          </p:nvSpPr>
          <p:spPr bwMode="auto">
            <a:xfrm>
              <a:off x="6882606" y="1535906"/>
              <a:ext cx="22225" cy="30163"/>
            </a:xfrm>
            <a:custGeom>
              <a:avLst/>
              <a:gdLst>
                <a:gd name="T0" fmla="*/ 5 w 6"/>
                <a:gd name="T1" fmla="*/ 1 h 8"/>
                <a:gd name="T2" fmla="*/ 6 w 6"/>
                <a:gd name="T3" fmla="*/ 2 h 8"/>
                <a:gd name="T4" fmla="*/ 6 w 6"/>
                <a:gd name="T5" fmla="*/ 4 h 8"/>
                <a:gd name="T6" fmla="*/ 6 w 6"/>
                <a:gd name="T7" fmla="*/ 5 h 8"/>
                <a:gd name="T8" fmla="*/ 6 w 6"/>
                <a:gd name="T9" fmla="*/ 7 h 8"/>
                <a:gd name="T10" fmla="*/ 5 w 6"/>
                <a:gd name="T11" fmla="*/ 8 h 8"/>
                <a:gd name="T12" fmla="*/ 4 w 6"/>
                <a:gd name="T13" fmla="*/ 8 h 8"/>
                <a:gd name="T14" fmla="*/ 2 w 6"/>
                <a:gd name="T15" fmla="*/ 8 h 8"/>
                <a:gd name="T16" fmla="*/ 1 w 6"/>
                <a:gd name="T17" fmla="*/ 7 h 8"/>
                <a:gd name="T18" fmla="*/ 1 w 6"/>
                <a:gd name="T19" fmla="*/ 6 h 8"/>
                <a:gd name="T20" fmla="*/ 0 w 6"/>
                <a:gd name="T21" fmla="*/ 4 h 8"/>
                <a:gd name="T22" fmla="*/ 0 w 6"/>
                <a:gd name="T23" fmla="*/ 3 h 8"/>
                <a:gd name="T24" fmla="*/ 1 w 6"/>
                <a:gd name="T25" fmla="*/ 1 h 8"/>
                <a:gd name="T26" fmla="*/ 2 w 6"/>
                <a:gd name="T27" fmla="*/ 0 h 8"/>
                <a:gd name="T28" fmla="*/ 3 w 6"/>
                <a:gd name="T29" fmla="*/ 0 h 8"/>
                <a:gd name="T30" fmla="*/ 4 w 6"/>
                <a:gd name="T31" fmla="*/ 0 h 8"/>
                <a:gd name="T32" fmla="*/ 5 w 6"/>
                <a:gd name="T33" fmla="*/ 1 h 8"/>
                <a:gd name="T34" fmla="*/ 5 w 6"/>
                <a:gd name="T35" fmla="*/ 6 h 8"/>
                <a:gd name="T36" fmla="*/ 5 w 6"/>
                <a:gd name="T37" fmla="*/ 5 h 8"/>
                <a:gd name="T38" fmla="*/ 5 w 6"/>
                <a:gd name="T39" fmla="*/ 4 h 8"/>
                <a:gd name="T40" fmla="*/ 4 w 6"/>
                <a:gd name="T41" fmla="*/ 2 h 8"/>
                <a:gd name="T42" fmla="*/ 4 w 6"/>
                <a:gd name="T43" fmla="*/ 1 h 8"/>
                <a:gd name="T44" fmla="*/ 4 w 6"/>
                <a:gd name="T45" fmla="*/ 0 h 8"/>
                <a:gd name="T46" fmla="*/ 3 w 6"/>
                <a:gd name="T47" fmla="*/ 0 h 8"/>
                <a:gd name="T48" fmla="*/ 2 w 6"/>
                <a:gd name="T49" fmla="*/ 1 h 8"/>
                <a:gd name="T50" fmla="*/ 2 w 6"/>
                <a:gd name="T51" fmla="*/ 4 h 8"/>
                <a:gd name="T52" fmla="*/ 2 w 6"/>
                <a:gd name="T53" fmla="*/ 6 h 8"/>
                <a:gd name="T54" fmla="*/ 2 w 6"/>
                <a:gd name="T55" fmla="*/ 7 h 8"/>
                <a:gd name="T56" fmla="*/ 3 w 6"/>
                <a:gd name="T57" fmla="*/ 7 h 8"/>
                <a:gd name="T58" fmla="*/ 4 w 6"/>
                <a:gd name="T59" fmla="*/ 8 h 8"/>
                <a:gd name="T60" fmla="*/ 4 w 6"/>
                <a:gd name="T61" fmla="*/ 7 h 8"/>
                <a:gd name="T62" fmla="*/ 5 w 6"/>
                <a:gd name="T6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" h="8">
                  <a:moveTo>
                    <a:pt x="5" y="1"/>
                  </a:move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8" name="Freeform 209"/>
            <p:cNvSpPr/>
            <p:nvPr/>
          </p:nvSpPr>
          <p:spPr bwMode="auto">
            <a:xfrm>
              <a:off x="6904831" y="1532731"/>
              <a:ext cx="22225" cy="33338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2 h 9"/>
                <a:gd name="T4" fmla="*/ 5 w 6"/>
                <a:gd name="T5" fmla="*/ 1 h 9"/>
                <a:gd name="T6" fmla="*/ 4 w 6"/>
                <a:gd name="T7" fmla="*/ 0 h 9"/>
                <a:gd name="T8" fmla="*/ 4 w 6"/>
                <a:gd name="T9" fmla="*/ 0 h 9"/>
                <a:gd name="T10" fmla="*/ 4 w 6"/>
                <a:gd name="T11" fmla="*/ 0 h 9"/>
                <a:gd name="T12" fmla="*/ 3 w 6"/>
                <a:gd name="T13" fmla="*/ 1 h 9"/>
                <a:gd name="T14" fmla="*/ 3 w 6"/>
                <a:gd name="T15" fmla="*/ 4 h 9"/>
                <a:gd name="T16" fmla="*/ 4 w 6"/>
                <a:gd name="T17" fmla="*/ 4 h 9"/>
                <a:gd name="T18" fmla="*/ 4 w 6"/>
                <a:gd name="T19" fmla="*/ 4 h 9"/>
                <a:gd name="T20" fmla="*/ 4 w 6"/>
                <a:gd name="T21" fmla="*/ 3 h 9"/>
                <a:gd name="T22" fmla="*/ 5 w 6"/>
                <a:gd name="T23" fmla="*/ 3 h 9"/>
                <a:gd name="T24" fmla="*/ 5 w 6"/>
                <a:gd name="T25" fmla="*/ 2 h 9"/>
                <a:gd name="T26" fmla="*/ 5 w 6"/>
                <a:gd name="T27" fmla="*/ 2 h 9"/>
                <a:gd name="T28" fmla="*/ 6 w 6"/>
                <a:gd name="T29" fmla="*/ 5 h 9"/>
                <a:gd name="T30" fmla="*/ 5 w 6"/>
                <a:gd name="T31" fmla="*/ 5 h 9"/>
                <a:gd name="T32" fmla="*/ 5 w 6"/>
                <a:gd name="T33" fmla="*/ 5 h 9"/>
                <a:gd name="T34" fmla="*/ 5 w 6"/>
                <a:gd name="T35" fmla="*/ 4 h 9"/>
                <a:gd name="T36" fmla="*/ 4 w 6"/>
                <a:gd name="T37" fmla="*/ 4 h 9"/>
                <a:gd name="T38" fmla="*/ 4 w 6"/>
                <a:gd name="T39" fmla="*/ 4 h 9"/>
                <a:gd name="T40" fmla="*/ 3 w 6"/>
                <a:gd name="T41" fmla="*/ 4 h 9"/>
                <a:gd name="T42" fmla="*/ 4 w 6"/>
                <a:gd name="T43" fmla="*/ 7 h 9"/>
                <a:gd name="T44" fmla="*/ 4 w 6"/>
                <a:gd name="T45" fmla="*/ 7 h 9"/>
                <a:gd name="T46" fmla="*/ 4 w 6"/>
                <a:gd name="T47" fmla="*/ 8 h 9"/>
                <a:gd name="T48" fmla="*/ 4 w 6"/>
                <a:gd name="T49" fmla="*/ 8 h 9"/>
                <a:gd name="T50" fmla="*/ 5 w 6"/>
                <a:gd name="T51" fmla="*/ 8 h 9"/>
                <a:gd name="T52" fmla="*/ 5 w 6"/>
                <a:gd name="T53" fmla="*/ 8 h 9"/>
                <a:gd name="T54" fmla="*/ 2 w 6"/>
                <a:gd name="T55" fmla="*/ 9 h 9"/>
                <a:gd name="T56" fmla="*/ 2 w 6"/>
                <a:gd name="T57" fmla="*/ 8 h 9"/>
                <a:gd name="T58" fmla="*/ 2 w 6"/>
                <a:gd name="T59" fmla="*/ 8 h 9"/>
                <a:gd name="T60" fmla="*/ 2 w 6"/>
                <a:gd name="T61" fmla="*/ 8 h 9"/>
                <a:gd name="T62" fmla="*/ 2 w 6"/>
                <a:gd name="T63" fmla="*/ 8 h 9"/>
                <a:gd name="T64" fmla="*/ 2 w 6"/>
                <a:gd name="T65" fmla="*/ 7 h 9"/>
                <a:gd name="T66" fmla="*/ 1 w 6"/>
                <a:gd name="T67" fmla="*/ 2 h 9"/>
                <a:gd name="T68" fmla="*/ 1 w 6"/>
                <a:gd name="T69" fmla="*/ 1 h 9"/>
                <a:gd name="T70" fmla="*/ 1 w 6"/>
                <a:gd name="T71" fmla="*/ 1 h 9"/>
                <a:gd name="T72" fmla="*/ 1 w 6"/>
                <a:gd name="T73" fmla="*/ 1 h 9"/>
                <a:gd name="T74" fmla="*/ 0 w 6"/>
                <a:gd name="T75" fmla="*/ 1 h 9"/>
                <a:gd name="T76" fmla="*/ 0 w 6"/>
                <a:gd name="T77" fmla="*/ 0 h 9"/>
                <a:gd name="T78" fmla="*/ 5 w 6"/>
                <a:gd name="T79" fmla="*/ 0 h 9"/>
                <a:gd name="T80" fmla="*/ 6 w 6"/>
                <a:gd name="T8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9" name="Freeform 210"/>
            <p:cNvSpPr/>
            <p:nvPr/>
          </p:nvSpPr>
          <p:spPr bwMode="auto">
            <a:xfrm>
              <a:off x="6939756" y="1524793"/>
              <a:ext cx="22225" cy="34925"/>
            </a:xfrm>
            <a:custGeom>
              <a:avLst/>
              <a:gdLst>
                <a:gd name="T0" fmla="*/ 4 w 6"/>
                <a:gd name="T1" fmla="*/ 9 h 9"/>
                <a:gd name="T2" fmla="*/ 3 w 6"/>
                <a:gd name="T3" fmla="*/ 9 h 9"/>
                <a:gd name="T4" fmla="*/ 2 w 6"/>
                <a:gd name="T5" fmla="*/ 8 h 9"/>
                <a:gd name="T6" fmla="*/ 1 w 6"/>
                <a:gd name="T7" fmla="*/ 7 h 9"/>
                <a:gd name="T8" fmla="*/ 0 w 6"/>
                <a:gd name="T9" fmla="*/ 5 h 9"/>
                <a:gd name="T10" fmla="*/ 0 w 6"/>
                <a:gd name="T11" fmla="*/ 3 h 9"/>
                <a:gd name="T12" fmla="*/ 0 w 6"/>
                <a:gd name="T13" fmla="*/ 2 h 9"/>
                <a:gd name="T14" fmla="*/ 1 w 6"/>
                <a:gd name="T15" fmla="*/ 1 h 9"/>
                <a:gd name="T16" fmla="*/ 2 w 6"/>
                <a:gd name="T17" fmla="*/ 0 h 9"/>
                <a:gd name="T18" fmla="*/ 3 w 6"/>
                <a:gd name="T19" fmla="*/ 0 h 9"/>
                <a:gd name="T20" fmla="*/ 4 w 6"/>
                <a:gd name="T21" fmla="*/ 0 h 9"/>
                <a:gd name="T22" fmla="*/ 4 w 6"/>
                <a:gd name="T23" fmla="*/ 0 h 9"/>
                <a:gd name="T24" fmla="*/ 4 w 6"/>
                <a:gd name="T25" fmla="*/ 0 h 9"/>
                <a:gd name="T26" fmla="*/ 5 w 6"/>
                <a:gd name="T27" fmla="*/ 3 h 9"/>
                <a:gd name="T28" fmla="*/ 4 w 6"/>
                <a:gd name="T29" fmla="*/ 3 h 9"/>
                <a:gd name="T30" fmla="*/ 3 w 6"/>
                <a:gd name="T31" fmla="*/ 1 h 9"/>
                <a:gd name="T32" fmla="*/ 2 w 6"/>
                <a:gd name="T33" fmla="*/ 1 h 9"/>
                <a:gd name="T34" fmla="*/ 1 w 6"/>
                <a:gd name="T35" fmla="*/ 2 h 9"/>
                <a:gd name="T36" fmla="*/ 1 w 6"/>
                <a:gd name="T37" fmla="*/ 5 h 9"/>
                <a:gd name="T38" fmla="*/ 2 w 6"/>
                <a:gd name="T39" fmla="*/ 6 h 9"/>
                <a:gd name="T40" fmla="*/ 3 w 6"/>
                <a:gd name="T41" fmla="*/ 7 h 9"/>
                <a:gd name="T42" fmla="*/ 3 w 6"/>
                <a:gd name="T43" fmla="*/ 8 h 9"/>
                <a:gd name="T44" fmla="*/ 4 w 6"/>
                <a:gd name="T45" fmla="*/ 8 h 9"/>
                <a:gd name="T46" fmla="*/ 5 w 6"/>
                <a:gd name="T47" fmla="*/ 7 h 9"/>
                <a:gd name="T48" fmla="*/ 5 w 6"/>
                <a:gd name="T49" fmla="*/ 6 h 9"/>
                <a:gd name="T50" fmla="*/ 6 w 6"/>
                <a:gd name="T51" fmla="*/ 6 h 9"/>
                <a:gd name="T52" fmla="*/ 6 w 6"/>
                <a:gd name="T53" fmla="*/ 7 h 9"/>
                <a:gd name="T54" fmla="*/ 5 w 6"/>
                <a:gd name="T55" fmla="*/ 8 h 9"/>
                <a:gd name="T56" fmla="*/ 5 w 6"/>
                <a:gd name="T57" fmla="*/ 8 h 9"/>
                <a:gd name="T58" fmla="*/ 4 w 6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9">
                  <a:moveTo>
                    <a:pt x="4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3"/>
                    <a:pt x="1" y="3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5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0" name="Freeform 211"/>
            <p:cNvSpPr/>
            <p:nvPr/>
          </p:nvSpPr>
          <p:spPr bwMode="auto">
            <a:xfrm>
              <a:off x="6957218" y="1518443"/>
              <a:ext cx="34925" cy="36513"/>
            </a:xfrm>
            <a:custGeom>
              <a:avLst/>
              <a:gdLst>
                <a:gd name="T0" fmla="*/ 9 w 9"/>
                <a:gd name="T1" fmla="*/ 7 h 10"/>
                <a:gd name="T2" fmla="*/ 6 w 9"/>
                <a:gd name="T3" fmla="*/ 8 h 10"/>
                <a:gd name="T4" fmla="*/ 6 w 9"/>
                <a:gd name="T5" fmla="*/ 8 h 10"/>
                <a:gd name="T6" fmla="*/ 6 w 9"/>
                <a:gd name="T7" fmla="*/ 8 h 10"/>
                <a:gd name="T8" fmla="*/ 6 w 9"/>
                <a:gd name="T9" fmla="*/ 8 h 10"/>
                <a:gd name="T10" fmla="*/ 6 w 9"/>
                <a:gd name="T11" fmla="*/ 7 h 10"/>
                <a:gd name="T12" fmla="*/ 6 w 9"/>
                <a:gd name="T13" fmla="*/ 7 h 10"/>
                <a:gd name="T14" fmla="*/ 5 w 9"/>
                <a:gd name="T15" fmla="*/ 4 h 10"/>
                <a:gd name="T16" fmla="*/ 3 w 9"/>
                <a:gd name="T17" fmla="*/ 5 h 10"/>
                <a:gd name="T18" fmla="*/ 4 w 9"/>
                <a:gd name="T19" fmla="*/ 8 h 10"/>
                <a:gd name="T20" fmla="*/ 4 w 9"/>
                <a:gd name="T21" fmla="*/ 8 h 10"/>
                <a:gd name="T22" fmla="*/ 4 w 9"/>
                <a:gd name="T23" fmla="*/ 8 h 10"/>
                <a:gd name="T24" fmla="*/ 5 w 9"/>
                <a:gd name="T25" fmla="*/ 8 h 10"/>
                <a:gd name="T26" fmla="*/ 5 w 9"/>
                <a:gd name="T27" fmla="*/ 8 h 10"/>
                <a:gd name="T28" fmla="*/ 5 w 9"/>
                <a:gd name="T29" fmla="*/ 9 h 10"/>
                <a:gd name="T30" fmla="*/ 2 w 9"/>
                <a:gd name="T31" fmla="*/ 10 h 10"/>
                <a:gd name="T32" fmla="*/ 2 w 9"/>
                <a:gd name="T33" fmla="*/ 9 h 10"/>
                <a:gd name="T34" fmla="*/ 2 w 9"/>
                <a:gd name="T35" fmla="*/ 9 h 10"/>
                <a:gd name="T36" fmla="*/ 2 w 9"/>
                <a:gd name="T37" fmla="*/ 9 h 10"/>
                <a:gd name="T38" fmla="*/ 3 w 9"/>
                <a:gd name="T39" fmla="*/ 9 h 10"/>
                <a:gd name="T40" fmla="*/ 3 w 9"/>
                <a:gd name="T41" fmla="*/ 8 h 10"/>
                <a:gd name="T42" fmla="*/ 1 w 9"/>
                <a:gd name="T43" fmla="*/ 3 h 10"/>
                <a:gd name="T44" fmla="*/ 1 w 9"/>
                <a:gd name="T45" fmla="*/ 2 h 10"/>
                <a:gd name="T46" fmla="*/ 0 w 9"/>
                <a:gd name="T47" fmla="*/ 2 h 10"/>
                <a:gd name="T48" fmla="*/ 0 w 9"/>
                <a:gd name="T49" fmla="*/ 2 h 10"/>
                <a:gd name="T50" fmla="*/ 0 w 9"/>
                <a:gd name="T51" fmla="*/ 2 h 10"/>
                <a:gd name="T52" fmla="*/ 0 w 9"/>
                <a:gd name="T53" fmla="*/ 2 h 10"/>
                <a:gd name="T54" fmla="*/ 3 w 9"/>
                <a:gd name="T55" fmla="*/ 1 h 10"/>
                <a:gd name="T56" fmla="*/ 3 w 9"/>
                <a:gd name="T57" fmla="*/ 1 h 10"/>
                <a:gd name="T58" fmla="*/ 2 w 9"/>
                <a:gd name="T59" fmla="*/ 1 h 10"/>
                <a:gd name="T60" fmla="*/ 2 w 9"/>
                <a:gd name="T61" fmla="*/ 2 h 10"/>
                <a:gd name="T62" fmla="*/ 2 w 9"/>
                <a:gd name="T63" fmla="*/ 2 h 10"/>
                <a:gd name="T64" fmla="*/ 2 w 9"/>
                <a:gd name="T65" fmla="*/ 2 h 10"/>
                <a:gd name="T66" fmla="*/ 3 w 9"/>
                <a:gd name="T67" fmla="*/ 5 h 10"/>
                <a:gd name="T68" fmla="*/ 5 w 9"/>
                <a:gd name="T69" fmla="*/ 4 h 10"/>
                <a:gd name="T70" fmla="*/ 5 w 9"/>
                <a:gd name="T71" fmla="*/ 2 h 10"/>
                <a:gd name="T72" fmla="*/ 4 w 9"/>
                <a:gd name="T73" fmla="*/ 1 h 10"/>
                <a:gd name="T74" fmla="*/ 4 w 9"/>
                <a:gd name="T75" fmla="*/ 1 h 10"/>
                <a:gd name="T76" fmla="*/ 4 w 9"/>
                <a:gd name="T77" fmla="*/ 1 h 10"/>
                <a:gd name="T78" fmla="*/ 4 w 9"/>
                <a:gd name="T79" fmla="*/ 1 h 10"/>
                <a:gd name="T80" fmla="*/ 3 w 9"/>
                <a:gd name="T81" fmla="*/ 1 h 10"/>
                <a:gd name="T82" fmla="*/ 6 w 9"/>
                <a:gd name="T83" fmla="*/ 0 h 10"/>
                <a:gd name="T84" fmla="*/ 7 w 9"/>
                <a:gd name="T85" fmla="*/ 0 h 10"/>
                <a:gd name="T86" fmla="*/ 6 w 9"/>
                <a:gd name="T87" fmla="*/ 0 h 10"/>
                <a:gd name="T88" fmla="*/ 6 w 9"/>
                <a:gd name="T89" fmla="*/ 0 h 10"/>
                <a:gd name="T90" fmla="*/ 6 w 9"/>
                <a:gd name="T91" fmla="*/ 1 h 10"/>
                <a:gd name="T92" fmla="*/ 6 w 9"/>
                <a:gd name="T93" fmla="*/ 1 h 10"/>
                <a:gd name="T94" fmla="*/ 8 w 9"/>
                <a:gd name="T95" fmla="*/ 7 h 10"/>
                <a:gd name="T96" fmla="*/ 8 w 9"/>
                <a:gd name="T97" fmla="*/ 7 h 10"/>
                <a:gd name="T98" fmla="*/ 8 w 9"/>
                <a:gd name="T99" fmla="*/ 7 h 10"/>
                <a:gd name="T100" fmla="*/ 8 w 9"/>
                <a:gd name="T101" fmla="*/ 7 h 10"/>
                <a:gd name="T102" fmla="*/ 9 w 9"/>
                <a:gd name="T10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10">
                  <a:moveTo>
                    <a:pt x="9" y="7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1" name="Freeform 212"/>
            <p:cNvSpPr/>
            <p:nvPr/>
          </p:nvSpPr>
          <p:spPr bwMode="auto">
            <a:xfrm>
              <a:off x="6984206" y="1510506"/>
              <a:ext cx="22225" cy="33338"/>
            </a:xfrm>
            <a:custGeom>
              <a:avLst/>
              <a:gdLst>
                <a:gd name="T0" fmla="*/ 6 w 6"/>
                <a:gd name="T1" fmla="*/ 8 h 9"/>
                <a:gd name="T2" fmla="*/ 3 w 6"/>
                <a:gd name="T3" fmla="*/ 9 h 9"/>
                <a:gd name="T4" fmla="*/ 3 w 6"/>
                <a:gd name="T5" fmla="*/ 9 h 9"/>
                <a:gd name="T6" fmla="*/ 3 w 6"/>
                <a:gd name="T7" fmla="*/ 9 h 9"/>
                <a:gd name="T8" fmla="*/ 3 w 6"/>
                <a:gd name="T9" fmla="*/ 8 h 9"/>
                <a:gd name="T10" fmla="*/ 3 w 6"/>
                <a:gd name="T11" fmla="*/ 8 h 9"/>
                <a:gd name="T12" fmla="*/ 3 w 6"/>
                <a:gd name="T13" fmla="*/ 8 h 9"/>
                <a:gd name="T14" fmla="*/ 1 w 6"/>
                <a:gd name="T15" fmla="*/ 2 h 9"/>
                <a:gd name="T16" fmla="*/ 1 w 6"/>
                <a:gd name="T17" fmla="*/ 2 h 9"/>
                <a:gd name="T18" fmla="*/ 1 w 6"/>
                <a:gd name="T19" fmla="*/ 2 h 9"/>
                <a:gd name="T20" fmla="*/ 0 w 6"/>
                <a:gd name="T21" fmla="*/ 2 h 9"/>
                <a:gd name="T22" fmla="*/ 0 w 6"/>
                <a:gd name="T23" fmla="*/ 2 h 9"/>
                <a:gd name="T24" fmla="*/ 0 w 6"/>
                <a:gd name="T25" fmla="*/ 1 h 9"/>
                <a:gd name="T26" fmla="*/ 3 w 6"/>
                <a:gd name="T27" fmla="*/ 0 h 9"/>
                <a:gd name="T28" fmla="*/ 3 w 6"/>
                <a:gd name="T29" fmla="*/ 1 h 9"/>
                <a:gd name="T30" fmla="*/ 3 w 6"/>
                <a:gd name="T31" fmla="*/ 1 h 9"/>
                <a:gd name="T32" fmla="*/ 2 w 6"/>
                <a:gd name="T33" fmla="*/ 1 h 9"/>
                <a:gd name="T34" fmla="*/ 2 w 6"/>
                <a:gd name="T35" fmla="*/ 1 h 9"/>
                <a:gd name="T36" fmla="*/ 2 w 6"/>
                <a:gd name="T37" fmla="*/ 2 h 9"/>
                <a:gd name="T38" fmla="*/ 4 w 6"/>
                <a:gd name="T39" fmla="*/ 7 h 9"/>
                <a:gd name="T40" fmla="*/ 5 w 6"/>
                <a:gd name="T41" fmla="*/ 7 h 9"/>
                <a:gd name="T42" fmla="*/ 5 w 6"/>
                <a:gd name="T43" fmla="*/ 8 h 9"/>
                <a:gd name="T44" fmla="*/ 5 w 6"/>
                <a:gd name="T45" fmla="*/ 8 h 9"/>
                <a:gd name="T46" fmla="*/ 6 w 6"/>
                <a:gd name="T4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9">
                  <a:moveTo>
                    <a:pt x="6" y="8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2" name="Freeform 213"/>
            <p:cNvSpPr/>
            <p:nvPr/>
          </p:nvSpPr>
          <p:spPr bwMode="auto">
            <a:xfrm>
              <a:off x="6995318" y="1502568"/>
              <a:ext cx="33338" cy="38100"/>
            </a:xfrm>
            <a:custGeom>
              <a:avLst/>
              <a:gdLst>
                <a:gd name="T0" fmla="*/ 7 w 9"/>
                <a:gd name="T1" fmla="*/ 0 h 10"/>
                <a:gd name="T2" fmla="*/ 6 w 9"/>
                <a:gd name="T3" fmla="*/ 0 h 10"/>
                <a:gd name="T4" fmla="*/ 6 w 9"/>
                <a:gd name="T5" fmla="*/ 1 h 10"/>
                <a:gd name="T6" fmla="*/ 6 w 9"/>
                <a:gd name="T7" fmla="*/ 1 h 10"/>
                <a:gd name="T8" fmla="*/ 6 w 9"/>
                <a:gd name="T9" fmla="*/ 2 h 10"/>
                <a:gd name="T10" fmla="*/ 9 w 9"/>
                <a:gd name="T11" fmla="*/ 8 h 10"/>
                <a:gd name="T12" fmla="*/ 8 w 9"/>
                <a:gd name="T13" fmla="*/ 8 h 10"/>
                <a:gd name="T14" fmla="*/ 2 w 9"/>
                <a:gd name="T15" fmla="*/ 3 h 10"/>
                <a:gd name="T16" fmla="*/ 4 w 9"/>
                <a:gd name="T17" fmla="*/ 7 h 10"/>
                <a:gd name="T18" fmla="*/ 4 w 9"/>
                <a:gd name="T19" fmla="*/ 8 h 10"/>
                <a:gd name="T20" fmla="*/ 5 w 9"/>
                <a:gd name="T21" fmla="*/ 8 h 10"/>
                <a:gd name="T22" fmla="*/ 5 w 9"/>
                <a:gd name="T23" fmla="*/ 8 h 10"/>
                <a:gd name="T24" fmla="*/ 5 w 9"/>
                <a:gd name="T25" fmla="*/ 8 h 10"/>
                <a:gd name="T26" fmla="*/ 6 w 9"/>
                <a:gd name="T27" fmla="*/ 9 h 10"/>
                <a:gd name="T28" fmla="*/ 3 w 9"/>
                <a:gd name="T29" fmla="*/ 10 h 10"/>
                <a:gd name="T30" fmla="*/ 3 w 9"/>
                <a:gd name="T31" fmla="*/ 9 h 10"/>
                <a:gd name="T32" fmla="*/ 3 w 9"/>
                <a:gd name="T33" fmla="*/ 9 h 10"/>
                <a:gd name="T34" fmla="*/ 4 w 9"/>
                <a:gd name="T35" fmla="*/ 9 h 10"/>
                <a:gd name="T36" fmla="*/ 4 w 9"/>
                <a:gd name="T37" fmla="*/ 8 h 10"/>
                <a:gd name="T38" fmla="*/ 3 w 9"/>
                <a:gd name="T39" fmla="*/ 7 h 10"/>
                <a:gd name="T40" fmla="*/ 2 w 9"/>
                <a:gd name="T41" fmla="*/ 4 h 10"/>
                <a:gd name="T42" fmla="*/ 2 w 9"/>
                <a:gd name="T43" fmla="*/ 3 h 10"/>
                <a:gd name="T44" fmla="*/ 1 w 9"/>
                <a:gd name="T45" fmla="*/ 3 h 10"/>
                <a:gd name="T46" fmla="*/ 1 w 9"/>
                <a:gd name="T47" fmla="*/ 3 h 10"/>
                <a:gd name="T48" fmla="*/ 0 w 9"/>
                <a:gd name="T49" fmla="*/ 3 h 10"/>
                <a:gd name="T50" fmla="*/ 0 w 9"/>
                <a:gd name="T51" fmla="*/ 2 h 10"/>
                <a:gd name="T52" fmla="*/ 2 w 9"/>
                <a:gd name="T53" fmla="*/ 1 h 10"/>
                <a:gd name="T54" fmla="*/ 7 w 9"/>
                <a:gd name="T55" fmla="*/ 5 h 10"/>
                <a:gd name="T56" fmla="*/ 6 w 9"/>
                <a:gd name="T57" fmla="*/ 2 h 10"/>
                <a:gd name="T58" fmla="*/ 6 w 9"/>
                <a:gd name="T59" fmla="*/ 1 h 10"/>
                <a:gd name="T60" fmla="*/ 5 w 9"/>
                <a:gd name="T61" fmla="*/ 1 h 10"/>
                <a:gd name="T62" fmla="*/ 5 w 9"/>
                <a:gd name="T63" fmla="*/ 1 h 10"/>
                <a:gd name="T64" fmla="*/ 4 w 9"/>
                <a:gd name="T65" fmla="*/ 1 h 10"/>
                <a:gd name="T66" fmla="*/ 4 w 9"/>
                <a:gd name="T67" fmla="*/ 1 h 10"/>
                <a:gd name="T68" fmla="*/ 6 w 9"/>
                <a:gd name="T69" fmla="*/ 0 h 10"/>
                <a:gd name="T70" fmla="*/ 7 w 9"/>
                <a:gd name="T7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10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3" y="7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3" name="Freeform 214"/>
            <p:cNvSpPr/>
            <p:nvPr/>
          </p:nvSpPr>
          <p:spPr bwMode="auto">
            <a:xfrm>
              <a:off x="7020718" y="1491456"/>
              <a:ext cx="30163" cy="38100"/>
            </a:xfrm>
            <a:custGeom>
              <a:avLst/>
              <a:gdLst>
                <a:gd name="T0" fmla="*/ 5 w 8"/>
                <a:gd name="T1" fmla="*/ 2 h 10"/>
                <a:gd name="T2" fmla="*/ 5 w 8"/>
                <a:gd name="T3" fmla="*/ 2 h 10"/>
                <a:gd name="T4" fmla="*/ 4 w 8"/>
                <a:gd name="T5" fmla="*/ 2 h 10"/>
                <a:gd name="T6" fmla="*/ 3 w 8"/>
                <a:gd name="T7" fmla="*/ 1 h 10"/>
                <a:gd name="T8" fmla="*/ 3 w 8"/>
                <a:gd name="T9" fmla="*/ 1 h 10"/>
                <a:gd name="T10" fmla="*/ 3 w 8"/>
                <a:gd name="T11" fmla="*/ 2 h 10"/>
                <a:gd name="T12" fmla="*/ 2 w 8"/>
                <a:gd name="T13" fmla="*/ 2 h 10"/>
                <a:gd name="T14" fmla="*/ 3 w 8"/>
                <a:gd name="T15" fmla="*/ 5 h 10"/>
                <a:gd name="T16" fmla="*/ 4 w 8"/>
                <a:gd name="T17" fmla="*/ 4 h 10"/>
                <a:gd name="T18" fmla="*/ 4 w 8"/>
                <a:gd name="T19" fmla="*/ 4 h 10"/>
                <a:gd name="T20" fmla="*/ 4 w 8"/>
                <a:gd name="T21" fmla="*/ 4 h 10"/>
                <a:gd name="T22" fmla="*/ 4 w 8"/>
                <a:gd name="T23" fmla="*/ 3 h 10"/>
                <a:gd name="T24" fmla="*/ 4 w 8"/>
                <a:gd name="T25" fmla="*/ 3 h 10"/>
                <a:gd name="T26" fmla="*/ 5 w 8"/>
                <a:gd name="T27" fmla="*/ 3 h 10"/>
                <a:gd name="T28" fmla="*/ 6 w 8"/>
                <a:gd name="T29" fmla="*/ 6 h 10"/>
                <a:gd name="T30" fmla="*/ 6 w 8"/>
                <a:gd name="T31" fmla="*/ 6 h 10"/>
                <a:gd name="T32" fmla="*/ 5 w 8"/>
                <a:gd name="T33" fmla="*/ 5 h 10"/>
                <a:gd name="T34" fmla="*/ 5 w 8"/>
                <a:gd name="T35" fmla="*/ 5 h 10"/>
                <a:gd name="T36" fmla="*/ 5 w 8"/>
                <a:gd name="T37" fmla="*/ 5 h 10"/>
                <a:gd name="T38" fmla="*/ 4 w 8"/>
                <a:gd name="T39" fmla="*/ 5 h 10"/>
                <a:gd name="T40" fmla="*/ 4 w 8"/>
                <a:gd name="T41" fmla="*/ 5 h 10"/>
                <a:gd name="T42" fmla="*/ 5 w 8"/>
                <a:gd name="T43" fmla="*/ 7 h 10"/>
                <a:gd name="T44" fmla="*/ 5 w 8"/>
                <a:gd name="T45" fmla="*/ 8 h 10"/>
                <a:gd name="T46" fmla="*/ 5 w 8"/>
                <a:gd name="T47" fmla="*/ 8 h 10"/>
                <a:gd name="T48" fmla="*/ 6 w 8"/>
                <a:gd name="T49" fmla="*/ 8 h 10"/>
                <a:gd name="T50" fmla="*/ 6 w 8"/>
                <a:gd name="T51" fmla="*/ 8 h 10"/>
                <a:gd name="T52" fmla="*/ 6 w 8"/>
                <a:gd name="T53" fmla="*/ 8 h 10"/>
                <a:gd name="T54" fmla="*/ 7 w 8"/>
                <a:gd name="T55" fmla="*/ 8 h 10"/>
                <a:gd name="T56" fmla="*/ 7 w 8"/>
                <a:gd name="T57" fmla="*/ 7 h 10"/>
                <a:gd name="T58" fmla="*/ 7 w 8"/>
                <a:gd name="T59" fmla="*/ 7 h 10"/>
                <a:gd name="T60" fmla="*/ 7 w 8"/>
                <a:gd name="T61" fmla="*/ 6 h 10"/>
                <a:gd name="T62" fmla="*/ 7 w 8"/>
                <a:gd name="T63" fmla="*/ 5 h 10"/>
                <a:gd name="T64" fmla="*/ 7 w 8"/>
                <a:gd name="T65" fmla="*/ 5 h 10"/>
                <a:gd name="T66" fmla="*/ 8 w 8"/>
                <a:gd name="T67" fmla="*/ 7 h 10"/>
                <a:gd name="T68" fmla="*/ 3 w 8"/>
                <a:gd name="T69" fmla="*/ 10 h 10"/>
                <a:gd name="T70" fmla="*/ 3 w 8"/>
                <a:gd name="T71" fmla="*/ 9 h 10"/>
                <a:gd name="T72" fmla="*/ 3 w 8"/>
                <a:gd name="T73" fmla="*/ 9 h 10"/>
                <a:gd name="T74" fmla="*/ 4 w 8"/>
                <a:gd name="T75" fmla="*/ 9 h 10"/>
                <a:gd name="T76" fmla="*/ 4 w 8"/>
                <a:gd name="T77" fmla="*/ 9 h 10"/>
                <a:gd name="T78" fmla="*/ 4 w 8"/>
                <a:gd name="T79" fmla="*/ 8 h 10"/>
                <a:gd name="T80" fmla="*/ 1 w 8"/>
                <a:gd name="T81" fmla="*/ 3 h 10"/>
                <a:gd name="T82" fmla="*/ 1 w 8"/>
                <a:gd name="T83" fmla="*/ 3 h 10"/>
                <a:gd name="T84" fmla="*/ 0 w 8"/>
                <a:gd name="T85" fmla="*/ 3 h 10"/>
                <a:gd name="T86" fmla="*/ 0 w 8"/>
                <a:gd name="T87" fmla="*/ 3 h 10"/>
                <a:gd name="T88" fmla="*/ 0 w 8"/>
                <a:gd name="T89" fmla="*/ 3 h 10"/>
                <a:gd name="T90" fmla="*/ 0 w 8"/>
                <a:gd name="T91" fmla="*/ 2 h 10"/>
                <a:gd name="T92" fmla="*/ 4 w 8"/>
                <a:gd name="T93" fmla="*/ 0 h 10"/>
                <a:gd name="T94" fmla="*/ 5 w 8"/>
                <a:gd name="T9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" h="10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4" name="Freeform 215"/>
            <p:cNvSpPr/>
            <p:nvPr/>
          </p:nvSpPr>
          <p:spPr bwMode="auto">
            <a:xfrm>
              <a:off x="7044531" y="1483518"/>
              <a:ext cx="22225" cy="34925"/>
            </a:xfrm>
            <a:custGeom>
              <a:avLst/>
              <a:gdLst>
                <a:gd name="T0" fmla="*/ 5 w 6"/>
                <a:gd name="T1" fmla="*/ 8 h 9"/>
                <a:gd name="T2" fmla="*/ 4 w 6"/>
                <a:gd name="T3" fmla="*/ 8 h 9"/>
                <a:gd name="T4" fmla="*/ 3 w 6"/>
                <a:gd name="T5" fmla="*/ 8 h 9"/>
                <a:gd name="T6" fmla="*/ 3 w 6"/>
                <a:gd name="T7" fmla="*/ 9 h 9"/>
                <a:gd name="T8" fmla="*/ 3 w 6"/>
                <a:gd name="T9" fmla="*/ 9 h 9"/>
                <a:gd name="T10" fmla="*/ 2 w 6"/>
                <a:gd name="T11" fmla="*/ 6 h 9"/>
                <a:gd name="T12" fmla="*/ 2 w 6"/>
                <a:gd name="T13" fmla="*/ 6 h 9"/>
                <a:gd name="T14" fmla="*/ 3 w 6"/>
                <a:gd name="T15" fmla="*/ 7 h 9"/>
                <a:gd name="T16" fmla="*/ 3 w 6"/>
                <a:gd name="T17" fmla="*/ 7 h 9"/>
                <a:gd name="T18" fmla="*/ 4 w 6"/>
                <a:gd name="T19" fmla="*/ 8 h 9"/>
                <a:gd name="T20" fmla="*/ 5 w 6"/>
                <a:gd name="T21" fmla="*/ 8 h 9"/>
                <a:gd name="T22" fmla="*/ 5 w 6"/>
                <a:gd name="T23" fmla="*/ 7 h 9"/>
                <a:gd name="T24" fmla="*/ 5 w 6"/>
                <a:gd name="T25" fmla="*/ 6 h 9"/>
                <a:gd name="T26" fmla="*/ 5 w 6"/>
                <a:gd name="T27" fmla="*/ 5 h 9"/>
                <a:gd name="T28" fmla="*/ 4 w 6"/>
                <a:gd name="T29" fmla="*/ 5 h 9"/>
                <a:gd name="T30" fmla="*/ 3 w 6"/>
                <a:gd name="T31" fmla="*/ 5 h 9"/>
                <a:gd name="T32" fmla="*/ 2 w 6"/>
                <a:gd name="T33" fmla="*/ 5 h 9"/>
                <a:gd name="T34" fmla="*/ 1 w 6"/>
                <a:gd name="T35" fmla="*/ 5 h 9"/>
                <a:gd name="T36" fmla="*/ 0 w 6"/>
                <a:gd name="T37" fmla="*/ 4 h 9"/>
                <a:gd name="T38" fmla="*/ 0 w 6"/>
                <a:gd name="T39" fmla="*/ 3 h 9"/>
                <a:gd name="T40" fmla="*/ 0 w 6"/>
                <a:gd name="T41" fmla="*/ 2 h 9"/>
                <a:gd name="T42" fmla="*/ 0 w 6"/>
                <a:gd name="T43" fmla="*/ 1 h 9"/>
                <a:gd name="T44" fmla="*/ 1 w 6"/>
                <a:gd name="T45" fmla="*/ 1 h 9"/>
                <a:gd name="T46" fmla="*/ 2 w 6"/>
                <a:gd name="T47" fmla="*/ 0 h 9"/>
                <a:gd name="T48" fmla="*/ 3 w 6"/>
                <a:gd name="T49" fmla="*/ 0 h 9"/>
                <a:gd name="T50" fmla="*/ 3 w 6"/>
                <a:gd name="T51" fmla="*/ 0 h 9"/>
                <a:gd name="T52" fmla="*/ 3 w 6"/>
                <a:gd name="T53" fmla="*/ 0 h 9"/>
                <a:gd name="T54" fmla="*/ 4 w 6"/>
                <a:gd name="T55" fmla="*/ 2 h 9"/>
                <a:gd name="T56" fmla="*/ 4 w 6"/>
                <a:gd name="T57" fmla="*/ 2 h 9"/>
                <a:gd name="T58" fmla="*/ 3 w 6"/>
                <a:gd name="T59" fmla="*/ 2 h 9"/>
                <a:gd name="T60" fmla="*/ 3 w 6"/>
                <a:gd name="T61" fmla="*/ 1 h 9"/>
                <a:gd name="T62" fmla="*/ 2 w 6"/>
                <a:gd name="T63" fmla="*/ 1 h 9"/>
                <a:gd name="T64" fmla="*/ 1 w 6"/>
                <a:gd name="T65" fmla="*/ 1 h 9"/>
                <a:gd name="T66" fmla="*/ 1 w 6"/>
                <a:gd name="T67" fmla="*/ 2 h 9"/>
                <a:gd name="T68" fmla="*/ 1 w 6"/>
                <a:gd name="T69" fmla="*/ 3 h 9"/>
                <a:gd name="T70" fmla="*/ 2 w 6"/>
                <a:gd name="T71" fmla="*/ 3 h 9"/>
                <a:gd name="T72" fmla="*/ 3 w 6"/>
                <a:gd name="T73" fmla="*/ 3 h 9"/>
                <a:gd name="T74" fmla="*/ 3 w 6"/>
                <a:gd name="T75" fmla="*/ 3 h 9"/>
                <a:gd name="T76" fmla="*/ 4 w 6"/>
                <a:gd name="T77" fmla="*/ 3 h 9"/>
                <a:gd name="T78" fmla="*/ 5 w 6"/>
                <a:gd name="T79" fmla="*/ 3 h 9"/>
                <a:gd name="T80" fmla="*/ 6 w 6"/>
                <a:gd name="T81" fmla="*/ 5 h 9"/>
                <a:gd name="T82" fmla="*/ 6 w 6"/>
                <a:gd name="T83" fmla="*/ 6 h 9"/>
                <a:gd name="T84" fmla="*/ 6 w 6"/>
                <a:gd name="T85" fmla="*/ 6 h 9"/>
                <a:gd name="T86" fmla="*/ 6 w 6"/>
                <a:gd name="T87" fmla="*/ 7 h 9"/>
                <a:gd name="T88" fmla="*/ 5 w 6"/>
                <a:gd name="T8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5" name="Freeform 216"/>
            <p:cNvSpPr/>
            <p:nvPr/>
          </p:nvSpPr>
          <p:spPr bwMode="auto">
            <a:xfrm>
              <a:off x="7058818" y="1469231"/>
              <a:ext cx="33338" cy="36513"/>
            </a:xfrm>
            <a:custGeom>
              <a:avLst/>
              <a:gdLst>
                <a:gd name="T0" fmla="*/ 5 w 9"/>
                <a:gd name="T1" fmla="*/ 2 h 10"/>
                <a:gd name="T2" fmla="*/ 5 w 9"/>
                <a:gd name="T3" fmla="*/ 2 h 10"/>
                <a:gd name="T4" fmla="*/ 4 w 9"/>
                <a:gd name="T5" fmla="*/ 2 h 10"/>
                <a:gd name="T6" fmla="*/ 3 w 9"/>
                <a:gd name="T7" fmla="*/ 2 h 10"/>
                <a:gd name="T8" fmla="*/ 3 w 9"/>
                <a:gd name="T9" fmla="*/ 2 h 10"/>
                <a:gd name="T10" fmla="*/ 3 w 9"/>
                <a:gd name="T11" fmla="*/ 2 h 10"/>
                <a:gd name="T12" fmla="*/ 2 w 9"/>
                <a:gd name="T13" fmla="*/ 2 h 10"/>
                <a:gd name="T14" fmla="*/ 4 w 9"/>
                <a:gd name="T15" fmla="*/ 5 h 10"/>
                <a:gd name="T16" fmla="*/ 4 w 9"/>
                <a:gd name="T17" fmla="*/ 5 h 10"/>
                <a:gd name="T18" fmla="*/ 4 w 9"/>
                <a:gd name="T19" fmla="*/ 5 h 10"/>
                <a:gd name="T20" fmla="*/ 4 w 9"/>
                <a:gd name="T21" fmla="*/ 4 h 10"/>
                <a:gd name="T22" fmla="*/ 4 w 9"/>
                <a:gd name="T23" fmla="*/ 4 h 10"/>
                <a:gd name="T24" fmla="*/ 4 w 9"/>
                <a:gd name="T25" fmla="*/ 3 h 10"/>
                <a:gd name="T26" fmla="*/ 4 w 9"/>
                <a:gd name="T27" fmla="*/ 3 h 10"/>
                <a:gd name="T28" fmla="*/ 6 w 9"/>
                <a:gd name="T29" fmla="*/ 6 h 10"/>
                <a:gd name="T30" fmla="*/ 6 w 9"/>
                <a:gd name="T31" fmla="*/ 6 h 10"/>
                <a:gd name="T32" fmla="*/ 6 w 9"/>
                <a:gd name="T33" fmla="*/ 5 h 10"/>
                <a:gd name="T34" fmla="*/ 5 w 9"/>
                <a:gd name="T35" fmla="*/ 5 h 10"/>
                <a:gd name="T36" fmla="*/ 5 w 9"/>
                <a:gd name="T37" fmla="*/ 5 h 10"/>
                <a:gd name="T38" fmla="*/ 4 w 9"/>
                <a:gd name="T39" fmla="*/ 5 h 10"/>
                <a:gd name="T40" fmla="*/ 4 w 9"/>
                <a:gd name="T41" fmla="*/ 6 h 10"/>
                <a:gd name="T42" fmla="*/ 5 w 9"/>
                <a:gd name="T43" fmla="*/ 8 h 10"/>
                <a:gd name="T44" fmla="*/ 5 w 9"/>
                <a:gd name="T45" fmla="*/ 8 h 10"/>
                <a:gd name="T46" fmla="*/ 6 w 9"/>
                <a:gd name="T47" fmla="*/ 8 h 10"/>
                <a:gd name="T48" fmla="*/ 6 w 9"/>
                <a:gd name="T49" fmla="*/ 8 h 10"/>
                <a:gd name="T50" fmla="*/ 6 w 9"/>
                <a:gd name="T51" fmla="*/ 8 h 10"/>
                <a:gd name="T52" fmla="*/ 7 w 9"/>
                <a:gd name="T53" fmla="*/ 8 h 10"/>
                <a:gd name="T54" fmla="*/ 7 w 9"/>
                <a:gd name="T55" fmla="*/ 8 h 10"/>
                <a:gd name="T56" fmla="*/ 7 w 9"/>
                <a:gd name="T57" fmla="*/ 7 h 10"/>
                <a:gd name="T58" fmla="*/ 7 w 9"/>
                <a:gd name="T59" fmla="*/ 7 h 10"/>
                <a:gd name="T60" fmla="*/ 7 w 9"/>
                <a:gd name="T61" fmla="*/ 6 h 10"/>
                <a:gd name="T62" fmla="*/ 7 w 9"/>
                <a:gd name="T63" fmla="*/ 5 h 10"/>
                <a:gd name="T64" fmla="*/ 7 w 9"/>
                <a:gd name="T65" fmla="*/ 5 h 10"/>
                <a:gd name="T66" fmla="*/ 9 w 9"/>
                <a:gd name="T67" fmla="*/ 7 h 10"/>
                <a:gd name="T68" fmla="*/ 4 w 9"/>
                <a:gd name="T69" fmla="*/ 10 h 10"/>
                <a:gd name="T70" fmla="*/ 4 w 9"/>
                <a:gd name="T71" fmla="*/ 10 h 10"/>
                <a:gd name="T72" fmla="*/ 4 w 9"/>
                <a:gd name="T73" fmla="*/ 10 h 10"/>
                <a:gd name="T74" fmla="*/ 4 w 9"/>
                <a:gd name="T75" fmla="*/ 9 h 10"/>
                <a:gd name="T76" fmla="*/ 4 w 9"/>
                <a:gd name="T77" fmla="*/ 9 h 10"/>
                <a:gd name="T78" fmla="*/ 4 w 9"/>
                <a:gd name="T79" fmla="*/ 9 h 10"/>
                <a:gd name="T80" fmla="*/ 1 w 9"/>
                <a:gd name="T81" fmla="*/ 4 h 10"/>
                <a:gd name="T82" fmla="*/ 1 w 9"/>
                <a:gd name="T83" fmla="*/ 4 h 10"/>
                <a:gd name="T84" fmla="*/ 0 w 9"/>
                <a:gd name="T85" fmla="*/ 3 h 10"/>
                <a:gd name="T86" fmla="*/ 0 w 9"/>
                <a:gd name="T87" fmla="*/ 4 h 10"/>
                <a:gd name="T88" fmla="*/ 0 w 9"/>
                <a:gd name="T89" fmla="*/ 4 h 10"/>
                <a:gd name="T90" fmla="*/ 0 w 9"/>
                <a:gd name="T91" fmla="*/ 3 h 10"/>
                <a:gd name="T92" fmla="*/ 4 w 9"/>
                <a:gd name="T93" fmla="*/ 0 h 10"/>
                <a:gd name="T94" fmla="*/ 5 w 9"/>
                <a:gd name="T9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10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6" name="Freeform 217"/>
            <p:cNvSpPr>
              <a:spLocks noEditPoints="1"/>
            </p:cNvSpPr>
            <p:nvPr/>
          </p:nvSpPr>
          <p:spPr bwMode="auto">
            <a:xfrm>
              <a:off x="7088981" y="1458118"/>
              <a:ext cx="30163" cy="33338"/>
            </a:xfrm>
            <a:custGeom>
              <a:avLst/>
              <a:gdLst>
                <a:gd name="T0" fmla="*/ 8 w 8"/>
                <a:gd name="T1" fmla="*/ 5 h 9"/>
                <a:gd name="T2" fmla="*/ 6 w 8"/>
                <a:gd name="T3" fmla="*/ 7 h 9"/>
                <a:gd name="T4" fmla="*/ 6 w 8"/>
                <a:gd name="T5" fmla="*/ 6 h 9"/>
                <a:gd name="T6" fmla="*/ 6 w 8"/>
                <a:gd name="T7" fmla="*/ 6 h 9"/>
                <a:gd name="T8" fmla="*/ 6 w 8"/>
                <a:gd name="T9" fmla="*/ 5 h 9"/>
                <a:gd name="T10" fmla="*/ 6 w 8"/>
                <a:gd name="T11" fmla="*/ 5 h 9"/>
                <a:gd name="T12" fmla="*/ 6 w 8"/>
                <a:gd name="T13" fmla="*/ 5 h 9"/>
                <a:gd name="T14" fmla="*/ 4 w 8"/>
                <a:gd name="T15" fmla="*/ 4 h 9"/>
                <a:gd name="T16" fmla="*/ 3 w 8"/>
                <a:gd name="T17" fmla="*/ 5 h 9"/>
                <a:gd name="T18" fmla="*/ 3 w 8"/>
                <a:gd name="T19" fmla="*/ 6 h 9"/>
                <a:gd name="T20" fmla="*/ 3 w 8"/>
                <a:gd name="T21" fmla="*/ 6 h 9"/>
                <a:gd name="T22" fmla="*/ 3 w 8"/>
                <a:gd name="T23" fmla="*/ 7 h 9"/>
                <a:gd name="T24" fmla="*/ 4 w 8"/>
                <a:gd name="T25" fmla="*/ 7 h 9"/>
                <a:gd name="T26" fmla="*/ 4 w 8"/>
                <a:gd name="T27" fmla="*/ 7 h 9"/>
                <a:gd name="T28" fmla="*/ 5 w 8"/>
                <a:gd name="T29" fmla="*/ 7 h 9"/>
                <a:gd name="T30" fmla="*/ 5 w 8"/>
                <a:gd name="T31" fmla="*/ 7 h 9"/>
                <a:gd name="T32" fmla="*/ 3 w 8"/>
                <a:gd name="T33" fmla="*/ 9 h 9"/>
                <a:gd name="T34" fmla="*/ 3 w 8"/>
                <a:gd name="T35" fmla="*/ 8 h 9"/>
                <a:gd name="T36" fmla="*/ 3 w 8"/>
                <a:gd name="T37" fmla="*/ 8 h 9"/>
                <a:gd name="T38" fmla="*/ 3 w 8"/>
                <a:gd name="T39" fmla="*/ 8 h 9"/>
                <a:gd name="T40" fmla="*/ 3 w 8"/>
                <a:gd name="T41" fmla="*/ 7 h 9"/>
                <a:gd name="T42" fmla="*/ 3 w 8"/>
                <a:gd name="T43" fmla="*/ 7 h 9"/>
                <a:gd name="T44" fmla="*/ 2 w 8"/>
                <a:gd name="T45" fmla="*/ 4 h 9"/>
                <a:gd name="T46" fmla="*/ 0 w 8"/>
                <a:gd name="T47" fmla="*/ 0 h 9"/>
                <a:gd name="T48" fmla="*/ 1 w 8"/>
                <a:gd name="T49" fmla="*/ 0 h 9"/>
                <a:gd name="T50" fmla="*/ 5 w 8"/>
                <a:gd name="T51" fmla="*/ 3 h 9"/>
                <a:gd name="T52" fmla="*/ 7 w 8"/>
                <a:gd name="T53" fmla="*/ 4 h 9"/>
                <a:gd name="T54" fmla="*/ 7 w 8"/>
                <a:gd name="T55" fmla="*/ 4 h 9"/>
                <a:gd name="T56" fmla="*/ 8 w 8"/>
                <a:gd name="T57" fmla="*/ 4 h 9"/>
                <a:gd name="T58" fmla="*/ 8 w 8"/>
                <a:gd name="T59" fmla="*/ 4 h 9"/>
                <a:gd name="T60" fmla="*/ 8 w 8"/>
                <a:gd name="T61" fmla="*/ 4 h 9"/>
                <a:gd name="T62" fmla="*/ 8 w 8"/>
                <a:gd name="T63" fmla="*/ 5 h 9"/>
                <a:gd name="T64" fmla="*/ 4 w 8"/>
                <a:gd name="T65" fmla="*/ 4 h 9"/>
                <a:gd name="T66" fmla="*/ 2 w 8"/>
                <a:gd name="T67" fmla="*/ 2 h 9"/>
                <a:gd name="T68" fmla="*/ 3 w 8"/>
                <a:gd name="T69" fmla="*/ 5 h 9"/>
                <a:gd name="T70" fmla="*/ 4 w 8"/>
                <a:gd name="T7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6"/>
                    <a:pt x="2" y="5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lnTo>
                    <a:pt x="8" y="5"/>
                  </a:lnTo>
                  <a:close/>
                  <a:moveTo>
                    <a:pt x="4" y="4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5"/>
                    <a:pt x="3" y="5"/>
                    <a:pt x="3" y="5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7" name="Freeform 218"/>
            <p:cNvSpPr/>
            <p:nvPr/>
          </p:nvSpPr>
          <p:spPr bwMode="auto">
            <a:xfrm>
              <a:off x="7108031" y="1439068"/>
              <a:ext cx="25400" cy="3016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4 w 7"/>
                <a:gd name="T5" fmla="*/ 8 h 8"/>
                <a:gd name="T6" fmla="*/ 2 w 7"/>
                <a:gd name="T7" fmla="*/ 7 h 8"/>
                <a:gd name="T8" fmla="*/ 1 w 7"/>
                <a:gd name="T9" fmla="*/ 6 h 8"/>
                <a:gd name="T10" fmla="*/ 0 w 7"/>
                <a:gd name="T11" fmla="*/ 5 h 8"/>
                <a:gd name="T12" fmla="*/ 0 w 7"/>
                <a:gd name="T13" fmla="*/ 3 h 8"/>
                <a:gd name="T14" fmla="*/ 0 w 7"/>
                <a:gd name="T15" fmla="*/ 2 h 8"/>
                <a:gd name="T16" fmla="*/ 1 w 7"/>
                <a:gd name="T17" fmla="*/ 1 h 8"/>
                <a:gd name="T18" fmla="*/ 2 w 7"/>
                <a:gd name="T19" fmla="*/ 0 h 8"/>
                <a:gd name="T20" fmla="*/ 2 w 7"/>
                <a:gd name="T21" fmla="*/ 0 h 8"/>
                <a:gd name="T22" fmla="*/ 2 w 7"/>
                <a:gd name="T23" fmla="*/ 0 h 8"/>
                <a:gd name="T24" fmla="*/ 3 w 7"/>
                <a:gd name="T25" fmla="*/ 0 h 8"/>
                <a:gd name="T26" fmla="*/ 5 w 7"/>
                <a:gd name="T27" fmla="*/ 2 h 8"/>
                <a:gd name="T28" fmla="*/ 4 w 7"/>
                <a:gd name="T29" fmla="*/ 2 h 8"/>
                <a:gd name="T30" fmla="*/ 2 w 7"/>
                <a:gd name="T31" fmla="*/ 1 h 8"/>
                <a:gd name="T32" fmla="*/ 1 w 7"/>
                <a:gd name="T33" fmla="*/ 1 h 8"/>
                <a:gd name="T34" fmla="*/ 1 w 7"/>
                <a:gd name="T35" fmla="*/ 3 h 8"/>
                <a:gd name="T36" fmla="*/ 2 w 7"/>
                <a:gd name="T37" fmla="*/ 5 h 8"/>
                <a:gd name="T38" fmla="*/ 3 w 7"/>
                <a:gd name="T39" fmla="*/ 6 h 8"/>
                <a:gd name="T40" fmla="*/ 4 w 7"/>
                <a:gd name="T41" fmla="*/ 7 h 8"/>
                <a:gd name="T42" fmla="*/ 5 w 7"/>
                <a:gd name="T43" fmla="*/ 7 h 8"/>
                <a:gd name="T44" fmla="*/ 6 w 7"/>
                <a:gd name="T45" fmla="*/ 7 h 8"/>
                <a:gd name="T46" fmla="*/ 6 w 7"/>
                <a:gd name="T47" fmla="*/ 6 h 8"/>
                <a:gd name="T48" fmla="*/ 6 w 7"/>
                <a:gd name="T49" fmla="*/ 4 h 8"/>
                <a:gd name="T50" fmla="*/ 7 w 7"/>
                <a:gd name="T51" fmla="*/ 4 h 8"/>
                <a:gd name="T52" fmla="*/ 7 w 7"/>
                <a:gd name="T53" fmla="*/ 5 h 8"/>
                <a:gd name="T54" fmla="*/ 7 w 7"/>
                <a:gd name="T55" fmla="*/ 6 h 8"/>
                <a:gd name="T56" fmla="*/ 7 w 7"/>
                <a:gd name="T57" fmla="*/ 7 h 8"/>
                <a:gd name="T58" fmla="*/ 6 w 7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7" y="5"/>
                    <a:pt x="6" y="5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6" y="7"/>
                    <a:pt x="6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8" name="Freeform 219"/>
            <p:cNvSpPr>
              <a:spLocks noEditPoints="1"/>
            </p:cNvSpPr>
            <p:nvPr/>
          </p:nvSpPr>
          <p:spPr bwMode="auto">
            <a:xfrm>
              <a:off x="7127081" y="1427956"/>
              <a:ext cx="30163" cy="33338"/>
            </a:xfrm>
            <a:custGeom>
              <a:avLst/>
              <a:gdLst>
                <a:gd name="T0" fmla="*/ 8 w 8"/>
                <a:gd name="T1" fmla="*/ 4 h 9"/>
                <a:gd name="T2" fmla="*/ 6 w 8"/>
                <a:gd name="T3" fmla="*/ 6 h 9"/>
                <a:gd name="T4" fmla="*/ 6 w 8"/>
                <a:gd name="T5" fmla="*/ 6 h 9"/>
                <a:gd name="T6" fmla="*/ 6 w 8"/>
                <a:gd name="T7" fmla="*/ 5 h 9"/>
                <a:gd name="T8" fmla="*/ 6 w 8"/>
                <a:gd name="T9" fmla="*/ 5 h 9"/>
                <a:gd name="T10" fmla="*/ 6 w 8"/>
                <a:gd name="T11" fmla="*/ 5 h 9"/>
                <a:gd name="T12" fmla="*/ 6 w 8"/>
                <a:gd name="T13" fmla="*/ 5 h 9"/>
                <a:gd name="T14" fmla="*/ 4 w 8"/>
                <a:gd name="T15" fmla="*/ 4 h 9"/>
                <a:gd name="T16" fmla="*/ 3 w 8"/>
                <a:gd name="T17" fmla="*/ 5 h 9"/>
                <a:gd name="T18" fmla="*/ 3 w 8"/>
                <a:gd name="T19" fmla="*/ 6 h 9"/>
                <a:gd name="T20" fmla="*/ 3 w 8"/>
                <a:gd name="T21" fmla="*/ 6 h 9"/>
                <a:gd name="T22" fmla="*/ 4 w 8"/>
                <a:gd name="T23" fmla="*/ 7 h 9"/>
                <a:gd name="T24" fmla="*/ 4 w 8"/>
                <a:gd name="T25" fmla="*/ 7 h 9"/>
                <a:gd name="T26" fmla="*/ 4 w 8"/>
                <a:gd name="T27" fmla="*/ 7 h 9"/>
                <a:gd name="T28" fmla="*/ 5 w 8"/>
                <a:gd name="T29" fmla="*/ 7 h 9"/>
                <a:gd name="T30" fmla="*/ 5 w 8"/>
                <a:gd name="T31" fmla="*/ 7 h 9"/>
                <a:gd name="T32" fmla="*/ 3 w 8"/>
                <a:gd name="T33" fmla="*/ 9 h 9"/>
                <a:gd name="T34" fmla="*/ 3 w 8"/>
                <a:gd name="T35" fmla="*/ 8 h 9"/>
                <a:gd name="T36" fmla="*/ 3 w 8"/>
                <a:gd name="T37" fmla="*/ 8 h 9"/>
                <a:gd name="T38" fmla="*/ 3 w 8"/>
                <a:gd name="T39" fmla="*/ 8 h 9"/>
                <a:gd name="T40" fmla="*/ 3 w 8"/>
                <a:gd name="T41" fmla="*/ 7 h 9"/>
                <a:gd name="T42" fmla="*/ 3 w 8"/>
                <a:gd name="T43" fmla="*/ 7 h 9"/>
                <a:gd name="T44" fmla="*/ 1 w 8"/>
                <a:gd name="T45" fmla="*/ 4 h 9"/>
                <a:gd name="T46" fmla="*/ 0 w 8"/>
                <a:gd name="T47" fmla="*/ 1 h 9"/>
                <a:gd name="T48" fmla="*/ 0 w 8"/>
                <a:gd name="T49" fmla="*/ 0 h 9"/>
                <a:gd name="T50" fmla="*/ 4 w 8"/>
                <a:gd name="T51" fmla="*/ 2 h 9"/>
                <a:gd name="T52" fmla="*/ 7 w 8"/>
                <a:gd name="T53" fmla="*/ 4 h 9"/>
                <a:gd name="T54" fmla="*/ 7 w 8"/>
                <a:gd name="T55" fmla="*/ 4 h 9"/>
                <a:gd name="T56" fmla="*/ 7 w 8"/>
                <a:gd name="T57" fmla="*/ 4 h 9"/>
                <a:gd name="T58" fmla="*/ 8 w 8"/>
                <a:gd name="T59" fmla="*/ 4 h 9"/>
                <a:gd name="T60" fmla="*/ 8 w 8"/>
                <a:gd name="T61" fmla="*/ 4 h 9"/>
                <a:gd name="T62" fmla="*/ 4 w 8"/>
                <a:gd name="T63" fmla="*/ 4 h 9"/>
                <a:gd name="T64" fmla="*/ 1 w 8"/>
                <a:gd name="T65" fmla="*/ 2 h 9"/>
                <a:gd name="T66" fmla="*/ 2 w 8"/>
                <a:gd name="T67" fmla="*/ 5 h 9"/>
                <a:gd name="T68" fmla="*/ 4 w 8"/>
                <a:gd name="T6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6"/>
                    <a:pt x="2" y="5"/>
                    <a:pt x="1" y="4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2"/>
                    <a:pt x="4" y="2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4" y="4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9" name="Freeform 220"/>
            <p:cNvSpPr>
              <a:spLocks noEditPoints="1"/>
            </p:cNvSpPr>
            <p:nvPr/>
          </p:nvSpPr>
          <p:spPr bwMode="auto">
            <a:xfrm>
              <a:off x="7138193" y="1408906"/>
              <a:ext cx="30163" cy="33338"/>
            </a:xfrm>
            <a:custGeom>
              <a:avLst/>
              <a:gdLst>
                <a:gd name="T0" fmla="*/ 4 w 8"/>
                <a:gd name="T1" fmla="*/ 0 h 9"/>
                <a:gd name="T2" fmla="*/ 5 w 8"/>
                <a:gd name="T3" fmla="*/ 0 h 9"/>
                <a:gd name="T4" fmla="*/ 7 w 8"/>
                <a:gd name="T5" fmla="*/ 1 h 9"/>
                <a:gd name="T6" fmla="*/ 8 w 8"/>
                <a:gd name="T7" fmla="*/ 3 h 9"/>
                <a:gd name="T8" fmla="*/ 8 w 8"/>
                <a:gd name="T9" fmla="*/ 4 h 9"/>
                <a:gd name="T10" fmla="*/ 8 w 8"/>
                <a:gd name="T11" fmla="*/ 6 h 9"/>
                <a:gd name="T12" fmla="*/ 8 w 8"/>
                <a:gd name="T13" fmla="*/ 7 h 9"/>
                <a:gd name="T14" fmla="*/ 5 w 8"/>
                <a:gd name="T15" fmla="*/ 9 h 9"/>
                <a:gd name="T16" fmla="*/ 5 w 8"/>
                <a:gd name="T17" fmla="*/ 8 h 9"/>
                <a:gd name="T18" fmla="*/ 5 w 8"/>
                <a:gd name="T19" fmla="*/ 8 h 9"/>
                <a:gd name="T20" fmla="*/ 5 w 8"/>
                <a:gd name="T21" fmla="*/ 8 h 9"/>
                <a:gd name="T22" fmla="*/ 5 w 8"/>
                <a:gd name="T23" fmla="*/ 8 h 9"/>
                <a:gd name="T24" fmla="*/ 5 w 8"/>
                <a:gd name="T25" fmla="*/ 7 h 9"/>
                <a:gd name="T26" fmla="*/ 1 w 8"/>
                <a:gd name="T27" fmla="*/ 3 h 9"/>
                <a:gd name="T28" fmla="*/ 1 w 8"/>
                <a:gd name="T29" fmla="*/ 3 h 9"/>
                <a:gd name="T30" fmla="*/ 0 w 8"/>
                <a:gd name="T31" fmla="*/ 3 h 9"/>
                <a:gd name="T32" fmla="*/ 0 w 8"/>
                <a:gd name="T33" fmla="*/ 3 h 9"/>
                <a:gd name="T34" fmla="*/ 0 w 8"/>
                <a:gd name="T35" fmla="*/ 3 h 9"/>
                <a:gd name="T36" fmla="*/ 0 w 8"/>
                <a:gd name="T37" fmla="*/ 3 h 9"/>
                <a:gd name="T38" fmla="*/ 2 w 8"/>
                <a:gd name="T39" fmla="*/ 1 h 9"/>
                <a:gd name="T40" fmla="*/ 3 w 8"/>
                <a:gd name="T41" fmla="*/ 0 h 9"/>
                <a:gd name="T42" fmla="*/ 4 w 8"/>
                <a:gd name="T43" fmla="*/ 0 h 9"/>
                <a:gd name="T44" fmla="*/ 7 w 8"/>
                <a:gd name="T45" fmla="*/ 5 h 9"/>
                <a:gd name="T46" fmla="*/ 7 w 8"/>
                <a:gd name="T47" fmla="*/ 4 h 9"/>
                <a:gd name="T48" fmla="*/ 6 w 8"/>
                <a:gd name="T49" fmla="*/ 3 h 9"/>
                <a:gd name="T50" fmla="*/ 5 w 8"/>
                <a:gd name="T51" fmla="*/ 2 h 9"/>
                <a:gd name="T52" fmla="*/ 4 w 8"/>
                <a:gd name="T53" fmla="*/ 1 h 9"/>
                <a:gd name="T54" fmla="*/ 3 w 8"/>
                <a:gd name="T55" fmla="*/ 1 h 9"/>
                <a:gd name="T56" fmla="*/ 2 w 8"/>
                <a:gd name="T57" fmla="*/ 1 h 9"/>
                <a:gd name="T58" fmla="*/ 2 w 8"/>
                <a:gd name="T59" fmla="*/ 2 h 9"/>
                <a:gd name="T60" fmla="*/ 2 w 8"/>
                <a:gd name="T61" fmla="*/ 2 h 9"/>
                <a:gd name="T62" fmla="*/ 6 w 8"/>
                <a:gd name="T63" fmla="*/ 6 h 9"/>
                <a:gd name="T64" fmla="*/ 6 w 8"/>
                <a:gd name="T65" fmla="*/ 6 h 9"/>
                <a:gd name="T66" fmla="*/ 7 w 8"/>
                <a:gd name="T67" fmla="*/ 6 h 9"/>
                <a:gd name="T68" fmla="*/ 7 w 8"/>
                <a:gd name="T69" fmla="*/ 6 h 9"/>
                <a:gd name="T70" fmla="*/ 7 w 8"/>
                <a:gd name="T71" fmla="*/ 6 h 9"/>
                <a:gd name="T72" fmla="*/ 8 w 8"/>
                <a:gd name="T73" fmla="*/ 5 h 9"/>
                <a:gd name="T74" fmla="*/ 7 w 8"/>
                <a:gd name="T7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moveTo>
                    <a:pt x="7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5"/>
                  </a:cubicBezTo>
                  <a:cubicBezTo>
                    <a:pt x="8" y="5"/>
                    <a:pt x="8" y="5"/>
                    <a:pt x="7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0" name="Freeform 221"/>
            <p:cNvSpPr/>
            <p:nvPr/>
          </p:nvSpPr>
          <p:spPr bwMode="auto">
            <a:xfrm>
              <a:off x="7152481" y="1386681"/>
              <a:ext cx="38100" cy="33338"/>
            </a:xfrm>
            <a:custGeom>
              <a:avLst/>
              <a:gdLst>
                <a:gd name="T0" fmla="*/ 5 w 10"/>
                <a:gd name="T1" fmla="*/ 2 h 9"/>
                <a:gd name="T2" fmla="*/ 5 w 10"/>
                <a:gd name="T3" fmla="*/ 2 h 9"/>
                <a:gd name="T4" fmla="*/ 4 w 10"/>
                <a:gd name="T5" fmla="*/ 2 h 9"/>
                <a:gd name="T6" fmla="*/ 3 w 10"/>
                <a:gd name="T7" fmla="*/ 2 h 9"/>
                <a:gd name="T8" fmla="*/ 3 w 10"/>
                <a:gd name="T9" fmla="*/ 2 h 9"/>
                <a:gd name="T10" fmla="*/ 3 w 10"/>
                <a:gd name="T11" fmla="*/ 2 h 9"/>
                <a:gd name="T12" fmla="*/ 2 w 10"/>
                <a:gd name="T13" fmla="*/ 3 h 9"/>
                <a:gd name="T14" fmla="*/ 5 w 10"/>
                <a:gd name="T15" fmla="*/ 5 h 9"/>
                <a:gd name="T16" fmla="*/ 5 w 10"/>
                <a:gd name="T17" fmla="*/ 4 h 9"/>
                <a:gd name="T18" fmla="*/ 5 w 10"/>
                <a:gd name="T19" fmla="*/ 4 h 9"/>
                <a:gd name="T20" fmla="*/ 5 w 10"/>
                <a:gd name="T21" fmla="*/ 4 h 9"/>
                <a:gd name="T22" fmla="*/ 5 w 10"/>
                <a:gd name="T23" fmla="*/ 3 h 9"/>
                <a:gd name="T24" fmla="*/ 5 w 10"/>
                <a:gd name="T25" fmla="*/ 3 h 9"/>
                <a:gd name="T26" fmla="*/ 5 w 10"/>
                <a:gd name="T27" fmla="*/ 2 h 9"/>
                <a:gd name="T28" fmla="*/ 7 w 10"/>
                <a:gd name="T29" fmla="*/ 5 h 9"/>
                <a:gd name="T30" fmla="*/ 7 w 10"/>
                <a:gd name="T31" fmla="*/ 5 h 9"/>
                <a:gd name="T32" fmla="*/ 7 w 10"/>
                <a:gd name="T33" fmla="*/ 4 h 9"/>
                <a:gd name="T34" fmla="*/ 6 w 10"/>
                <a:gd name="T35" fmla="*/ 4 h 9"/>
                <a:gd name="T36" fmla="*/ 6 w 10"/>
                <a:gd name="T37" fmla="*/ 4 h 9"/>
                <a:gd name="T38" fmla="*/ 5 w 10"/>
                <a:gd name="T39" fmla="*/ 5 h 9"/>
                <a:gd name="T40" fmla="*/ 5 w 10"/>
                <a:gd name="T41" fmla="*/ 5 h 9"/>
                <a:gd name="T42" fmla="*/ 7 w 10"/>
                <a:gd name="T43" fmla="*/ 7 h 9"/>
                <a:gd name="T44" fmla="*/ 7 w 10"/>
                <a:gd name="T45" fmla="*/ 7 h 9"/>
                <a:gd name="T46" fmla="*/ 8 w 10"/>
                <a:gd name="T47" fmla="*/ 7 h 9"/>
                <a:gd name="T48" fmla="*/ 8 w 10"/>
                <a:gd name="T49" fmla="*/ 7 h 9"/>
                <a:gd name="T50" fmla="*/ 8 w 10"/>
                <a:gd name="T51" fmla="*/ 7 h 9"/>
                <a:gd name="T52" fmla="*/ 8 w 10"/>
                <a:gd name="T53" fmla="*/ 6 h 9"/>
                <a:gd name="T54" fmla="*/ 9 w 10"/>
                <a:gd name="T55" fmla="*/ 6 h 9"/>
                <a:gd name="T56" fmla="*/ 9 w 10"/>
                <a:gd name="T57" fmla="*/ 6 h 9"/>
                <a:gd name="T58" fmla="*/ 9 w 10"/>
                <a:gd name="T59" fmla="*/ 5 h 9"/>
                <a:gd name="T60" fmla="*/ 8 w 10"/>
                <a:gd name="T61" fmla="*/ 5 h 9"/>
                <a:gd name="T62" fmla="*/ 8 w 10"/>
                <a:gd name="T63" fmla="*/ 4 h 9"/>
                <a:gd name="T64" fmla="*/ 8 w 10"/>
                <a:gd name="T65" fmla="*/ 4 h 9"/>
                <a:gd name="T66" fmla="*/ 10 w 10"/>
                <a:gd name="T67" fmla="*/ 5 h 9"/>
                <a:gd name="T68" fmla="*/ 7 w 10"/>
                <a:gd name="T69" fmla="*/ 9 h 9"/>
                <a:gd name="T70" fmla="*/ 6 w 10"/>
                <a:gd name="T71" fmla="*/ 9 h 9"/>
                <a:gd name="T72" fmla="*/ 6 w 10"/>
                <a:gd name="T73" fmla="*/ 9 h 9"/>
                <a:gd name="T74" fmla="*/ 6 w 10"/>
                <a:gd name="T75" fmla="*/ 9 h 9"/>
                <a:gd name="T76" fmla="*/ 6 w 10"/>
                <a:gd name="T77" fmla="*/ 8 h 9"/>
                <a:gd name="T78" fmla="*/ 6 w 10"/>
                <a:gd name="T79" fmla="*/ 8 h 9"/>
                <a:gd name="T80" fmla="*/ 2 w 10"/>
                <a:gd name="T81" fmla="*/ 4 h 9"/>
                <a:gd name="T82" fmla="*/ 2 w 10"/>
                <a:gd name="T83" fmla="*/ 4 h 9"/>
                <a:gd name="T84" fmla="*/ 1 w 10"/>
                <a:gd name="T85" fmla="*/ 4 h 9"/>
                <a:gd name="T86" fmla="*/ 1 w 10"/>
                <a:gd name="T87" fmla="*/ 4 h 9"/>
                <a:gd name="T88" fmla="*/ 1 w 10"/>
                <a:gd name="T89" fmla="*/ 4 h 9"/>
                <a:gd name="T90" fmla="*/ 0 w 10"/>
                <a:gd name="T91" fmla="*/ 4 h 9"/>
                <a:gd name="T92" fmla="*/ 4 w 10"/>
                <a:gd name="T93" fmla="*/ 0 h 9"/>
                <a:gd name="T94" fmla="*/ 5 w 10"/>
                <a:gd name="T9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" h="9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1" name="Freeform 222"/>
            <p:cNvSpPr/>
            <p:nvPr/>
          </p:nvSpPr>
          <p:spPr bwMode="auto">
            <a:xfrm>
              <a:off x="7168356" y="1359693"/>
              <a:ext cx="44450" cy="46038"/>
            </a:xfrm>
            <a:custGeom>
              <a:avLst/>
              <a:gdLst>
                <a:gd name="T0" fmla="*/ 12 w 12"/>
                <a:gd name="T1" fmla="*/ 5 h 12"/>
                <a:gd name="T2" fmla="*/ 10 w 12"/>
                <a:gd name="T3" fmla="*/ 8 h 12"/>
                <a:gd name="T4" fmla="*/ 9 w 12"/>
                <a:gd name="T5" fmla="*/ 7 h 12"/>
                <a:gd name="T6" fmla="*/ 9 w 12"/>
                <a:gd name="T7" fmla="*/ 7 h 12"/>
                <a:gd name="T8" fmla="*/ 10 w 12"/>
                <a:gd name="T9" fmla="*/ 7 h 12"/>
                <a:gd name="T10" fmla="*/ 9 w 12"/>
                <a:gd name="T11" fmla="*/ 6 h 12"/>
                <a:gd name="T12" fmla="*/ 9 w 12"/>
                <a:gd name="T13" fmla="*/ 6 h 12"/>
                <a:gd name="T14" fmla="*/ 4 w 12"/>
                <a:gd name="T15" fmla="*/ 3 h 12"/>
                <a:gd name="T16" fmla="*/ 9 w 12"/>
                <a:gd name="T17" fmla="*/ 8 h 12"/>
                <a:gd name="T18" fmla="*/ 9 w 12"/>
                <a:gd name="T19" fmla="*/ 9 h 12"/>
                <a:gd name="T20" fmla="*/ 8 w 12"/>
                <a:gd name="T21" fmla="*/ 9 h 12"/>
                <a:gd name="T22" fmla="*/ 7 w 12"/>
                <a:gd name="T23" fmla="*/ 8 h 12"/>
                <a:gd name="T24" fmla="*/ 2 w 12"/>
                <a:gd name="T25" fmla="*/ 6 h 12"/>
                <a:gd name="T26" fmla="*/ 6 w 12"/>
                <a:gd name="T27" fmla="*/ 9 h 12"/>
                <a:gd name="T28" fmla="*/ 7 w 12"/>
                <a:gd name="T29" fmla="*/ 10 h 12"/>
                <a:gd name="T30" fmla="*/ 7 w 12"/>
                <a:gd name="T31" fmla="*/ 10 h 12"/>
                <a:gd name="T32" fmla="*/ 7 w 12"/>
                <a:gd name="T33" fmla="*/ 10 h 12"/>
                <a:gd name="T34" fmla="*/ 8 w 12"/>
                <a:gd name="T35" fmla="*/ 9 h 12"/>
                <a:gd name="T36" fmla="*/ 8 w 12"/>
                <a:gd name="T37" fmla="*/ 10 h 12"/>
                <a:gd name="T38" fmla="*/ 7 w 12"/>
                <a:gd name="T39" fmla="*/ 12 h 12"/>
                <a:gd name="T40" fmla="*/ 6 w 12"/>
                <a:gd name="T41" fmla="*/ 11 h 12"/>
                <a:gd name="T42" fmla="*/ 6 w 12"/>
                <a:gd name="T43" fmla="*/ 11 h 12"/>
                <a:gd name="T44" fmla="*/ 7 w 12"/>
                <a:gd name="T45" fmla="*/ 11 h 12"/>
                <a:gd name="T46" fmla="*/ 6 w 12"/>
                <a:gd name="T47" fmla="*/ 10 h 12"/>
                <a:gd name="T48" fmla="*/ 5 w 12"/>
                <a:gd name="T49" fmla="*/ 9 h 12"/>
                <a:gd name="T50" fmla="*/ 2 w 12"/>
                <a:gd name="T51" fmla="*/ 7 h 12"/>
                <a:gd name="T52" fmla="*/ 2 w 12"/>
                <a:gd name="T53" fmla="*/ 7 h 12"/>
                <a:gd name="T54" fmla="*/ 1 w 12"/>
                <a:gd name="T55" fmla="*/ 7 h 12"/>
                <a:gd name="T56" fmla="*/ 1 w 12"/>
                <a:gd name="T57" fmla="*/ 7 h 12"/>
                <a:gd name="T58" fmla="*/ 1 w 12"/>
                <a:gd name="T59" fmla="*/ 7 h 12"/>
                <a:gd name="T60" fmla="*/ 0 w 12"/>
                <a:gd name="T61" fmla="*/ 7 h 12"/>
                <a:gd name="T62" fmla="*/ 2 w 12"/>
                <a:gd name="T63" fmla="*/ 5 h 12"/>
                <a:gd name="T64" fmla="*/ 7 w 12"/>
                <a:gd name="T65" fmla="*/ 7 h 12"/>
                <a:gd name="T66" fmla="*/ 4 w 12"/>
                <a:gd name="T67" fmla="*/ 3 h 12"/>
                <a:gd name="T68" fmla="*/ 4 w 12"/>
                <a:gd name="T69" fmla="*/ 3 h 12"/>
                <a:gd name="T70" fmla="*/ 3 w 12"/>
                <a:gd name="T71" fmla="*/ 2 h 12"/>
                <a:gd name="T72" fmla="*/ 5 w 12"/>
                <a:gd name="T73" fmla="*/ 0 h 12"/>
                <a:gd name="T74" fmla="*/ 5 w 12"/>
                <a:gd name="T75" fmla="*/ 1 h 12"/>
                <a:gd name="T76" fmla="*/ 5 w 12"/>
                <a:gd name="T77" fmla="*/ 1 h 12"/>
                <a:gd name="T78" fmla="*/ 5 w 12"/>
                <a:gd name="T79" fmla="*/ 1 h 12"/>
                <a:gd name="T80" fmla="*/ 5 w 12"/>
                <a:gd name="T81" fmla="*/ 1 h 12"/>
                <a:gd name="T82" fmla="*/ 5 w 12"/>
                <a:gd name="T83" fmla="*/ 2 h 12"/>
                <a:gd name="T84" fmla="*/ 10 w 12"/>
                <a:gd name="T85" fmla="*/ 5 h 12"/>
                <a:gd name="T86" fmla="*/ 10 w 12"/>
                <a:gd name="T87" fmla="*/ 5 h 12"/>
                <a:gd name="T88" fmla="*/ 11 w 12"/>
                <a:gd name="T89" fmla="*/ 5 h 12"/>
                <a:gd name="T90" fmla="*/ 11 w 12"/>
                <a:gd name="T91" fmla="*/ 5 h 12"/>
                <a:gd name="T92" fmla="*/ 11 w 12"/>
                <a:gd name="T93" fmla="*/ 5 h 12"/>
                <a:gd name="T94" fmla="*/ 12 w 12"/>
                <a:gd name="T9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" h="12">
                  <a:moveTo>
                    <a:pt x="12" y="5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5" y="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lnTo>
                    <a:pt x="1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2" name="Freeform 223"/>
            <p:cNvSpPr/>
            <p:nvPr/>
          </p:nvSpPr>
          <p:spPr bwMode="auto">
            <a:xfrm>
              <a:off x="7185818" y="1340643"/>
              <a:ext cx="34925" cy="30163"/>
            </a:xfrm>
            <a:custGeom>
              <a:avLst/>
              <a:gdLst>
                <a:gd name="T0" fmla="*/ 4 w 9"/>
                <a:gd name="T1" fmla="*/ 0 h 8"/>
                <a:gd name="T2" fmla="*/ 4 w 9"/>
                <a:gd name="T3" fmla="*/ 0 h 8"/>
                <a:gd name="T4" fmla="*/ 4 w 9"/>
                <a:gd name="T5" fmla="*/ 1 h 8"/>
                <a:gd name="T6" fmla="*/ 4 w 9"/>
                <a:gd name="T7" fmla="*/ 1 h 8"/>
                <a:gd name="T8" fmla="*/ 4 w 9"/>
                <a:gd name="T9" fmla="*/ 1 h 8"/>
                <a:gd name="T10" fmla="*/ 5 w 9"/>
                <a:gd name="T11" fmla="*/ 3 h 8"/>
                <a:gd name="T12" fmla="*/ 6 w 9"/>
                <a:gd name="T13" fmla="*/ 4 h 8"/>
                <a:gd name="T14" fmla="*/ 6 w 9"/>
                <a:gd name="T15" fmla="*/ 5 h 8"/>
                <a:gd name="T16" fmla="*/ 7 w 9"/>
                <a:gd name="T17" fmla="*/ 5 h 8"/>
                <a:gd name="T18" fmla="*/ 8 w 9"/>
                <a:gd name="T19" fmla="*/ 6 h 8"/>
                <a:gd name="T20" fmla="*/ 8 w 9"/>
                <a:gd name="T21" fmla="*/ 6 h 8"/>
                <a:gd name="T22" fmla="*/ 9 w 9"/>
                <a:gd name="T23" fmla="*/ 6 h 8"/>
                <a:gd name="T24" fmla="*/ 9 w 9"/>
                <a:gd name="T25" fmla="*/ 6 h 8"/>
                <a:gd name="T26" fmla="*/ 9 w 9"/>
                <a:gd name="T27" fmla="*/ 5 h 8"/>
                <a:gd name="T28" fmla="*/ 9 w 9"/>
                <a:gd name="T29" fmla="*/ 6 h 8"/>
                <a:gd name="T30" fmla="*/ 8 w 9"/>
                <a:gd name="T31" fmla="*/ 8 h 8"/>
                <a:gd name="T32" fmla="*/ 7 w 9"/>
                <a:gd name="T33" fmla="*/ 8 h 8"/>
                <a:gd name="T34" fmla="*/ 7 w 9"/>
                <a:gd name="T35" fmla="*/ 8 h 8"/>
                <a:gd name="T36" fmla="*/ 8 w 9"/>
                <a:gd name="T37" fmla="*/ 7 h 8"/>
                <a:gd name="T38" fmla="*/ 7 w 9"/>
                <a:gd name="T39" fmla="*/ 7 h 8"/>
                <a:gd name="T40" fmla="*/ 7 w 9"/>
                <a:gd name="T41" fmla="*/ 7 h 8"/>
                <a:gd name="T42" fmla="*/ 6 w 9"/>
                <a:gd name="T43" fmla="*/ 6 h 8"/>
                <a:gd name="T44" fmla="*/ 6 w 9"/>
                <a:gd name="T45" fmla="*/ 6 h 8"/>
                <a:gd name="T46" fmla="*/ 6 w 9"/>
                <a:gd name="T47" fmla="*/ 6 h 8"/>
                <a:gd name="T48" fmla="*/ 5 w 9"/>
                <a:gd name="T49" fmla="*/ 6 h 8"/>
                <a:gd name="T50" fmla="*/ 5 w 9"/>
                <a:gd name="T51" fmla="*/ 6 h 8"/>
                <a:gd name="T52" fmla="*/ 3 w 9"/>
                <a:gd name="T53" fmla="*/ 5 h 8"/>
                <a:gd name="T54" fmla="*/ 2 w 9"/>
                <a:gd name="T55" fmla="*/ 5 h 8"/>
                <a:gd name="T56" fmla="*/ 1 w 9"/>
                <a:gd name="T57" fmla="*/ 5 h 8"/>
                <a:gd name="T58" fmla="*/ 1 w 9"/>
                <a:gd name="T59" fmla="*/ 5 h 8"/>
                <a:gd name="T60" fmla="*/ 1 w 9"/>
                <a:gd name="T61" fmla="*/ 5 h 8"/>
                <a:gd name="T62" fmla="*/ 0 w 9"/>
                <a:gd name="T63" fmla="*/ 6 h 8"/>
                <a:gd name="T64" fmla="*/ 0 w 9"/>
                <a:gd name="T65" fmla="*/ 5 h 8"/>
                <a:gd name="T66" fmla="*/ 2 w 9"/>
                <a:gd name="T67" fmla="*/ 3 h 8"/>
                <a:gd name="T68" fmla="*/ 2 w 9"/>
                <a:gd name="T69" fmla="*/ 3 h 8"/>
                <a:gd name="T70" fmla="*/ 2 w 9"/>
                <a:gd name="T71" fmla="*/ 3 h 8"/>
                <a:gd name="T72" fmla="*/ 2 w 9"/>
                <a:gd name="T73" fmla="*/ 4 h 8"/>
                <a:gd name="T74" fmla="*/ 2 w 9"/>
                <a:gd name="T75" fmla="*/ 4 h 8"/>
                <a:gd name="T76" fmla="*/ 3 w 9"/>
                <a:gd name="T77" fmla="*/ 4 h 8"/>
                <a:gd name="T78" fmla="*/ 4 w 9"/>
                <a:gd name="T79" fmla="*/ 4 h 8"/>
                <a:gd name="T80" fmla="*/ 6 w 9"/>
                <a:gd name="T81" fmla="*/ 4 h 8"/>
                <a:gd name="T82" fmla="*/ 4 w 9"/>
                <a:gd name="T83" fmla="*/ 2 h 8"/>
                <a:gd name="T84" fmla="*/ 4 w 9"/>
                <a:gd name="T85" fmla="*/ 1 h 8"/>
                <a:gd name="T86" fmla="*/ 3 w 9"/>
                <a:gd name="T87" fmla="*/ 1 h 8"/>
                <a:gd name="T88" fmla="*/ 3 w 9"/>
                <a:gd name="T89" fmla="*/ 2 h 8"/>
                <a:gd name="T90" fmla="*/ 2 w 9"/>
                <a:gd name="T91" fmla="*/ 2 h 8"/>
                <a:gd name="T92" fmla="*/ 4 w 9"/>
                <a:gd name="T9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5" y="3"/>
                    <a:pt x="5" y="3"/>
                    <a:pt x="6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3" name="Freeform 224"/>
            <p:cNvSpPr>
              <a:spLocks noEditPoints="1"/>
            </p:cNvSpPr>
            <p:nvPr/>
          </p:nvSpPr>
          <p:spPr bwMode="auto">
            <a:xfrm>
              <a:off x="7209631" y="1318418"/>
              <a:ext cx="28575" cy="26988"/>
            </a:xfrm>
            <a:custGeom>
              <a:avLst/>
              <a:gdLst>
                <a:gd name="T0" fmla="*/ 2 w 8"/>
                <a:gd name="T1" fmla="*/ 0 h 7"/>
                <a:gd name="T2" fmla="*/ 3 w 8"/>
                <a:gd name="T3" fmla="*/ 0 h 7"/>
                <a:gd name="T4" fmla="*/ 5 w 8"/>
                <a:gd name="T5" fmla="*/ 0 h 7"/>
                <a:gd name="T6" fmla="*/ 7 w 8"/>
                <a:gd name="T7" fmla="*/ 1 h 7"/>
                <a:gd name="T8" fmla="*/ 7 w 8"/>
                <a:gd name="T9" fmla="*/ 3 h 7"/>
                <a:gd name="T10" fmla="*/ 8 w 8"/>
                <a:gd name="T11" fmla="*/ 4 h 7"/>
                <a:gd name="T12" fmla="*/ 7 w 8"/>
                <a:gd name="T13" fmla="*/ 5 h 7"/>
                <a:gd name="T14" fmla="*/ 7 w 8"/>
                <a:gd name="T15" fmla="*/ 6 h 7"/>
                <a:gd name="T16" fmla="*/ 5 w 8"/>
                <a:gd name="T17" fmla="*/ 7 h 7"/>
                <a:gd name="T18" fmla="*/ 4 w 8"/>
                <a:gd name="T19" fmla="*/ 7 h 7"/>
                <a:gd name="T20" fmla="*/ 2 w 8"/>
                <a:gd name="T21" fmla="*/ 6 h 7"/>
                <a:gd name="T22" fmla="*/ 1 w 8"/>
                <a:gd name="T23" fmla="*/ 5 h 7"/>
                <a:gd name="T24" fmla="*/ 0 w 8"/>
                <a:gd name="T25" fmla="*/ 4 h 7"/>
                <a:gd name="T26" fmla="*/ 0 w 8"/>
                <a:gd name="T27" fmla="*/ 2 h 7"/>
                <a:gd name="T28" fmla="*/ 0 w 8"/>
                <a:gd name="T29" fmla="*/ 1 h 7"/>
                <a:gd name="T30" fmla="*/ 1 w 8"/>
                <a:gd name="T31" fmla="*/ 0 h 7"/>
                <a:gd name="T32" fmla="*/ 2 w 8"/>
                <a:gd name="T33" fmla="*/ 0 h 7"/>
                <a:gd name="T34" fmla="*/ 7 w 8"/>
                <a:gd name="T35" fmla="*/ 3 h 7"/>
                <a:gd name="T36" fmla="*/ 6 w 8"/>
                <a:gd name="T37" fmla="*/ 3 h 7"/>
                <a:gd name="T38" fmla="*/ 4 w 8"/>
                <a:gd name="T39" fmla="*/ 2 h 7"/>
                <a:gd name="T40" fmla="*/ 3 w 8"/>
                <a:gd name="T41" fmla="*/ 1 h 7"/>
                <a:gd name="T42" fmla="*/ 2 w 8"/>
                <a:gd name="T43" fmla="*/ 1 h 7"/>
                <a:gd name="T44" fmla="*/ 1 w 8"/>
                <a:gd name="T45" fmla="*/ 1 h 7"/>
                <a:gd name="T46" fmla="*/ 0 w 8"/>
                <a:gd name="T47" fmla="*/ 1 h 7"/>
                <a:gd name="T48" fmla="*/ 1 w 8"/>
                <a:gd name="T49" fmla="*/ 3 h 7"/>
                <a:gd name="T50" fmla="*/ 3 w 8"/>
                <a:gd name="T51" fmla="*/ 4 h 7"/>
                <a:gd name="T52" fmla="*/ 4 w 8"/>
                <a:gd name="T53" fmla="*/ 5 h 7"/>
                <a:gd name="T54" fmla="*/ 6 w 8"/>
                <a:gd name="T55" fmla="*/ 5 h 7"/>
                <a:gd name="T56" fmla="*/ 6 w 8"/>
                <a:gd name="T57" fmla="*/ 5 h 7"/>
                <a:gd name="T58" fmla="*/ 7 w 8"/>
                <a:gd name="T59" fmla="*/ 5 h 7"/>
                <a:gd name="T60" fmla="*/ 7 w 8"/>
                <a:gd name="T61" fmla="*/ 4 h 7"/>
                <a:gd name="T62" fmla="*/ 7 w 8"/>
                <a:gd name="T6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" h="7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moveTo>
                    <a:pt x="7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4" name="Freeform 225"/>
            <p:cNvSpPr/>
            <p:nvPr/>
          </p:nvSpPr>
          <p:spPr bwMode="auto">
            <a:xfrm>
              <a:off x="7215981" y="1293018"/>
              <a:ext cx="34925" cy="33338"/>
            </a:xfrm>
            <a:custGeom>
              <a:avLst/>
              <a:gdLst>
                <a:gd name="T0" fmla="*/ 4 w 9"/>
                <a:gd name="T1" fmla="*/ 1 h 9"/>
                <a:gd name="T2" fmla="*/ 4 w 9"/>
                <a:gd name="T3" fmla="*/ 2 h 9"/>
                <a:gd name="T4" fmla="*/ 3 w 9"/>
                <a:gd name="T5" fmla="*/ 1 h 9"/>
                <a:gd name="T6" fmla="*/ 2 w 9"/>
                <a:gd name="T7" fmla="*/ 2 h 9"/>
                <a:gd name="T8" fmla="*/ 2 w 9"/>
                <a:gd name="T9" fmla="*/ 2 h 9"/>
                <a:gd name="T10" fmla="*/ 2 w 9"/>
                <a:gd name="T11" fmla="*/ 2 h 9"/>
                <a:gd name="T12" fmla="*/ 1 w 9"/>
                <a:gd name="T13" fmla="*/ 3 h 9"/>
                <a:gd name="T14" fmla="*/ 4 w 9"/>
                <a:gd name="T15" fmla="*/ 5 h 9"/>
                <a:gd name="T16" fmla="*/ 4 w 9"/>
                <a:gd name="T17" fmla="*/ 4 h 9"/>
                <a:gd name="T18" fmla="*/ 5 w 9"/>
                <a:gd name="T19" fmla="*/ 4 h 9"/>
                <a:gd name="T20" fmla="*/ 4 w 9"/>
                <a:gd name="T21" fmla="*/ 3 h 9"/>
                <a:gd name="T22" fmla="*/ 4 w 9"/>
                <a:gd name="T23" fmla="*/ 3 h 9"/>
                <a:gd name="T24" fmla="*/ 4 w 9"/>
                <a:gd name="T25" fmla="*/ 2 h 9"/>
                <a:gd name="T26" fmla="*/ 4 w 9"/>
                <a:gd name="T27" fmla="*/ 2 h 9"/>
                <a:gd name="T28" fmla="*/ 7 w 9"/>
                <a:gd name="T29" fmla="*/ 4 h 9"/>
                <a:gd name="T30" fmla="*/ 7 w 9"/>
                <a:gd name="T31" fmla="*/ 4 h 9"/>
                <a:gd name="T32" fmla="*/ 6 w 9"/>
                <a:gd name="T33" fmla="*/ 4 h 9"/>
                <a:gd name="T34" fmla="*/ 6 w 9"/>
                <a:gd name="T35" fmla="*/ 4 h 9"/>
                <a:gd name="T36" fmla="*/ 5 w 9"/>
                <a:gd name="T37" fmla="*/ 4 h 9"/>
                <a:gd name="T38" fmla="*/ 5 w 9"/>
                <a:gd name="T39" fmla="*/ 4 h 9"/>
                <a:gd name="T40" fmla="*/ 5 w 9"/>
                <a:gd name="T41" fmla="*/ 5 h 9"/>
                <a:gd name="T42" fmla="*/ 7 w 9"/>
                <a:gd name="T43" fmla="*/ 6 h 9"/>
                <a:gd name="T44" fmla="*/ 7 w 9"/>
                <a:gd name="T45" fmla="*/ 6 h 9"/>
                <a:gd name="T46" fmla="*/ 8 w 9"/>
                <a:gd name="T47" fmla="*/ 6 h 9"/>
                <a:gd name="T48" fmla="*/ 8 w 9"/>
                <a:gd name="T49" fmla="*/ 6 h 9"/>
                <a:gd name="T50" fmla="*/ 8 w 9"/>
                <a:gd name="T51" fmla="*/ 5 h 9"/>
                <a:gd name="T52" fmla="*/ 9 w 9"/>
                <a:gd name="T53" fmla="*/ 6 h 9"/>
                <a:gd name="T54" fmla="*/ 7 w 9"/>
                <a:gd name="T55" fmla="*/ 9 h 9"/>
                <a:gd name="T56" fmla="*/ 7 w 9"/>
                <a:gd name="T57" fmla="*/ 8 h 9"/>
                <a:gd name="T58" fmla="*/ 7 w 9"/>
                <a:gd name="T59" fmla="*/ 8 h 9"/>
                <a:gd name="T60" fmla="*/ 7 w 9"/>
                <a:gd name="T61" fmla="*/ 8 h 9"/>
                <a:gd name="T62" fmla="*/ 7 w 9"/>
                <a:gd name="T63" fmla="*/ 7 h 9"/>
                <a:gd name="T64" fmla="*/ 7 w 9"/>
                <a:gd name="T65" fmla="*/ 7 h 9"/>
                <a:gd name="T66" fmla="*/ 1 w 9"/>
                <a:gd name="T67" fmla="*/ 5 h 9"/>
                <a:gd name="T68" fmla="*/ 1 w 9"/>
                <a:gd name="T69" fmla="*/ 5 h 9"/>
                <a:gd name="T70" fmla="*/ 1 w 9"/>
                <a:gd name="T71" fmla="*/ 5 h 9"/>
                <a:gd name="T72" fmla="*/ 0 w 9"/>
                <a:gd name="T73" fmla="*/ 5 h 9"/>
                <a:gd name="T74" fmla="*/ 0 w 9"/>
                <a:gd name="T75" fmla="*/ 5 h 9"/>
                <a:gd name="T76" fmla="*/ 0 w 9"/>
                <a:gd name="T77" fmla="*/ 5 h 9"/>
                <a:gd name="T78" fmla="*/ 2 w 9"/>
                <a:gd name="T79" fmla="*/ 0 h 9"/>
                <a:gd name="T80" fmla="*/ 4 w 9"/>
                <a:gd name="T8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" h="9">
                  <a:moveTo>
                    <a:pt x="4" y="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5" name="Freeform 226"/>
            <p:cNvSpPr/>
            <p:nvPr/>
          </p:nvSpPr>
          <p:spPr bwMode="auto">
            <a:xfrm>
              <a:off x="7231856" y="1270793"/>
              <a:ext cx="30163" cy="25400"/>
            </a:xfrm>
            <a:custGeom>
              <a:avLst/>
              <a:gdLst>
                <a:gd name="T0" fmla="*/ 8 w 8"/>
                <a:gd name="T1" fmla="*/ 5 h 7"/>
                <a:gd name="T2" fmla="*/ 7 w 8"/>
                <a:gd name="T3" fmla="*/ 6 h 7"/>
                <a:gd name="T4" fmla="*/ 7 w 8"/>
                <a:gd name="T5" fmla="*/ 6 h 7"/>
                <a:gd name="T6" fmla="*/ 7 w 8"/>
                <a:gd name="T7" fmla="*/ 7 h 7"/>
                <a:gd name="T8" fmla="*/ 7 w 8"/>
                <a:gd name="T9" fmla="*/ 7 h 7"/>
                <a:gd name="T10" fmla="*/ 4 w 8"/>
                <a:gd name="T11" fmla="*/ 6 h 7"/>
                <a:gd name="T12" fmla="*/ 4 w 8"/>
                <a:gd name="T13" fmla="*/ 6 h 7"/>
                <a:gd name="T14" fmla="*/ 5 w 8"/>
                <a:gd name="T15" fmla="*/ 6 h 7"/>
                <a:gd name="T16" fmla="*/ 6 w 8"/>
                <a:gd name="T17" fmla="*/ 6 h 7"/>
                <a:gd name="T18" fmla="*/ 7 w 8"/>
                <a:gd name="T19" fmla="*/ 5 h 7"/>
                <a:gd name="T20" fmla="*/ 7 w 8"/>
                <a:gd name="T21" fmla="*/ 5 h 7"/>
                <a:gd name="T22" fmla="*/ 7 w 8"/>
                <a:gd name="T23" fmla="*/ 4 h 7"/>
                <a:gd name="T24" fmla="*/ 6 w 8"/>
                <a:gd name="T25" fmla="*/ 3 h 7"/>
                <a:gd name="T26" fmla="*/ 5 w 8"/>
                <a:gd name="T27" fmla="*/ 3 h 7"/>
                <a:gd name="T28" fmla="*/ 5 w 8"/>
                <a:gd name="T29" fmla="*/ 4 h 7"/>
                <a:gd name="T30" fmla="*/ 4 w 8"/>
                <a:gd name="T31" fmla="*/ 4 h 7"/>
                <a:gd name="T32" fmla="*/ 4 w 8"/>
                <a:gd name="T33" fmla="*/ 5 h 7"/>
                <a:gd name="T34" fmla="*/ 3 w 8"/>
                <a:gd name="T35" fmla="*/ 5 h 7"/>
                <a:gd name="T36" fmla="*/ 1 w 8"/>
                <a:gd name="T37" fmla="*/ 5 h 7"/>
                <a:gd name="T38" fmla="*/ 0 w 8"/>
                <a:gd name="T39" fmla="*/ 4 h 7"/>
                <a:gd name="T40" fmla="*/ 0 w 8"/>
                <a:gd name="T41" fmla="*/ 4 h 7"/>
                <a:gd name="T42" fmla="*/ 0 w 8"/>
                <a:gd name="T43" fmla="*/ 3 h 7"/>
                <a:gd name="T44" fmla="*/ 0 w 8"/>
                <a:gd name="T45" fmla="*/ 2 h 7"/>
                <a:gd name="T46" fmla="*/ 0 w 8"/>
                <a:gd name="T47" fmla="*/ 1 h 7"/>
                <a:gd name="T48" fmla="*/ 1 w 8"/>
                <a:gd name="T49" fmla="*/ 1 h 7"/>
                <a:gd name="T50" fmla="*/ 1 w 8"/>
                <a:gd name="T51" fmla="*/ 0 h 7"/>
                <a:gd name="T52" fmla="*/ 1 w 8"/>
                <a:gd name="T53" fmla="*/ 0 h 7"/>
                <a:gd name="T54" fmla="*/ 3 w 8"/>
                <a:gd name="T55" fmla="*/ 1 h 7"/>
                <a:gd name="T56" fmla="*/ 3 w 8"/>
                <a:gd name="T57" fmla="*/ 1 h 7"/>
                <a:gd name="T58" fmla="*/ 2 w 8"/>
                <a:gd name="T59" fmla="*/ 1 h 7"/>
                <a:gd name="T60" fmla="*/ 1 w 8"/>
                <a:gd name="T61" fmla="*/ 1 h 7"/>
                <a:gd name="T62" fmla="*/ 1 w 8"/>
                <a:gd name="T63" fmla="*/ 1 h 7"/>
                <a:gd name="T64" fmla="*/ 0 w 8"/>
                <a:gd name="T65" fmla="*/ 2 h 7"/>
                <a:gd name="T66" fmla="*/ 0 w 8"/>
                <a:gd name="T67" fmla="*/ 3 h 7"/>
                <a:gd name="T68" fmla="*/ 1 w 8"/>
                <a:gd name="T69" fmla="*/ 3 h 7"/>
                <a:gd name="T70" fmla="*/ 2 w 8"/>
                <a:gd name="T71" fmla="*/ 3 h 7"/>
                <a:gd name="T72" fmla="*/ 3 w 8"/>
                <a:gd name="T73" fmla="*/ 3 h 7"/>
                <a:gd name="T74" fmla="*/ 3 w 8"/>
                <a:gd name="T75" fmla="*/ 2 h 7"/>
                <a:gd name="T76" fmla="*/ 4 w 8"/>
                <a:gd name="T77" fmla="*/ 2 h 7"/>
                <a:gd name="T78" fmla="*/ 5 w 8"/>
                <a:gd name="T79" fmla="*/ 1 h 7"/>
                <a:gd name="T80" fmla="*/ 6 w 8"/>
                <a:gd name="T81" fmla="*/ 2 h 7"/>
                <a:gd name="T82" fmla="*/ 7 w 8"/>
                <a:gd name="T83" fmla="*/ 2 h 7"/>
                <a:gd name="T84" fmla="*/ 8 w 8"/>
                <a:gd name="T85" fmla="*/ 3 h 7"/>
                <a:gd name="T86" fmla="*/ 8 w 8"/>
                <a:gd name="T87" fmla="*/ 4 h 7"/>
                <a:gd name="T88" fmla="*/ 8 w 8"/>
                <a:gd name="T8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5"/>
                    <a:pt x="7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6" name="Freeform 227"/>
            <p:cNvSpPr/>
            <p:nvPr/>
          </p:nvSpPr>
          <p:spPr bwMode="auto">
            <a:xfrm>
              <a:off x="7238206" y="1246981"/>
              <a:ext cx="30163" cy="26988"/>
            </a:xfrm>
            <a:custGeom>
              <a:avLst/>
              <a:gdLst>
                <a:gd name="T0" fmla="*/ 8 w 8"/>
                <a:gd name="T1" fmla="*/ 5 h 7"/>
                <a:gd name="T2" fmla="*/ 7 w 8"/>
                <a:gd name="T3" fmla="*/ 6 h 7"/>
                <a:gd name="T4" fmla="*/ 6 w 8"/>
                <a:gd name="T5" fmla="*/ 7 h 7"/>
                <a:gd name="T6" fmla="*/ 5 w 8"/>
                <a:gd name="T7" fmla="*/ 7 h 7"/>
                <a:gd name="T8" fmla="*/ 3 w 8"/>
                <a:gd name="T9" fmla="*/ 6 h 7"/>
                <a:gd name="T10" fmla="*/ 1 w 8"/>
                <a:gd name="T11" fmla="*/ 6 h 7"/>
                <a:gd name="T12" fmla="*/ 0 w 8"/>
                <a:gd name="T13" fmla="*/ 4 h 7"/>
                <a:gd name="T14" fmla="*/ 0 w 8"/>
                <a:gd name="T15" fmla="*/ 3 h 7"/>
                <a:gd name="T16" fmla="*/ 0 w 8"/>
                <a:gd name="T17" fmla="*/ 2 h 7"/>
                <a:gd name="T18" fmla="*/ 0 w 8"/>
                <a:gd name="T19" fmla="*/ 1 h 7"/>
                <a:gd name="T20" fmla="*/ 1 w 8"/>
                <a:gd name="T21" fmla="*/ 1 h 7"/>
                <a:gd name="T22" fmla="*/ 1 w 8"/>
                <a:gd name="T23" fmla="*/ 0 h 7"/>
                <a:gd name="T24" fmla="*/ 1 w 8"/>
                <a:gd name="T25" fmla="*/ 0 h 7"/>
                <a:gd name="T26" fmla="*/ 4 w 8"/>
                <a:gd name="T27" fmla="*/ 1 h 7"/>
                <a:gd name="T28" fmla="*/ 3 w 8"/>
                <a:gd name="T29" fmla="*/ 1 h 7"/>
                <a:gd name="T30" fmla="*/ 1 w 8"/>
                <a:gd name="T31" fmla="*/ 1 h 7"/>
                <a:gd name="T32" fmla="*/ 0 w 8"/>
                <a:gd name="T33" fmla="*/ 2 h 7"/>
                <a:gd name="T34" fmla="*/ 1 w 8"/>
                <a:gd name="T35" fmla="*/ 4 h 7"/>
                <a:gd name="T36" fmla="*/ 3 w 8"/>
                <a:gd name="T37" fmla="*/ 5 h 7"/>
                <a:gd name="T38" fmla="*/ 5 w 8"/>
                <a:gd name="T39" fmla="*/ 5 h 7"/>
                <a:gd name="T40" fmla="*/ 6 w 8"/>
                <a:gd name="T41" fmla="*/ 5 h 7"/>
                <a:gd name="T42" fmla="*/ 7 w 8"/>
                <a:gd name="T43" fmla="*/ 5 h 7"/>
                <a:gd name="T44" fmla="*/ 7 w 8"/>
                <a:gd name="T45" fmla="*/ 4 h 7"/>
                <a:gd name="T46" fmla="*/ 7 w 8"/>
                <a:gd name="T47" fmla="*/ 3 h 7"/>
                <a:gd name="T48" fmla="*/ 6 w 8"/>
                <a:gd name="T49" fmla="*/ 2 h 7"/>
                <a:gd name="T50" fmla="*/ 7 w 8"/>
                <a:gd name="T51" fmla="*/ 2 h 7"/>
                <a:gd name="T52" fmla="*/ 7 w 8"/>
                <a:gd name="T53" fmla="*/ 2 h 7"/>
                <a:gd name="T54" fmla="*/ 8 w 8"/>
                <a:gd name="T55" fmla="*/ 3 h 7"/>
                <a:gd name="T56" fmla="*/ 8 w 8"/>
                <a:gd name="T57" fmla="*/ 4 h 7"/>
                <a:gd name="T58" fmla="*/ 8 w 8"/>
                <a:gd name="T5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5"/>
                    <a:pt x="8" y="6"/>
                    <a:pt x="7" y="6"/>
                  </a:cubicBezTo>
                  <a:cubicBezTo>
                    <a:pt x="7" y="6"/>
                    <a:pt x="7" y="6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7"/>
                    <a:pt x="4" y="7"/>
                    <a:pt x="3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2" y="4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7" name="Freeform 228"/>
            <p:cNvSpPr/>
            <p:nvPr/>
          </p:nvSpPr>
          <p:spPr bwMode="auto">
            <a:xfrm>
              <a:off x="7242968" y="1232693"/>
              <a:ext cx="33338" cy="22225"/>
            </a:xfrm>
            <a:custGeom>
              <a:avLst/>
              <a:gdLst>
                <a:gd name="T0" fmla="*/ 9 w 9"/>
                <a:gd name="T1" fmla="*/ 3 h 6"/>
                <a:gd name="T2" fmla="*/ 8 w 9"/>
                <a:gd name="T3" fmla="*/ 6 h 6"/>
                <a:gd name="T4" fmla="*/ 7 w 9"/>
                <a:gd name="T5" fmla="*/ 6 h 6"/>
                <a:gd name="T6" fmla="*/ 7 w 9"/>
                <a:gd name="T7" fmla="*/ 5 h 6"/>
                <a:gd name="T8" fmla="*/ 7 w 9"/>
                <a:gd name="T9" fmla="*/ 5 h 6"/>
                <a:gd name="T10" fmla="*/ 7 w 9"/>
                <a:gd name="T11" fmla="*/ 5 h 6"/>
                <a:gd name="T12" fmla="*/ 7 w 9"/>
                <a:gd name="T13" fmla="*/ 4 h 6"/>
                <a:gd name="T14" fmla="*/ 1 w 9"/>
                <a:gd name="T15" fmla="*/ 3 h 6"/>
                <a:gd name="T16" fmla="*/ 1 w 9"/>
                <a:gd name="T17" fmla="*/ 3 h 6"/>
                <a:gd name="T18" fmla="*/ 1 w 9"/>
                <a:gd name="T19" fmla="*/ 3 h 6"/>
                <a:gd name="T20" fmla="*/ 0 w 9"/>
                <a:gd name="T21" fmla="*/ 3 h 6"/>
                <a:gd name="T22" fmla="*/ 0 w 9"/>
                <a:gd name="T23" fmla="*/ 4 h 6"/>
                <a:gd name="T24" fmla="*/ 0 w 9"/>
                <a:gd name="T25" fmla="*/ 3 h 6"/>
                <a:gd name="T26" fmla="*/ 1 w 9"/>
                <a:gd name="T27" fmla="*/ 0 h 6"/>
                <a:gd name="T28" fmla="*/ 1 w 9"/>
                <a:gd name="T29" fmla="*/ 0 h 6"/>
                <a:gd name="T30" fmla="*/ 1 w 9"/>
                <a:gd name="T31" fmla="*/ 1 h 6"/>
                <a:gd name="T32" fmla="*/ 1 w 9"/>
                <a:gd name="T33" fmla="*/ 1 h 6"/>
                <a:gd name="T34" fmla="*/ 1 w 9"/>
                <a:gd name="T35" fmla="*/ 1 h 6"/>
                <a:gd name="T36" fmla="*/ 2 w 9"/>
                <a:gd name="T37" fmla="*/ 1 h 6"/>
                <a:gd name="T38" fmla="*/ 7 w 9"/>
                <a:gd name="T39" fmla="*/ 3 h 6"/>
                <a:gd name="T40" fmla="*/ 8 w 9"/>
                <a:gd name="T41" fmla="*/ 3 h 6"/>
                <a:gd name="T42" fmla="*/ 8 w 9"/>
                <a:gd name="T43" fmla="*/ 3 h 6"/>
                <a:gd name="T44" fmla="*/ 8 w 9"/>
                <a:gd name="T45" fmla="*/ 3 h 6"/>
                <a:gd name="T46" fmla="*/ 8 w 9"/>
                <a:gd name="T47" fmla="*/ 2 h 6"/>
                <a:gd name="T48" fmla="*/ 9 w 9"/>
                <a:gd name="T4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" h="6">
                  <a:moveTo>
                    <a:pt x="9" y="3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8" name="Freeform 229"/>
            <p:cNvSpPr/>
            <p:nvPr/>
          </p:nvSpPr>
          <p:spPr bwMode="auto">
            <a:xfrm>
              <a:off x="7246143" y="1213643"/>
              <a:ext cx="33338" cy="26988"/>
            </a:xfrm>
            <a:custGeom>
              <a:avLst/>
              <a:gdLst>
                <a:gd name="T0" fmla="*/ 3 w 9"/>
                <a:gd name="T1" fmla="*/ 0 h 7"/>
                <a:gd name="T2" fmla="*/ 3 w 9"/>
                <a:gd name="T3" fmla="*/ 1 h 7"/>
                <a:gd name="T4" fmla="*/ 2 w 9"/>
                <a:gd name="T5" fmla="*/ 1 h 7"/>
                <a:gd name="T6" fmla="*/ 1 w 9"/>
                <a:gd name="T7" fmla="*/ 1 h 7"/>
                <a:gd name="T8" fmla="*/ 1 w 9"/>
                <a:gd name="T9" fmla="*/ 2 h 7"/>
                <a:gd name="T10" fmla="*/ 1 w 9"/>
                <a:gd name="T11" fmla="*/ 2 h 7"/>
                <a:gd name="T12" fmla="*/ 1 w 9"/>
                <a:gd name="T13" fmla="*/ 3 h 7"/>
                <a:gd name="T14" fmla="*/ 4 w 9"/>
                <a:gd name="T15" fmla="*/ 3 h 7"/>
                <a:gd name="T16" fmla="*/ 4 w 9"/>
                <a:gd name="T17" fmla="*/ 3 h 7"/>
                <a:gd name="T18" fmla="*/ 4 w 9"/>
                <a:gd name="T19" fmla="*/ 2 h 7"/>
                <a:gd name="T20" fmla="*/ 4 w 9"/>
                <a:gd name="T21" fmla="*/ 2 h 7"/>
                <a:gd name="T22" fmla="*/ 4 w 9"/>
                <a:gd name="T23" fmla="*/ 2 h 7"/>
                <a:gd name="T24" fmla="*/ 3 w 9"/>
                <a:gd name="T25" fmla="*/ 2 h 7"/>
                <a:gd name="T26" fmla="*/ 3 w 9"/>
                <a:gd name="T27" fmla="*/ 1 h 7"/>
                <a:gd name="T28" fmla="*/ 6 w 9"/>
                <a:gd name="T29" fmla="*/ 2 h 7"/>
                <a:gd name="T30" fmla="*/ 6 w 9"/>
                <a:gd name="T31" fmla="*/ 2 h 7"/>
                <a:gd name="T32" fmla="*/ 6 w 9"/>
                <a:gd name="T33" fmla="*/ 2 h 7"/>
                <a:gd name="T34" fmla="*/ 5 w 9"/>
                <a:gd name="T35" fmla="*/ 2 h 7"/>
                <a:gd name="T36" fmla="*/ 5 w 9"/>
                <a:gd name="T37" fmla="*/ 3 h 7"/>
                <a:gd name="T38" fmla="*/ 5 w 9"/>
                <a:gd name="T39" fmla="*/ 3 h 7"/>
                <a:gd name="T40" fmla="*/ 5 w 9"/>
                <a:gd name="T41" fmla="*/ 4 h 7"/>
                <a:gd name="T42" fmla="*/ 7 w 9"/>
                <a:gd name="T43" fmla="*/ 4 h 7"/>
                <a:gd name="T44" fmla="*/ 7 w 9"/>
                <a:gd name="T45" fmla="*/ 4 h 7"/>
                <a:gd name="T46" fmla="*/ 8 w 9"/>
                <a:gd name="T47" fmla="*/ 4 h 7"/>
                <a:gd name="T48" fmla="*/ 8 w 9"/>
                <a:gd name="T49" fmla="*/ 4 h 7"/>
                <a:gd name="T50" fmla="*/ 8 w 9"/>
                <a:gd name="T51" fmla="*/ 3 h 7"/>
                <a:gd name="T52" fmla="*/ 8 w 9"/>
                <a:gd name="T53" fmla="*/ 3 h 7"/>
                <a:gd name="T54" fmla="*/ 8 w 9"/>
                <a:gd name="T55" fmla="*/ 3 h 7"/>
                <a:gd name="T56" fmla="*/ 8 w 9"/>
                <a:gd name="T57" fmla="*/ 2 h 7"/>
                <a:gd name="T58" fmla="*/ 8 w 9"/>
                <a:gd name="T59" fmla="*/ 2 h 7"/>
                <a:gd name="T60" fmla="*/ 7 w 9"/>
                <a:gd name="T61" fmla="*/ 2 h 7"/>
                <a:gd name="T62" fmla="*/ 7 w 9"/>
                <a:gd name="T63" fmla="*/ 1 h 7"/>
                <a:gd name="T64" fmla="*/ 7 w 9"/>
                <a:gd name="T65" fmla="*/ 1 h 7"/>
                <a:gd name="T66" fmla="*/ 9 w 9"/>
                <a:gd name="T67" fmla="*/ 1 h 7"/>
                <a:gd name="T68" fmla="*/ 8 w 9"/>
                <a:gd name="T69" fmla="*/ 7 h 7"/>
                <a:gd name="T70" fmla="*/ 7 w 9"/>
                <a:gd name="T71" fmla="*/ 7 h 7"/>
                <a:gd name="T72" fmla="*/ 7 w 9"/>
                <a:gd name="T73" fmla="*/ 6 h 7"/>
                <a:gd name="T74" fmla="*/ 7 w 9"/>
                <a:gd name="T75" fmla="*/ 6 h 7"/>
                <a:gd name="T76" fmla="*/ 7 w 9"/>
                <a:gd name="T77" fmla="*/ 6 h 7"/>
                <a:gd name="T78" fmla="*/ 7 w 9"/>
                <a:gd name="T79" fmla="*/ 6 h 7"/>
                <a:gd name="T80" fmla="*/ 1 w 9"/>
                <a:gd name="T81" fmla="*/ 4 h 7"/>
                <a:gd name="T82" fmla="*/ 1 w 9"/>
                <a:gd name="T83" fmla="*/ 4 h 7"/>
                <a:gd name="T84" fmla="*/ 1 w 9"/>
                <a:gd name="T85" fmla="*/ 4 h 7"/>
                <a:gd name="T86" fmla="*/ 0 w 9"/>
                <a:gd name="T87" fmla="*/ 5 h 7"/>
                <a:gd name="T88" fmla="*/ 0 w 9"/>
                <a:gd name="T89" fmla="*/ 5 h 7"/>
                <a:gd name="T90" fmla="*/ 0 w 9"/>
                <a:gd name="T91" fmla="*/ 5 h 7"/>
                <a:gd name="T92" fmla="*/ 1 w 9"/>
                <a:gd name="T93" fmla="*/ 0 h 7"/>
                <a:gd name="T94" fmla="*/ 3 w 9"/>
                <a:gd name="T9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7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9" name="Freeform 230"/>
            <p:cNvSpPr/>
            <p:nvPr/>
          </p:nvSpPr>
          <p:spPr bwMode="auto">
            <a:xfrm>
              <a:off x="7250906" y="1188243"/>
              <a:ext cx="33338" cy="28575"/>
            </a:xfrm>
            <a:custGeom>
              <a:avLst/>
              <a:gdLst>
                <a:gd name="T0" fmla="*/ 2 w 9"/>
                <a:gd name="T1" fmla="*/ 0 h 8"/>
                <a:gd name="T2" fmla="*/ 2 w 9"/>
                <a:gd name="T3" fmla="*/ 0 h 8"/>
                <a:gd name="T4" fmla="*/ 2 w 9"/>
                <a:gd name="T5" fmla="*/ 0 h 8"/>
                <a:gd name="T6" fmla="*/ 3 w 9"/>
                <a:gd name="T7" fmla="*/ 1 h 8"/>
                <a:gd name="T8" fmla="*/ 4 w 9"/>
                <a:gd name="T9" fmla="*/ 1 h 8"/>
                <a:gd name="T10" fmla="*/ 9 w 9"/>
                <a:gd name="T11" fmla="*/ 2 h 8"/>
                <a:gd name="T12" fmla="*/ 9 w 9"/>
                <a:gd name="T13" fmla="*/ 3 h 8"/>
                <a:gd name="T14" fmla="*/ 2 w 9"/>
                <a:gd name="T15" fmla="*/ 5 h 8"/>
                <a:gd name="T16" fmla="*/ 6 w 9"/>
                <a:gd name="T17" fmla="*/ 6 h 8"/>
                <a:gd name="T18" fmla="*/ 7 w 9"/>
                <a:gd name="T19" fmla="*/ 6 h 8"/>
                <a:gd name="T20" fmla="*/ 8 w 9"/>
                <a:gd name="T21" fmla="*/ 6 h 8"/>
                <a:gd name="T22" fmla="*/ 8 w 9"/>
                <a:gd name="T23" fmla="*/ 5 h 8"/>
                <a:gd name="T24" fmla="*/ 8 w 9"/>
                <a:gd name="T25" fmla="*/ 5 h 8"/>
                <a:gd name="T26" fmla="*/ 9 w 9"/>
                <a:gd name="T27" fmla="*/ 5 h 8"/>
                <a:gd name="T28" fmla="*/ 8 w 9"/>
                <a:gd name="T29" fmla="*/ 8 h 8"/>
                <a:gd name="T30" fmla="*/ 8 w 9"/>
                <a:gd name="T31" fmla="*/ 8 h 8"/>
                <a:gd name="T32" fmla="*/ 8 w 9"/>
                <a:gd name="T33" fmla="*/ 7 h 8"/>
                <a:gd name="T34" fmla="*/ 8 w 9"/>
                <a:gd name="T35" fmla="*/ 7 h 8"/>
                <a:gd name="T36" fmla="*/ 7 w 9"/>
                <a:gd name="T37" fmla="*/ 6 h 8"/>
                <a:gd name="T38" fmla="*/ 6 w 9"/>
                <a:gd name="T39" fmla="*/ 6 h 8"/>
                <a:gd name="T40" fmla="*/ 2 w 9"/>
                <a:gd name="T41" fmla="*/ 6 h 8"/>
                <a:gd name="T42" fmla="*/ 2 w 9"/>
                <a:gd name="T43" fmla="*/ 6 h 8"/>
                <a:gd name="T44" fmla="*/ 1 w 9"/>
                <a:gd name="T45" fmla="*/ 6 h 8"/>
                <a:gd name="T46" fmla="*/ 1 w 9"/>
                <a:gd name="T47" fmla="*/ 6 h 8"/>
                <a:gd name="T48" fmla="*/ 1 w 9"/>
                <a:gd name="T49" fmla="*/ 6 h 8"/>
                <a:gd name="T50" fmla="*/ 0 w 9"/>
                <a:gd name="T51" fmla="*/ 6 h 8"/>
                <a:gd name="T52" fmla="*/ 1 w 9"/>
                <a:gd name="T53" fmla="*/ 4 h 8"/>
                <a:gd name="T54" fmla="*/ 7 w 9"/>
                <a:gd name="T55" fmla="*/ 2 h 8"/>
                <a:gd name="T56" fmla="*/ 4 w 9"/>
                <a:gd name="T57" fmla="*/ 1 h 8"/>
                <a:gd name="T58" fmla="*/ 2 w 9"/>
                <a:gd name="T59" fmla="*/ 1 h 8"/>
                <a:gd name="T60" fmla="*/ 2 w 9"/>
                <a:gd name="T61" fmla="*/ 1 h 8"/>
                <a:gd name="T62" fmla="*/ 2 w 9"/>
                <a:gd name="T63" fmla="*/ 2 h 8"/>
                <a:gd name="T64" fmla="*/ 1 w 9"/>
                <a:gd name="T65" fmla="*/ 2 h 8"/>
                <a:gd name="T66" fmla="*/ 1 w 9"/>
                <a:gd name="T67" fmla="*/ 2 h 8"/>
                <a:gd name="T68" fmla="*/ 1 w 9"/>
                <a:gd name="T69" fmla="*/ 0 h 8"/>
                <a:gd name="T70" fmla="*/ 2 w 9"/>
                <a:gd name="T7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8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7" y="7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50" name="Freeform 231"/>
            <p:cNvSpPr/>
            <p:nvPr/>
          </p:nvSpPr>
          <p:spPr bwMode="auto">
            <a:xfrm>
              <a:off x="7257256" y="1164431"/>
              <a:ext cx="30163" cy="23813"/>
            </a:xfrm>
            <a:custGeom>
              <a:avLst/>
              <a:gdLst>
                <a:gd name="T0" fmla="*/ 8 w 8"/>
                <a:gd name="T1" fmla="*/ 3 h 6"/>
                <a:gd name="T2" fmla="*/ 8 w 8"/>
                <a:gd name="T3" fmla="*/ 4 h 6"/>
                <a:gd name="T4" fmla="*/ 7 w 8"/>
                <a:gd name="T5" fmla="*/ 5 h 6"/>
                <a:gd name="T6" fmla="*/ 5 w 8"/>
                <a:gd name="T7" fmla="*/ 6 h 6"/>
                <a:gd name="T8" fmla="*/ 4 w 8"/>
                <a:gd name="T9" fmla="*/ 6 h 6"/>
                <a:gd name="T10" fmla="*/ 2 w 8"/>
                <a:gd name="T11" fmla="*/ 5 h 6"/>
                <a:gd name="T12" fmla="*/ 1 w 8"/>
                <a:gd name="T13" fmla="*/ 4 h 6"/>
                <a:gd name="T14" fmla="*/ 0 w 8"/>
                <a:gd name="T15" fmla="*/ 3 h 6"/>
                <a:gd name="T16" fmla="*/ 0 w 8"/>
                <a:gd name="T17" fmla="*/ 2 h 6"/>
                <a:gd name="T18" fmla="*/ 0 w 8"/>
                <a:gd name="T19" fmla="*/ 1 h 6"/>
                <a:gd name="T20" fmla="*/ 0 w 8"/>
                <a:gd name="T21" fmla="*/ 1 h 6"/>
                <a:gd name="T22" fmla="*/ 0 w 8"/>
                <a:gd name="T23" fmla="*/ 0 h 6"/>
                <a:gd name="T24" fmla="*/ 0 w 8"/>
                <a:gd name="T25" fmla="*/ 0 h 6"/>
                <a:gd name="T26" fmla="*/ 3 w 8"/>
                <a:gd name="T27" fmla="*/ 0 h 6"/>
                <a:gd name="T28" fmla="*/ 3 w 8"/>
                <a:gd name="T29" fmla="*/ 1 h 6"/>
                <a:gd name="T30" fmla="*/ 1 w 8"/>
                <a:gd name="T31" fmla="*/ 1 h 6"/>
                <a:gd name="T32" fmla="*/ 0 w 8"/>
                <a:gd name="T33" fmla="*/ 2 h 6"/>
                <a:gd name="T34" fmla="*/ 1 w 8"/>
                <a:gd name="T35" fmla="*/ 3 h 6"/>
                <a:gd name="T36" fmla="*/ 4 w 8"/>
                <a:gd name="T37" fmla="*/ 4 h 6"/>
                <a:gd name="T38" fmla="*/ 5 w 8"/>
                <a:gd name="T39" fmla="*/ 4 h 6"/>
                <a:gd name="T40" fmla="*/ 6 w 8"/>
                <a:gd name="T41" fmla="*/ 4 h 6"/>
                <a:gd name="T42" fmla="*/ 7 w 8"/>
                <a:gd name="T43" fmla="*/ 3 h 6"/>
                <a:gd name="T44" fmla="*/ 7 w 8"/>
                <a:gd name="T45" fmla="*/ 3 h 6"/>
                <a:gd name="T46" fmla="*/ 7 w 8"/>
                <a:gd name="T47" fmla="*/ 2 h 6"/>
                <a:gd name="T48" fmla="*/ 6 w 8"/>
                <a:gd name="T49" fmla="*/ 1 h 6"/>
                <a:gd name="T50" fmla="*/ 6 w 8"/>
                <a:gd name="T51" fmla="*/ 0 h 6"/>
                <a:gd name="T52" fmla="*/ 7 w 8"/>
                <a:gd name="T53" fmla="*/ 1 h 6"/>
                <a:gd name="T54" fmla="*/ 8 w 8"/>
                <a:gd name="T55" fmla="*/ 2 h 6"/>
                <a:gd name="T56" fmla="*/ 8 w 8"/>
                <a:gd name="T57" fmla="*/ 2 h 6"/>
                <a:gd name="T58" fmla="*/ 8 w 8"/>
                <a:gd name="T5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" h="6">
                  <a:moveTo>
                    <a:pt x="8" y="3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4"/>
                    <a:pt x="2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51" name="Freeform 232"/>
            <p:cNvSpPr/>
            <p:nvPr/>
          </p:nvSpPr>
          <p:spPr bwMode="auto">
            <a:xfrm>
              <a:off x="7257256" y="1142206"/>
              <a:ext cx="34925" cy="22225"/>
            </a:xfrm>
            <a:custGeom>
              <a:avLst/>
              <a:gdLst>
                <a:gd name="T0" fmla="*/ 3 w 9"/>
                <a:gd name="T1" fmla="*/ 0 h 6"/>
                <a:gd name="T2" fmla="*/ 3 w 9"/>
                <a:gd name="T3" fmla="*/ 1 h 6"/>
                <a:gd name="T4" fmla="*/ 2 w 9"/>
                <a:gd name="T5" fmla="*/ 1 h 6"/>
                <a:gd name="T6" fmla="*/ 1 w 9"/>
                <a:gd name="T7" fmla="*/ 2 h 6"/>
                <a:gd name="T8" fmla="*/ 1 w 9"/>
                <a:gd name="T9" fmla="*/ 2 h 6"/>
                <a:gd name="T10" fmla="*/ 1 w 9"/>
                <a:gd name="T11" fmla="*/ 2 h 6"/>
                <a:gd name="T12" fmla="*/ 1 w 9"/>
                <a:gd name="T13" fmla="*/ 3 h 6"/>
                <a:gd name="T14" fmla="*/ 4 w 9"/>
                <a:gd name="T15" fmla="*/ 3 h 6"/>
                <a:gd name="T16" fmla="*/ 4 w 9"/>
                <a:gd name="T17" fmla="*/ 3 h 6"/>
                <a:gd name="T18" fmla="*/ 4 w 9"/>
                <a:gd name="T19" fmla="*/ 2 h 6"/>
                <a:gd name="T20" fmla="*/ 4 w 9"/>
                <a:gd name="T21" fmla="*/ 2 h 6"/>
                <a:gd name="T22" fmla="*/ 3 w 9"/>
                <a:gd name="T23" fmla="*/ 2 h 6"/>
                <a:gd name="T24" fmla="*/ 3 w 9"/>
                <a:gd name="T25" fmla="*/ 2 h 6"/>
                <a:gd name="T26" fmla="*/ 3 w 9"/>
                <a:gd name="T27" fmla="*/ 1 h 6"/>
                <a:gd name="T28" fmla="*/ 6 w 9"/>
                <a:gd name="T29" fmla="*/ 2 h 6"/>
                <a:gd name="T30" fmla="*/ 6 w 9"/>
                <a:gd name="T31" fmla="*/ 2 h 6"/>
                <a:gd name="T32" fmla="*/ 5 w 9"/>
                <a:gd name="T33" fmla="*/ 2 h 6"/>
                <a:gd name="T34" fmla="*/ 5 w 9"/>
                <a:gd name="T35" fmla="*/ 2 h 6"/>
                <a:gd name="T36" fmla="*/ 5 w 9"/>
                <a:gd name="T37" fmla="*/ 2 h 6"/>
                <a:gd name="T38" fmla="*/ 5 w 9"/>
                <a:gd name="T39" fmla="*/ 3 h 6"/>
                <a:gd name="T40" fmla="*/ 4 w 9"/>
                <a:gd name="T41" fmla="*/ 3 h 6"/>
                <a:gd name="T42" fmla="*/ 7 w 9"/>
                <a:gd name="T43" fmla="*/ 4 h 6"/>
                <a:gd name="T44" fmla="*/ 7 w 9"/>
                <a:gd name="T45" fmla="*/ 4 h 6"/>
                <a:gd name="T46" fmla="*/ 8 w 9"/>
                <a:gd name="T47" fmla="*/ 3 h 6"/>
                <a:gd name="T48" fmla="*/ 8 w 9"/>
                <a:gd name="T49" fmla="*/ 3 h 6"/>
                <a:gd name="T50" fmla="*/ 8 w 9"/>
                <a:gd name="T51" fmla="*/ 3 h 6"/>
                <a:gd name="T52" fmla="*/ 8 w 9"/>
                <a:gd name="T53" fmla="*/ 2 h 6"/>
                <a:gd name="T54" fmla="*/ 8 w 9"/>
                <a:gd name="T55" fmla="*/ 2 h 6"/>
                <a:gd name="T56" fmla="*/ 8 w 9"/>
                <a:gd name="T57" fmla="*/ 2 h 6"/>
                <a:gd name="T58" fmla="*/ 8 w 9"/>
                <a:gd name="T59" fmla="*/ 1 h 6"/>
                <a:gd name="T60" fmla="*/ 7 w 9"/>
                <a:gd name="T61" fmla="*/ 1 h 6"/>
                <a:gd name="T62" fmla="*/ 6 w 9"/>
                <a:gd name="T63" fmla="*/ 1 h 6"/>
                <a:gd name="T64" fmla="*/ 6 w 9"/>
                <a:gd name="T65" fmla="*/ 0 h 6"/>
                <a:gd name="T66" fmla="*/ 9 w 9"/>
                <a:gd name="T67" fmla="*/ 1 h 6"/>
                <a:gd name="T68" fmla="*/ 8 w 9"/>
                <a:gd name="T69" fmla="*/ 6 h 6"/>
                <a:gd name="T70" fmla="*/ 8 w 9"/>
                <a:gd name="T71" fmla="*/ 6 h 6"/>
                <a:gd name="T72" fmla="*/ 8 w 9"/>
                <a:gd name="T73" fmla="*/ 6 h 6"/>
                <a:gd name="T74" fmla="*/ 8 w 9"/>
                <a:gd name="T75" fmla="*/ 5 h 6"/>
                <a:gd name="T76" fmla="*/ 8 w 9"/>
                <a:gd name="T77" fmla="*/ 5 h 6"/>
                <a:gd name="T78" fmla="*/ 7 w 9"/>
                <a:gd name="T79" fmla="*/ 5 h 6"/>
                <a:gd name="T80" fmla="*/ 1 w 9"/>
                <a:gd name="T81" fmla="*/ 5 h 6"/>
                <a:gd name="T82" fmla="*/ 1 w 9"/>
                <a:gd name="T83" fmla="*/ 5 h 6"/>
                <a:gd name="T84" fmla="*/ 1 w 9"/>
                <a:gd name="T85" fmla="*/ 5 h 6"/>
                <a:gd name="T86" fmla="*/ 1 w 9"/>
                <a:gd name="T87" fmla="*/ 5 h 6"/>
                <a:gd name="T88" fmla="*/ 1 w 9"/>
                <a:gd name="T89" fmla="*/ 5 h 6"/>
                <a:gd name="T90" fmla="*/ 0 w 9"/>
                <a:gd name="T91" fmla="*/ 5 h 6"/>
                <a:gd name="T92" fmla="*/ 0 w 9"/>
                <a:gd name="T93" fmla="*/ 0 h 6"/>
                <a:gd name="T94" fmla="*/ 3 w 9"/>
                <a:gd name="T9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6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52" name="Freeform 233"/>
            <p:cNvSpPr/>
            <p:nvPr/>
          </p:nvSpPr>
          <p:spPr bwMode="auto">
            <a:xfrm>
              <a:off x="7257256" y="1123156"/>
              <a:ext cx="34925" cy="19050"/>
            </a:xfrm>
            <a:custGeom>
              <a:avLst/>
              <a:gdLst>
                <a:gd name="T0" fmla="*/ 9 w 9"/>
                <a:gd name="T1" fmla="*/ 2 h 5"/>
                <a:gd name="T2" fmla="*/ 9 w 9"/>
                <a:gd name="T3" fmla="*/ 3 h 5"/>
                <a:gd name="T4" fmla="*/ 8 w 9"/>
                <a:gd name="T5" fmla="*/ 4 h 5"/>
                <a:gd name="T6" fmla="*/ 9 w 9"/>
                <a:gd name="T7" fmla="*/ 4 h 5"/>
                <a:gd name="T8" fmla="*/ 9 w 9"/>
                <a:gd name="T9" fmla="*/ 5 h 5"/>
                <a:gd name="T10" fmla="*/ 6 w 9"/>
                <a:gd name="T11" fmla="*/ 5 h 5"/>
                <a:gd name="T12" fmla="*/ 6 w 9"/>
                <a:gd name="T13" fmla="*/ 4 h 5"/>
                <a:gd name="T14" fmla="*/ 7 w 9"/>
                <a:gd name="T15" fmla="*/ 4 h 5"/>
                <a:gd name="T16" fmla="*/ 7 w 9"/>
                <a:gd name="T17" fmla="*/ 4 h 5"/>
                <a:gd name="T18" fmla="*/ 8 w 9"/>
                <a:gd name="T19" fmla="*/ 3 h 5"/>
                <a:gd name="T20" fmla="*/ 8 w 9"/>
                <a:gd name="T21" fmla="*/ 2 h 5"/>
                <a:gd name="T22" fmla="*/ 8 w 9"/>
                <a:gd name="T23" fmla="*/ 1 h 5"/>
                <a:gd name="T24" fmla="*/ 7 w 9"/>
                <a:gd name="T25" fmla="*/ 1 h 5"/>
                <a:gd name="T26" fmla="*/ 6 w 9"/>
                <a:gd name="T27" fmla="*/ 1 h 5"/>
                <a:gd name="T28" fmla="*/ 6 w 9"/>
                <a:gd name="T29" fmla="*/ 2 h 5"/>
                <a:gd name="T30" fmla="*/ 5 w 9"/>
                <a:gd name="T31" fmla="*/ 3 h 5"/>
                <a:gd name="T32" fmla="*/ 5 w 9"/>
                <a:gd name="T33" fmla="*/ 3 h 5"/>
                <a:gd name="T34" fmla="*/ 4 w 9"/>
                <a:gd name="T35" fmla="*/ 4 h 5"/>
                <a:gd name="T36" fmla="*/ 3 w 9"/>
                <a:gd name="T37" fmla="*/ 4 h 5"/>
                <a:gd name="T38" fmla="*/ 2 w 9"/>
                <a:gd name="T39" fmla="*/ 4 h 5"/>
                <a:gd name="T40" fmla="*/ 1 w 9"/>
                <a:gd name="T41" fmla="*/ 4 h 5"/>
                <a:gd name="T42" fmla="*/ 1 w 9"/>
                <a:gd name="T43" fmla="*/ 3 h 5"/>
                <a:gd name="T44" fmla="*/ 0 w 9"/>
                <a:gd name="T45" fmla="*/ 2 h 5"/>
                <a:gd name="T46" fmla="*/ 1 w 9"/>
                <a:gd name="T47" fmla="*/ 1 h 5"/>
                <a:gd name="T48" fmla="*/ 1 w 9"/>
                <a:gd name="T49" fmla="*/ 1 h 5"/>
                <a:gd name="T50" fmla="*/ 1 w 9"/>
                <a:gd name="T51" fmla="*/ 0 h 5"/>
                <a:gd name="T52" fmla="*/ 1 w 9"/>
                <a:gd name="T53" fmla="*/ 0 h 5"/>
                <a:gd name="T54" fmla="*/ 3 w 9"/>
                <a:gd name="T55" fmla="*/ 0 h 5"/>
                <a:gd name="T56" fmla="*/ 3 w 9"/>
                <a:gd name="T57" fmla="*/ 0 h 5"/>
                <a:gd name="T58" fmla="*/ 2 w 9"/>
                <a:gd name="T59" fmla="*/ 1 h 5"/>
                <a:gd name="T60" fmla="*/ 2 w 9"/>
                <a:gd name="T61" fmla="*/ 1 h 5"/>
                <a:gd name="T62" fmla="*/ 1 w 9"/>
                <a:gd name="T63" fmla="*/ 1 h 5"/>
                <a:gd name="T64" fmla="*/ 1 w 9"/>
                <a:gd name="T65" fmla="*/ 2 h 5"/>
                <a:gd name="T66" fmla="*/ 1 w 9"/>
                <a:gd name="T67" fmla="*/ 3 h 5"/>
                <a:gd name="T68" fmla="*/ 2 w 9"/>
                <a:gd name="T69" fmla="*/ 3 h 5"/>
                <a:gd name="T70" fmla="*/ 3 w 9"/>
                <a:gd name="T71" fmla="*/ 3 h 5"/>
                <a:gd name="T72" fmla="*/ 3 w 9"/>
                <a:gd name="T73" fmla="*/ 2 h 5"/>
                <a:gd name="T74" fmla="*/ 4 w 9"/>
                <a:gd name="T75" fmla="*/ 1 h 5"/>
                <a:gd name="T76" fmla="*/ 4 w 9"/>
                <a:gd name="T77" fmla="*/ 1 h 5"/>
                <a:gd name="T78" fmla="*/ 5 w 9"/>
                <a:gd name="T79" fmla="*/ 0 h 5"/>
                <a:gd name="T80" fmla="*/ 6 w 9"/>
                <a:gd name="T81" fmla="*/ 0 h 5"/>
                <a:gd name="T82" fmla="*/ 7 w 9"/>
                <a:gd name="T83" fmla="*/ 0 h 5"/>
                <a:gd name="T84" fmla="*/ 8 w 9"/>
                <a:gd name="T85" fmla="*/ 0 h 5"/>
                <a:gd name="T86" fmla="*/ 9 w 9"/>
                <a:gd name="T87" fmla="*/ 1 h 5"/>
                <a:gd name="T88" fmla="*/ 9 w 9"/>
                <a:gd name="T8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" h="5">
                  <a:moveTo>
                    <a:pt x="9" y="2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矩形 3"/>
          <p:cNvSpPr/>
          <p:nvPr>
            <p:custDataLst>
              <p:tags r:id="rId1"/>
            </p:custDataLst>
          </p:nvPr>
        </p:nvSpPr>
        <p:spPr>
          <a:xfrm>
            <a:off x="0" y="258"/>
            <a:ext cx="8849595" cy="601188"/>
          </a:xfrm>
          <a:custGeom>
            <a:avLst/>
            <a:gdLst>
              <a:gd name="connsiteX0" fmla="*/ 0 w 8851900"/>
              <a:gd name="connsiteY0" fmla="*/ 0 h 741065"/>
              <a:gd name="connsiteX1" fmla="*/ 8851900 w 8851900"/>
              <a:gd name="connsiteY1" fmla="*/ 0 h 741065"/>
              <a:gd name="connsiteX2" fmla="*/ 8851900 w 8851900"/>
              <a:gd name="connsiteY2" fmla="*/ 741065 h 741065"/>
              <a:gd name="connsiteX3" fmla="*/ 0 w 8851900"/>
              <a:gd name="connsiteY3" fmla="*/ 741065 h 741065"/>
              <a:gd name="connsiteX4" fmla="*/ 0 w 8851900"/>
              <a:gd name="connsiteY4" fmla="*/ 0 h 741065"/>
              <a:gd name="connsiteX0-1" fmla="*/ 0 w 8851900"/>
              <a:gd name="connsiteY0-2" fmla="*/ 0 h 741065"/>
              <a:gd name="connsiteX1-3" fmla="*/ 8851900 w 8851900"/>
              <a:gd name="connsiteY1-4" fmla="*/ 0 h 741065"/>
              <a:gd name="connsiteX2-5" fmla="*/ 8191500 w 8851900"/>
              <a:gd name="connsiteY2-6" fmla="*/ 741065 h 741065"/>
              <a:gd name="connsiteX3-7" fmla="*/ 0 w 8851900"/>
              <a:gd name="connsiteY3-8" fmla="*/ 741065 h 741065"/>
              <a:gd name="connsiteX4-9" fmla="*/ 0 w 8851900"/>
              <a:gd name="connsiteY4-10" fmla="*/ 0 h 7410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851900" h="741065">
                <a:moveTo>
                  <a:pt x="0" y="0"/>
                </a:moveTo>
                <a:lnTo>
                  <a:pt x="8851900" y="0"/>
                </a:lnTo>
                <a:lnTo>
                  <a:pt x="8191500" y="741065"/>
                </a:lnTo>
                <a:lnTo>
                  <a:pt x="0" y="741065"/>
                </a:lnTo>
                <a:lnTo>
                  <a:pt x="0" y="0"/>
                </a:lnTo>
                <a:close/>
              </a:path>
            </a:pathLst>
          </a:custGeom>
          <a:solidFill>
            <a:srgbClr val="25A3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三、研究设计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1598295" y="1066800"/>
            <a:ext cx="9228455" cy="4750435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noAutofit/>
          </a:bodyPr>
          <a:p>
            <a:pPr lvl="0" algn="l">
              <a:lnSpc>
                <a:spcPct val="100000"/>
              </a:lnSpc>
              <a:buClrTx/>
              <a:buSzTx/>
              <a:buFont typeface="Wingdings" panose="05000000000000000000" charset="0"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描述研究方法、技术路线图等。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6"/>
          <p:cNvGrpSpPr/>
          <p:nvPr/>
        </p:nvGrpSpPr>
        <p:grpSpPr>
          <a:xfrm>
            <a:off x="9660913" y="6387329"/>
            <a:ext cx="2009252" cy="411373"/>
            <a:chOff x="6334918" y="613568"/>
            <a:chExt cx="5002213" cy="1023938"/>
          </a:xfrm>
        </p:grpSpPr>
        <p:sp>
          <p:nvSpPr>
            <p:cNvPr id="1048826" name="Freeform 6"/>
            <p:cNvSpPr>
              <a:spLocks noEditPoints="1"/>
            </p:cNvSpPr>
            <p:nvPr/>
          </p:nvSpPr>
          <p:spPr bwMode="auto">
            <a:xfrm>
              <a:off x="9057481" y="1288256"/>
              <a:ext cx="198438" cy="206375"/>
            </a:xfrm>
            <a:custGeom>
              <a:avLst/>
              <a:gdLst>
                <a:gd name="T0" fmla="*/ 0 w 53"/>
                <a:gd name="T1" fmla="*/ 55 h 55"/>
                <a:gd name="T2" fmla="*/ 0 w 53"/>
                <a:gd name="T3" fmla="*/ 1 h 55"/>
                <a:gd name="T4" fmla="*/ 17 w 53"/>
                <a:gd name="T5" fmla="*/ 1 h 55"/>
                <a:gd name="T6" fmla="*/ 17 w 53"/>
                <a:gd name="T7" fmla="*/ 7 h 55"/>
                <a:gd name="T8" fmla="*/ 13 w 53"/>
                <a:gd name="T9" fmla="*/ 23 h 55"/>
                <a:gd name="T10" fmla="*/ 17 w 53"/>
                <a:gd name="T11" fmla="*/ 35 h 55"/>
                <a:gd name="T12" fmla="*/ 7 w 53"/>
                <a:gd name="T13" fmla="*/ 47 h 55"/>
                <a:gd name="T14" fmla="*/ 7 w 53"/>
                <a:gd name="T15" fmla="*/ 41 h 55"/>
                <a:gd name="T16" fmla="*/ 12 w 53"/>
                <a:gd name="T17" fmla="*/ 34 h 55"/>
                <a:gd name="T18" fmla="*/ 7 w 53"/>
                <a:gd name="T19" fmla="*/ 23 h 55"/>
                <a:gd name="T20" fmla="*/ 11 w 53"/>
                <a:gd name="T21" fmla="*/ 7 h 55"/>
                <a:gd name="T22" fmla="*/ 6 w 53"/>
                <a:gd name="T23" fmla="*/ 7 h 55"/>
                <a:gd name="T24" fmla="*/ 6 w 53"/>
                <a:gd name="T25" fmla="*/ 55 h 55"/>
                <a:gd name="T26" fmla="*/ 0 w 53"/>
                <a:gd name="T27" fmla="*/ 55 h 55"/>
                <a:gd name="T28" fmla="*/ 43 w 53"/>
                <a:gd name="T29" fmla="*/ 55 h 55"/>
                <a:gd name="T30" fmla="*/ 37 w 53"/>
                <a:gd name="T31" fmla="*/ 47 h 55"/>
                <a:gd name="T32" fmla="*/ 37 w 53"/>
                <a:gd name="T33" fmla="*/ 32 h 55"/>
                <a:gd name="T34" fmla="*/ 32 w 53"/>
                <a:gd name="T35" fmla="*/ 32 h 55"/>
                <a:gd name="T36" fmla="*/ 17 w 53"/>
                <a:gd name="T37" fmla="*/ 55 h 55"/>
                <a:gd name="T38" fmla="*/ 17 w 53"/>
                <a:gd name="T39" fmla="*/ 49 h 55"/>
                <a:gd name="T40" fmla="*/ 26 w 53"/>
                <a:gd name="T41" fmla="*/ 32 h 55"/>
                <a:gd name="T42" fmla="*/ 19 w 53"/>
                <a:gd name="T43" fmla="*/ 32 h 55"/>
                <a:gd name="T44" fmla="*/ 19 w 53"/>
                <a:gd name="T45" fmla="*/ 28 h 55"/>
                <a:gd name="T46" fmla="*/ 52 w 53"/>
                <a:gd name="T47" fmla="*/ 28 h 55"/>
                <a:gd name="T48" fmla="*/ 52 w 53"/>
                <a:gd name="T49" fmla="*/ 32 h 55"/>
                <a:gd name="T50" fmla="*/ 43 w 53"/>
                <a:gd name="T51" fmla="*/ 32 h 55"/>
                <a:gd name="T52" fmla="*/ 43 w 53"/>
                <a:gd name="T53" fmla="*/ 47 h 55"/>
                <a:gd name="T54" fmla="*/ 45 w 53"/>
                <a:gd name="T55" fmla="*/ 50 h 55"/>
                <a:gd name="T56" fmla="*/ 46 w 53"/>
                <a:gd name="T57" fmla="*/ 50 h 55"/>
                <a:gd name="T58" fmla="*/ 48 w 53"/>
                <a:gd name="T59" fmla="*/ 47 h 55"/>
                <a:gd name="T60" fmla="*/ 48 w 53"/>
                <a:gd name="T61" fmla="*/ 45 h 55"/>
                <a:gd name="T62" fmla="*/ 53 w 53"/>
                <a:gd name="T63" fmla="*/ 45 h 55"/>
                <a:gd name="T64" fmla="*/ 53 w 53"/>
                <a:gd name="T65" fmla="*/ 48 h 55"/>
                <a:gd name="T66" fmla="*/ 47 w 53"/>
                <a:gd name="T67" fmla="*/ 55 h 55"/>
                <a:gd name="T68" fmla="*/ 43 w 53"/>
                <a:gd name="T69" fmla="*/ 55 h 55"/>
                <a:gd name="T70" fmla="*/ 19 w 53"/>
                <a:gd name="T71" fmla="*/ 14 h 55"/>
                <a:gd name="T72" fmla="*/ 19 w 53"/>
                <a:gd name="T73" fmla="*/ 5 h 55"/>
                <a:gd name="T74" fmla="*/ 31 w 53"/>
                <a:gd name="T75" fmla="*/ 5 h 55"/>
                <a:gd name="T76" fmla="*/ 31 w 53"/>
                <a:gd name="T77" fmla="*/ 0 h 55"/>
                <a:gd name="T78" fmla="*/ 39 w 53"/>
                <a:gd name="T79" fmla="*/ 0 h 55"/>
                <a:gd name="T80" fmla="*/ 39 w 53"/>
                <a:gd name="T81" fmla="*/ 5 h 55"/>
                <a:gd name="T82" fmla="*/ 52 w 53"/>
                <a:gd name="T83" fmla="*/ 5 h 55"/>
                <a:gd name="T84" fmla="*/ 52 w 53"/>
                <a:gd name="T85" fmla="*/ 14 h 55"/>
                <a:gd name="T86" fmla="*/ 45 w 53"/>
                <a:gd name="T87" fmla="*/ 14 h 55"/>
                <a:gd name="T88" fmla="*/ 45 w 53"/>
                <a:gd name="T89" fmla="*/ 9 h 55"/>
                <a:gd name="T90" fmla="*/ 25 w 53"/>
                <a:gd name="T91" fmla="*/ 9 h 55"/>
                <a:gd name="T92" fmla="*/ 25 w 53"/>
                <a:gd name="T93" fmla="*/ 14 h 55"/>
                <a:gd name="T94" fmla="*/ 19 w 53"/>
                <a:gd name="T95" fmla="*/ 14 h 55"/>
                <a:gd name="T96" fmla="*/ 22 w 53"/>
                <a:gd name="T97" fmla="*/ 17 h 55"/>
                <a:gd name="T98" fmla="*/ 49 w 53"/>
                <a:gd name="T99" fmla="*/ 17 h 55"/>
                <a:gd name="T100" fmla="*/ 49 w 53"/>
                <a:gd name="T101" fmla="*/ 22 h 55"/>
                <a:gd name="T102" fmla="*/ 22 w 53"/>
                <a:gd name="T103" fmla="*/ 22 h 55"/>
                <a:gd name="T104" fmla="*/ 22 w 53"/>
                <a:gd name="T105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" h="55">
                  <a:moveTo>
                    <a:pt x="0" y="5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3"/>
                    <a:pt x="15" y="18"/>
                    <a:pt x="13" y="23"/>
                  </a:cubicBezTo>
                  <a:cubicBezTo>
                    <a:pt x="16" y="26"/>
                    <a:pt x="17" y="30"/>
                    <a:pt x="17" y="35"/>
                  </a:cubicBezTo>
                  <a:cubicBezTo>
                    <a:pt x="17" y="43"/>
                    <a:pt x="14" y="47"/>
                    <a:pt x="7" y="47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10" y="41"/>
                    <a:pt x="12" y="39"/>
                    <a:pt x="12" y="34"/>
                  </a:cubicBezTo>
                  <a:cubicBezTo>
                    <a:pt x="12" y="30"/>
                    <a:pt x="10" y="26"/>
                    <a:pt x="7" y="23"/>
                  </a:cubicBezTo>
                  <a:cubicBezTo>
                    <a:pt x="10" y="18"/>
                    <a:pt x="11" y="13"/>
                    <a:pt x="11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55"/>
                    <a:pt x="6" y="55"/>
                    <a:pt x="6" y="55"/>
                  </a:cubicBezTo>
                  <a:lnTo>
                    <a:pt x="0" y="55"/>
                  </a:lnTo>
                  <a:close/>
                  <a:moveTo>
                    <a:pt x="43" y="55"/>
                  </a:moveTo>
                  <a:cubicBezTo>
                    <a:pt x="39" y="55"/>
                    <a:pt x="36" y="52"/>
                    <a:pt x="37" y="4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50"/>
                    <a:pt x="27" y="53"/>
                    <a:pt x="17" y="55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24" y="46"/>
                    <a:pt x="26" y="44"/>
                    <a:pt x="26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9"/>
                    <a:pt x="44" y="50"/>
                    <a:pt x="45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8" y="50"/>
                    <a:pt x="48" y="49"/>
                    <a:pt x="48" y="47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52"/>
                    <a:pt x="51" y="55"/>
                    <a:pt x="47" y="55"/>
                  </a:cubicBezTo>
                  <a:lnTo>
                    <a:pt x="43" y="55"/>
                  </a:lnTo>
                  <a:close/>
                  <a:moveTo>
                    <a:pt x="19" y="14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4"/>
                    <a:pt x="25" y="14"/>
                    <a:pt x="25" y="14"/>
                  </a:cubicBezTo>
                  <a:lnTo>
                    <a:pt x="19" y="14"/>
                  </a:lnTo>
                  <a:close/>
                  <a:moveTo>
                    <a:pt x="22" y="17"/>
                  </a:moveTo>
                  <a:cubicBezTo>
                    <a:pt x="49" y="17"/>
                    <a:pt x="49" y="17"/>
                    <a:pt x="49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27" name="Freeform 7"/>
            <p:cNvSpPr/>
            <p:nvPr/>
          </p:nvSpPr>
          <p:spPr bwMode="auto">
            <a:xfrm>
              <a:off x="8795543" y="1293018"/>
              <a:ext cx="206375" cy="201613"/>
            </a:xfrm>
            <a:custGeom>
              <a:avLst/>
              <a:gdLst>
                <a:gd name="T0" fmla="*/ 10 w 55"/>
                <a:gd name="T1" fmla="*/ 54 h 54"/>
                <a:gd name="T2" fmla="*/ 8 w 55"/>
                <a:gd name="T3" fmla="*/ 53 h 54"/>
                <a:gd name="T4" fmla="*/ 0 w 55"/>
                <a:gd name="T5" fmla="*/ 41 h 54"/>
                <a:gd name="T6" fmla="*/ 0 w 55"/>
                <a:gd name="T7" fmla="*/ 0 h 54"/>
                <a:gd name="T8" fmla="*/ 54 w 55"/>
                <a:gd name="T9" fmla="*/ 0 h 54"/>
                <a:gd name="T10" fmla="*/ 54 w 55"/>
                <a:gd name="T11" fmla="*/ 5 h 54"/>
                <a:gd name="T12" fmla="*/ 8 w 55"/>
                <a:gd name="T13" fmla="*/ 5 h 54"/>
                <a:gd name="T14" fmla="*/ 8 w 55"/>
                <a:gd name="T15" fmla="*/ 41 h 54"/>
                <a:gd name="T16" fmla="*/ 9 w 55"/>
                <a:gd name="T17" fmla="*/ 45 h 54"/>
                <a:gd name="T18" fmla="*/ 15 w 55"/>
                <a:gd name="T19" fmla="*/ 48 h 54"/>
                <a:gd name="T20" fmla="*/ 55 w 55"/>
                <a:gd name="T21" fmla="*/ 48 h 54"/>
                <a:gd name="T22" fmla="*/ 55 w 55"/>
                <a:gd name="T23" fmla="*/ 54 h 54"/>
                <a:gd name="T24" fmla="*/ 10 w 55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4">
                  <a:moveTo>
                    <a:pt x="10" y="54"/>
                  </a:moveTo>
                  <a:cubicBezTo>
                    <a:pt x="10" y="54"/>
                    <a:pt x="9" y="54"/>
                    <a:pt x="8" y="53"/>
                  </a:cubicBezTo>
                  <a:cubicBezTo>
                    <a:pt x="3" y="51"/>
                    <a:pt x="0" y="47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3"/>
                    <a:pt x="8" y="44"/>
                    <a:pt x="9" y="45"/>
                  </a:cubicBezTo>
                  <a:cubicBezTo>
                    <a:pt x="10" y="48"/>
                    <a:pt x="13" y="48"/>
                    <a:pt x="1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54"/>
                    <a:pt x="55" y="54"/>
                    <a:pt x="55" y="54"/>
                  </a:cubicBezTo>
                  <a:lnTo>
                    <a:pt x="10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28" name="Freeform 8"/>
            <p:cNvSpPr/>
            <p:nvPr/>
          </p:nvSpPr>
          <p:spPr bwMode="auto">
            <a:xfrm>
              <a:off x="8836818" y="1318418"/>
              <a:ext cx="157163" cy="146050"/>
            </a:xfrm>
            <a:custGeom>
              <a:avLst/>
              <a:gdLst>
                <a:gd name="T0" fmla="*/ 25 w 42"/>
                <a:gd name="T1" fmla="*/ 18 h 39"/>
                <a:gd name="T2" fmla="*/ 42 w 42"/>
                <a:gd name="T3" fmla="*/ 18 h 39"/>
                <a:gd name="T4" fmla="*/ 42 w 42"/>
                <a:gd name="T5" fmla="*/ 23 h 39"/>
                <a:gd name="T6" fmla="*/ 26 w 42"/>
                <a:gd name="T7" fmla="*/ 23 h 39"/>
                <a:gd name="T8" fmla="*/ 42 w 42"/>
                <a:gd name="T9" fmla="*/ 32 h 39"/>
                <a:gd name="T10" fmla="*/ 42 w 42"/>
                <a:gd name="T11" fmla="*/ 39 h 39"/>
                <a:gd name="T12" fmla="*/ 21 w 42"/>
                <a:gd name="T13" fmla="*/ 28 h 39"/>
                <a:gd name="T14" fmla="*/ 0 w 42"/>
                <a:gd name="T15" fmla="*/ 38 h 39"/>
                <a:gd name="T16" fmla="*/ 0 w 42"/>
                <a:gd name="T17" fmla="*/ 32 h 39"/>
                <a:gd name="T18" fmla="*/ 17 w 42"/>
                <a:gd name="T19" fmla="*/ 23 h 39"/>
                <a:gd name="T20" fmla="*/ 0 w 42"/>
                <a:gd name="T21" fmla="*/ 23 h 39"/>
                <a:gd name="T22" fmla="*/ 0 w 42"/>
                <a:gd name="T23" fmla="*/ 18 h 39"/>
                <a:gd name="T24" fmla="*/ 18 w 42"/>
                <a:gd name="T25" fmla="*/ 18 h 39"/>
                <a:gd name="T26" fmla="*/ 18 w 42"/>
                <a:gd name="T27" fmla="*/ 16 h 39"/>
                <a:gd name="T28" fmla="*/ 18 w 42"/>
                <a:gd name="T29" fmla="*/ 10 h 39"/>
                <a:gd name="T30" fmla="*/ 10 w 42"/>
                <a:gd name="T31" fmla="*/ 10 h 39"/>
                <a:gd name="T32" fmla="*/ 0 w 42"/>
                <a:gd name="T33" fmla="*/ 15 h 39"/>
                <a:gd name="T34" fmla="*/ 0 w 42"/>
                <a:gd name="T35" fmla="*/ 9 h 39"/>
                <a:gd name="T36" fmla="*/ 8 w 42"/>
                <a:gd name="T37" fmla="*/ 0 h 39"/>
                <a:gd name="T38" fmla="*/ 14 w 42"/>
                <a:gd name="T39" fmla="*/ 0 h 39"/>
                <a:gd name="T40" fmla="*/ 13 w 42"/>
                <a:gd name="T41" fmla="*/ 5 h 39"/>
                <a:gd name="T42" fmla="*/ 39 w 42"/>
                <a:gd name="T43" fmla="*/ 5 h 39"/>
                <a:gd name="T44" fmla="*/ 39 w 42"/>
                <a:gd name="T45" fmla="*/ 10 h 39"/>
                <a:gd name="T46" fmla="*/ 25 w 42"/>
                <a:gd name="T47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" h="39">
                  <a:moveTo>
                    <a:pt x="25" y="18"/>
                  </a:moveTo>
                  <a:cubicBezTo>
                    <a:pt x="42" y="18"/>
                    <a:pt x="42" y="18"/>
                    <a:pt x="42" y="18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8" y="27"/>
                    <a:pt x="36" y="32"/>
                    <a:pt x="42" y="32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34" y="38"/>
                    <a:pt x="25" y="33"/>
                    <a:pt x="21" y="28"/>
                  </a:cubicBezTo>
                  <a:cubicBezTo>
                    <a:pt x="19" y="33"/>
                    <a:pt x="11" y="38"/>
                    <a:pt x="0" y="3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32"/>
                    <a:pt x="15" y="28"/>
                    <a:pt x="1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2"/>
                    <a:pt x="5" y="14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7"/>
                    <a:pt x="7" y="6"/>
                    <a:pt x="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25" y="10"/>
                    <a:pt x="25" y="10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29" name="Freeform 9"/>
            <p:cNvSpPr/>
            <p:nvPr/>
          </p:nvSpPr>
          <p:spPr bwMode="auto">
            <a:xfrm>
              <a:off x="7752556" y="1405731"/>
              <a:ext cx="55563" cy="96838"/>
            </a:xfrm>
            <a:custGeom>
              <a:avLst/>
              <a:gdLst>
                <a:gd name="T0" fmla="*/ 0 w 15"/>
                <a:gd name="T1" fmla="*/ 26 h 26"/>
                <a:gd name="T2" fmla="*/ 8 w 15"/>
                <a:gd name="T3" fmla="*/ 0 h 26"/>
                <a:gd name="T4" fmla="*/ 15 w 15"/>
                <a:gd name="T5" fmla="*/ 0 h 26"/>
                <a:gd name="T6" fmla="*/ 9 w 15"/>
                <a:gd name="T7" fmla="*/ 26 h 26"/>
                <a:gd name="T8" fmla="*/ 0 w 1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0" y="26"/>
                  </a:moveTo>
                  <a:cubicBezTo>
                    <a:pt x="4" y="18"/>
                    <a:pt x="7" y="9"/>
                    <a:pt x="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0"/>
                    <a:pt x="12" y="19"/>
                    <a:pt x="9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0" name="Freeform 10"/>
            <p:cNvSpPr/>
            <p:nvPr/>
          </p:nvSpPr>
          <p:spPr bwMode="auto">
            <a:xfrm>
              <a:off x="7755731" y="1285081"/>
              <a:ext cx="52388" cy="49213"/>
            </a:xfrm>
            <a:custGeom>
              <a:avLst/>
              <a:gdLst>
                <a:gd name="T0" fmla="*/ 6 w 14"/>
                <a:gd name="T1" fmla="*/ 13 h 13"/>
                <a:gd name="T2" fmla="*/ 0 w 14"/>
                <a:gd name="T3" fmla="*/ 0 h 13"/>
                <a:gd name="T4" fmla="*/ 8 w 14"/>
                <a:gd name="T5" fmla="*/ 0 h 13"/>
                <a:gd name="T6" fmla="*/ 14 w 14"/>
                <a:gd name="T7" fmla="*/ 13 h 13"/>
                <a:gd name="T8" fmla="*/ 6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cubicBezTo>
                    <a:pt x="5" y="10"/>
                    <a:pt x="3" y="5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3" y="9"/>
                    <a:pt x="14" y="13"/>
                  </a:cubicBezTo>
                  <a:lnTo>
                    <a:pt x="6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1" name="Freeform 11"/>
            <p:cNvSpPr/>
            <p:nvPr/>
          </p:nvSpPr>
          <p:spPr bwMode="auto">
            <a:xfrm>
              <a:off x="7760493" y="1345406"/>
              <a:ext cx="47625" cy="49213"/>
            </a:xfrm>
            <a:custGeom>
              <a:avLst/>
              <a:gdLst>
                <a:gd name="T0" fmla="*/ 5 w 13"/>
                <a:gd name="T1" fmla="*/ 13 h 13"/>
                <a:gd name="T2" fmla="*/ 0 w 13"/>
                <a:gd name="T3" fmla="*/ 0 h 13"/>
                <a:gd name="T4" fmla="*/ 8 w 13"/>
                <a:gd name="T5" fmla="*/ 0 h 13"/>
                <a:gd name="T6" fmla="*/ 13 w 13"/>
                <a:gd name="T7" fmla="*/ 13 h 13"/>
                <a:gd name="T8" fmla="*/ 5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5" y="10"/>
                    <a:pt x="3" y="5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5"/>
                    <a:pt x="12" y="9"/>
                    <a:pt x="13" y="13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2" name="Freeform 12"/>
            <p:cNvSpPr/>
            <p:nvPr/>
          </p:nvSpPr>
          <p:spPr bwMode="auto">
            <a:xfrm>
              <a:off x="7816056" y="1299368"/>
              <a:ext cx="161925" cy="188913"/>
            </a:xfrm>
            <a:custGeom>
              <a:avLst/>
              <a:gdLst>
                <a:gd name="T0" fmla="*/ 7 w 102"/>
                <a:gd name="T1" fmla="*/ 15 h 119"/>
                <a:gd name="T2" fmla="*/ 7 w 102"/>
                <a:gd name="T3" fmla="*/ 0 h 119"/>
                <a:gd name="T4" fmla="*/ 95 w 102"/>
                <a:gd name="T5" fmla="*/ 0 h 119"/>
                <a:gd name="T6" fmla="*/ 95 w 102"/>
                <a:gd name="T7" fmla="*/ 15 h 119"/>
                <a:gd name="T8" fmla="*/ 62 w 102"/>
                <a:gd name="T9" fmla="*/ 15 h 119"/>
                <a:gd name="T10" fmla="*/ 62 w 102"/>
                <a:gd name="T11" fmla="*/ 104 h 119"/>
                <a:gd name="T12" fmla="*/ 102 w 102"/>
                <a:gd name="T13" fmla="*/ 104 h 119"/>
                <a:gd name="T14" fmla="*/ 102 w 102"/>
                <a:gd name="T15" fmla="*/ 119 h 119"/>
                <a:gd name="T16" fmla="*/ 0 w 102"/>
                <a:gd name="T17" fmla="*/ 119 h 119"/>
                <a:gd name="T18" fmla="*/ 0 w 102"/>
                <a:gd name="T19" fmla="*/ 104 h 119"/>
                <a:gd name="T20" fmla="*/ 40 w 102"/>
                <a:gd name="T21" fmla="*/ 104 h 119"/>
                <a:gd name="T22" fmla="*/ 40 w 102"/>
                <a:gd name="T23" fmla="*/ 15 h 119"/>
                <a:gd name="T24" fmla="*/ 7 w 102"/>
                <a:gd name="T25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19">
                  <a:moveTo>
                    <a:pt x="7" y="15"/>
                  </a:moveTo>
                  <a:lnTo>
                    <a:pt x="7" y="0"/>
                  </a:lnTo>
                  <a:lnTo>
                    <a:pt x="95" y="0"/>
                  </a:lnTo>
                  <a:lnTo>
                    <a:pt x="95" y="15"/>
                  </a:lnTo>
                  <a:lnTo>
                    <a:pt x="62" y="15"/>
                  </a:lnTo>
                  <a:lnTo>
                    <a:pt x="62" y="104"/>
                  </a:lnTo>
                  <a:lnTo>
                    <a:pt x="102" y="104"/>
                  </a:lnTo>
                  <a:lnTo>
                    <a:pt x="102" y="119"/>
                  </a:lnTo>
                  <a:lnTo>
                    <a:pt x="0" y="119"/>
                  </a:lnTo>
                  <a:lnTo>
                    <a:pt x="0" y="104"/>
                  </a:lnTo>
                  <a:lnTo>
                    <a:pt x="40" y="104"/>
                  </a:lnTo>
                  <a:lnTo>
                    <a:pt x="40" y="15"/>
                  </a:lnTo>
                  <a:lnTo>
                    <a:pt x="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3" name="Freeform 13"/>
            <p:cNvSpPr/>
            <p:nvPr/>
          </p:nvSpPr>
          <p:spPr bwMode="auto">
            <a:xfrm>
              <a:off x="7493793" y="1405731"/>
              <a:ext cx="44450" cy="96838"/>
            </a:xfrm>
            <a:custGeom>
              <a:avLst/>
              <a:gdLst>
                <a:gd name="T0" fmla="*/ 0 w 12"/>
                <a:gd name="T1" fmla="*/ 26 h 26"/>
                <a:gd name="T2" fmla="*/ 6 w 12"/>
                <a:gd name="T3" fmla="*/ 0 h 26"/>
                <a:gd name="T4" fmla="*/ 12 w 12"/>
                <a:gd name="T5" fmla="*/ 0 h 26"/>
                <a:gd name="T6" fmla="*/ 7 w 12"/>
                <a:gd name="T7" fmla="*/ 26 h 26"/>
                <a:gd name="T8" fmla="*/ 0 w 12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6">
                  <a:moveTo>
                    <a:pt x="0" y="26"/>
                  </a:moveTo>
                  <a:cubicBezTo>
                    <a:pt x="3" y="19"/>
                    <a:pt x="5" y="10"/>
                    <a:pt x="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0"/>
                    <a:pt x="10" y="18"/>
                    <a:pt x="7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4" name="Freeform 14"/>
            <p:cNvSpPr/>
            <p:nvPr/>
          </p:nvSpPr>
          <p:spPr bwMode="auto">
            <a:xfrm>
              <a:off x="7496968" y="1281906"/>
              <a:ext cx="38100" cy="52388"/>
            </a:xfrm>
            <a:custGeom>
              <a:avLst/>
              <a:gdLst>
                <a:gd name="T0" fmla="*/ 4 w 10"/>
                <a:gd name="T1" fmla="*/ 14 h 14"/>
                <a:gd name="T2" fmla="*/ 0 w 10"/>
                <a:gd name="T3" fmla="*/ 0 h 14"/>
                <a:gd name="T4" fmla="*/ 6 w 10"/>
                <a:gd name="T5" fmla="*/ 0 h 14"/>
                <a:gd name="T6" fmla="*/ 10 w 10"/>
                <a:gd name="T7" fmla="*/ 14 h 14"/>
                <a:gd name="T8" fmla="*/ 4 w 1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4" y="14"/>
                  </a:moveTo>
                  <a:cubicBezTo>
                    <a:pt x="3" y="10"/>
                    <a:pt x="1" y="5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9" y="9"/>
                    <a:pt x="10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5" name="Freeform 15"/>
            <p:cNvSpPr/>
            <p:nvPr/>
          </p:nvSpPr>
          <p:spPr bwMode="auto">
            <a:xfrm>
              <a:off x="7501731" y="1345406"/>
              <a:ext cx="36513" cy="49213"/>
            </a:xfrm>
            <a:custGeom>
              <a:avLst/>
              <a:gdLst>
                <a:gd name="T0" fmla="*/ 3 w 10"/>
                <a:gd name="T1" fmla="*/ 13 h 13"/>
                <a:gd name="T2" fmla="*/ 0 w 10"/>
                <a:gd name="T3" fmla="*/ 0 h 13"/>
                <a:gd name="T4" fmla="*/ 6 w 10"/>
                <a:gd name="T5" fmla="*/ 0 h 13"/>
                <a:gd name="T6" fmla="*/ 10 w 10"/>
                <a:gd name="T7" fmla="*/ 13 h 13"/>
                <a:gd name="T8" fmla="*/ 3 w 1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3" y="13"/>
                  </a:moveTo>
                  <a:cubicBezTo>
                    <a:pt x="3" y="9"/>
                    <a:pt x="2" y="5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4"/>
                    <a:pt x="9" y="8"/>
                    <a:pt x="10" y="13"/>
                  </a:cubicBezTo>
                  <a:lnTo>
                    <a:pt x="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6" name="Freeform 16"/>
            <p:cNvSpPr/>
            <p:nvPr/>
          </p:nvSpPr>
          <p:spPr bwMode="auto">
            <a:xfrm>
              <a:off x="7546181" y="1281906"/>
              <a:ext cx="68263" cy="220663"/>
            </a:xfrm>
            <a:custGeom>
              <a:avLst/>
              <a:gdLst>
                <a:gd name="T0" fmla="*/ 0 w 18"/>
                <a:gd name="T1" fmla="*/ 14 h 59"/>
                <a:gd name="T2" fmla="*/ 0 w 18"/>
                <a:gd name="T3" fmla="*/ 8 h 59"/>
                <a:gd name="T4" fmla="*/ 6 w 18"/>
                <a:gd name="T5" fmla="*/ 8 h 59"/>
                <a:gd name="T6" fmla="*/ 6 w 18"/>
                <a:gd name="T7" fmla="*/ 0 h 59"/>
                <a:gd name="T8" fmla="*/ 13 w 18"/>
                <a:gd name="T9" fmla="*/ 0 h 59"/>
                <a:gd name="T10" fmla="*/ 13 w 18"/>
                <a:gd name="T11" fmla="*/ 8 h 59"/>
                <a:gd name="T12" fmla="*/ 18 w 18"/>
                <a:gd name="T13" fmla="*/ 8 h 59"/>
                <a:gd name="T14" fmla="*/ 18 w 18"/>
                <a:gd name="T15" fmla="*/ 14 h 59"/>
                <a:gd name="T16" fmla="*/ 13 w 18"/>
                <a:gd name="T17" fmla="*/ 14 h 59"/>
                <a:gd name="T18" fmla="*/ 13 w 18"/>
                <a:gd name="T19" fmla="*/ 29 h 59"/>
                <a:gd name="T20" fmla="*/ 18 w 18"/>
                <a:gd name="T21" fmla="*/ 26 h 59"/>
                <a:gd name="T22" fmla="*/ 18 w 18"/>
                <a:gd name="T23" fmla="*/ 31 h 59"/>
                <a:gd name="T24" fmla="*/ 15 w 18"/>
                <a:gd name="T25" fmla="*/ 32 h 59"/>
                <a:gd name="T26" fmla="*/ 13 w 18"/>
                <a:gd name="T27" fmla="*/ 33 h 59"/>
                <a:gd name="T28" fmla="*/ 13 w 18"/>
                <a:gd name="T29" fmla="*/ 52 h 59"/>
                <a:gd name="T30" fmla="*/ 6 w 18"/>
                <a:gd name="T31" fmla="*/ 59 h 59"/>
                <a:gd name="T32" fmla="*/ 1 w 18"/>
                <a:gd name="T33" fmla="*/ 59 h 59"/>
                <a:gd name="T34" fmla="*/ 1 w 18"/>
                <a:gd name="T35" fmla="*/ 53 h 59"/>
                <a:gd name="T36" fmla="*/ 4 w 18"/>
                <a:gd name="T37" fmla="*/ 53 h 59"/>
                <a:gd name="T38" fmla="*/ 6 w 18"/>
                <a:gd name="T39" fmla="*/ 51 h 59"/>
                <a:gd name="T40" fmla="*/ 6 w 18"/>
                <a:gd name="T41" fmla="*/ 35 h 59"/>
                <a:gd name="T42" fmla="*/ 0 w 18"/>
                <a:gd name="T43" fmla="*/ 36 h 59"/>
                <a:gd name="T44" fmla="*/ 0 w 18"/>
                <a:gd name="T45" fmla="*/ 30 h 59"/>
                <a:gd name="T46" fmla="*/ 6 w 18"/>
                <a:gd name="T47" fmla="*/ 29 h 59"/>
                <a:gd name="T48" fmla="*/ 6 w 18"/>
                <a:gd name="T49" fmla="*/ 14 h 59"/>
                <a:gd name="T50" fmla="*/ 0 w 18"/>
                <a:gd name="T51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" h="59">
                  <a:moveTo>
                    <a:pt x="0" y="1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8"/>
                    <a:pt x="17" y="26"/>
                    <a:pt x="18" y="2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7" y="32"/>
                    <a:pt x="15" y="32"/>
                  </a:cubicBezTo>
                  <a:cubicBezTo>
                    <a:pt x="14" y="33"/>
                    <a:pt x="13" y="33"/>
                    <a:pt x="13" y="33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7"/>
                    <a:pt x="11" y="59"/>
                    <a:pt x="6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3"/>
                    <a:pt x="6" y="53"/>
                    <a:pt x="6" y="5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4" y="36"/>
                    <a:pt x="2" y="36"/>
                    <a:pt x="0" y="3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30"/>
                    <a:pt x="4" y="29"/>
                    <a:pt x="6" y="29"/>
                  </a:cubicBezTo>
                  <a:cubicBezTo>
                    <a:pt x="6" y="14"/>
                    <a:pt x="6" y="14"/>
                    <a:pt x="6" y="1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7" name="Freeform 17"/>
            <p:cNvSpPr/>
            <p:nvPr/>
          </p:nvSpPr>
          <p:spPr bwMode="auto">
            <a:xfrm>
              <a:off x="7609681" y="1281906"/>
              <a:ext cx="109538" cy="220663"/>
            </a:xfrm>
            <a:custGeom>
              <a:avLst/>
              <a:gdLst>
                <a:gd name="T0" fmla="*/ 0 w 29"/>
                <a:gd name="T1" fmla="*/ 59 h 59"/>
                <a:gd name="T2" fmla="*/ 0 w 29"/>
                <a:gd name="T3" fmla="*/ 52 h 59"/>
                <a:gd name="T4" fmla="*/ 4 w 29"/>
                <a:gd name="T5" fmla="*/ 40 h 59"/>
                <a:gd name="T6" fmla="*/ 4 w 29"/>
                <a:gd name="T7" fmla="*/ 2 h 59"/>
                <a:gd name="T8" fmla="*/ 17 w 29"/>
                <a:gd name="T9" fmla="*/ 2 h 59"/>
                <a:gd name="T10" fmla="*/ 29 w 29"/>
                <a:gd name="T11" fmla="*/ 0 h 59"/>
                <a:gd name="T12" fmla="*/ 29 w 29"/>
                <a:gd name="T13" fmla="*/ 6 h 59"/>
                <a:gd name="T14" fmla="*/ 18 w 29"/>
                <a:gd name="T15" fmla="*/ 8 h 59"/>
                <a:gd name="T16" fmla="*/ 10 w 29"/>
                <a:gd name="T17" fmla="*/ 8 h 59"/>
                <a:gd name="T18" fmla="*/ 10 w 29"/>
                <a:gd name="T19" fmla="*/ 18 h 59"/>
                <a:gd name="T20" fmla="*/ 29 w 29"/>
                <a:gd name="T21" fmla="*/ 18 h 59"/>
                <a:gd name="T22" fmla="*/ 29 w 29"/>
                <a:gd name="T23" fmla="*/ 23 h 59"/>
                <a:gd name="T24" fmla="*/ 23 w 29"/>
                <a:gd name="T25" fmla="*/ 23 h 59"/>
                <a:gd name="T26" fmla="*/ 23 w 29"/>
                <a:gd name="T27" fmla="*/ 59 h 59"/>
                <a:gd name="T28" fmla="*/ 17 w 29"/>
                <a:gd name="T29" fmla="*/ 59 h 59"/>
                <a:gd name="T30" fmla="*/ 17 w 29"/>
                <a:gd name="T31" fmla="*/ 23 h 59"/>
                <a:gd name="T32" fmla="*/ 10 w 29"/>
                <a:gd name="T33" fmla="*/ 23 h 59"/>
                <a:gd name="T34" fmla="*/ 10 w 29"/>
                <a:gd name="T35" fmla="*/ 38 h 59"/>
                <a:gd name="T36" fmla="*/ 0 w 29"/>
                <a:gd name="T3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59">
                  <a:moveTo>
                    <a:pt x="0" y="59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3" y="49"/>
                    <a:pt x="4" y="47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1" y="2"/>
                    <a:pt x="25" y="2"/>
                    <a:pt x="29" y="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5" y="7"/>
                    <a:pt x="22" y="8"/>
                    <a:pt x="1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49"/>
                    <a:pt x="8" y="56"/>
                    <a:pt x="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8" name="Freeform 18"/>
            <p:cNvSpPr/>
            <p:nvPr/>
          </p:nvSpPr>
          <p:spPr bwMode="auto">
            <a:xfrm>
              <a:off x="7546181" y="1378743"/>
              <a:ext cx="68263" cy="38100"/>
            </a:xfrm>
            <a:custGeom>
              <a:avLst/>
              <a:gdLst>
                <a:gd name="T0" fmla="*/ 0 w 18"/>
                <a:gd name="T1" fmla="*/ 10 h 10"/>
                <a:gd name="T2" fmla="*/ 0 w 18"/>
                <a:gd name="T3" fmla="*/ 4 h 10"/>
                <a:gd name="T4" fmla="*/ 18 w 18"/>
                <a:gd name="T5" fmla="*/ 0 h 10"/>
                <a:gd name="T6" fmla="*/ 18 w 18"/>
                <a:gd name="T7" fmla="*/ 6 h 10"/>
                <a:gd name="T8" fmla="*/ 0 w 1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0" y="1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1" y="3"/>
                    <a:pt x="18" y="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2" y="10"/>
                    <a:pt x="0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9" name="Freeform 19"/>
            <p:cNvSpPr>
              <a:spLocks noEditPoints="1"/>
            </p:cNvSpPr>
            <p:nvPr/>
          </p:nvSpPr>
          <p:spPr bwMode="auto">
            <a:xfrm>
              <a:off x="8278018" y="1281906"/>
              <a:ext cx="209550" cy="220663"/>
            </a:xfrm>
            <a:custGeom>
              <a:avLst/>
              <a:gdLst>
                <a:gd name="T0" fmla="*/ 0 w 56"/>
                <a:gd name="T1" fmla="*/ 59 h 59"/>
                <a:gd name="T2" fmla="*/ 0 w 56"/>
                <a:gd name="T3" fmla="*/ 50 h 59"/>
                <a:gd name="T4" fmla="*/ 3 w 56"/>
                <a:gd name="T5" fmla="*/ 34 h 59"/>
                <a:gd name="T6" fmla="*/ 3 w 56"/>
                <a:gd name="T7" fmla="*/ 3 h 59"/>
                <a:gd name="T8" fmla="*/ 21 w 56"/>
                <a:gd name="T9" fmla="*/ 3 h 59"/>
                <a:gd name="T10" fmla="*/ 21 w 56"/>
                <a:gd name="T11" fmla="*/ 51 h 59"/>
                <a:gd name="T12" fmla="*/ 13 w 56"/>
                <a:gd name="T13" fmla="*/ 59 h 59"/>
                <a:gd name="T14" fmla="*/ 10 w 56"/>
                <a:gd name="T15" fmla="*/ 59 h 59"/>
                <a:gd name="T16" fmla="*/ 10 w 56"/>
                <a:gd name="T17" fmla="*/ 53 h 59"/>
                <a:gd name="T18" fmla="*/ 12 w 56"/>
                <a:gd name="T19" fmla="*/ 53 h 59"/>
                <a:gd name="T20" fmla="*/ 14 w 56"/>
                <a:gd name="T21" fmla="*/ 50 h 59"/>
                <a:gd name="T22" fmla="*/ 14 w 56"/>
                <a:gd name="T23" fmla="*/ 38 h 59"/>
                <a:gd name="T24" fmla="*/ 9 w 56"/>
                <a:gd name="T25" fmla="*/ 38 h 59"/>
                <a:gd name="T26" fmla="*/ 0 w 56"/>
                <a:gd name="T27" fmla="*/ 59 h 59"/>
                <a:gd name="T28" fmla="*/ 9 w 56"/>
                <a:gd name="T29" fmla="*/ 18 h 59"/>
                <a:gd name="T30" fmla="*/ 14 w 56"/>
                <a:gd name="T31" fmla="*/ 18 h 59"/>
                <a:gd name="T32" fmla="*/ 14 w 56"/>
                <a:gd name="T33" fmla="*/ 8 h 59"/>
                <a:gd name="T34" fmla="*/ 9 w 56"/>
                <a:gd name="T35" fmla="*/ 8 h 59"/>
                <a:gd name="T36" fmla="*/ 9 w 56"/>
                <a:gd name="T37" fmla="*/ 18 h 59"/>
                <a:gd name="T38" fmla="*/ 9 w 56"/>
                <a:gd name="T39" fmla="*/ 34 h 59"/>
                <a:gd name="T40" fmla="*/ 14 w 56"/>
                <a:gd name="T41" fmla="*/ 34 h 59"/>
                <a:gd name="T42" fmla="*/ 14 w 56"/>
                <a:gd name="T43" fmla="*/ 23 h 59"/>
                <a:gd name="T44" fmla="*/ 9 w 56"/>
                <a:gd name="T45" fmla="*/ 23 h 59"/>
                <a:gd name="T46" fmla="*/ 9 w 56"/>
                <a:gd name="T47" fmla="*/ 34 h 59"/>
                <a:gd name="T48" fmla="*/ 24 w 56"/>
                <a:gd name="T49" fmla="*/ 42 h 59"/>
                <a:gd name="T50" fmla="*/ 24 w 56"/>
                <a:gd name="T51" fmla="*/ 11 h 59"/>
                <a:gd name="T52" fmla="*/ 37 w 56"/>
                <a:gd name="T53" fmla="*/ 11 h 59"/>
                <a:gd name="T54" fmla="*/ 37 w 56"/>
                <a:gd name="T55" fmla="*/ 0 h 59"/>
                <a:gd name="T56" fmla="*/ 44 w 56"/>
                <a:gd name="T57" fmla="*/ 0 h 59"/>
                <a:gd name="T58" fmla="*/ 44 w 56"/>
                <a:gd name="T59" fmla="*/ 11 h 59"/>
                <a:gd name="T60" fmla="*/ 56 w 56"/>
                <a:gd name="T61" fmla="*/ 11 h 59"/>
                <a:gd name="T62" fmla="*/ 56 w 56"/>
                <a:gd name="T63" fmla="*/ 33 h 59"/>
                <a:gd name="T64" fmla="*/ 48 w 56"/>
                <a:gd name="T65" fmla="*/ 42 h 59"/>
                <a:gd name="T66" fmla="*/ 44 w 56"/>
                <a:gd name="T67" fmla="*/ 42 h 59"/>
                <a:gd name="T68" fmla="*/ 44 w 56"/>
                <a:gd name="T69" fmla="*/ 59 h 59"/>
                <a:gd name="T70" fmla="*/ 37 w 56"/>
                <a:gd name="T71" fmla="*/ 59 h 59"/>
                <a:gd name="T72" fmla="*/ 37 w 56"/>
                <a:gd name="T73" fmla="*/ 42 h 59"/>
                <a:gd name="T74" fmla="*/ 24 w 56"/>
                <a:gd name="T75" fmla="*/ 42 h 59"/>
                <a:gd name="T76" fmla="*/ 31 w 56"/>
                <a:gd name="T77" fmla="*/ 37 h 59"/>
                <a:gd name="T78" fmla="*/ 37 w 56"/>
                <a:gd name="T79" fmla="*/ 37 h 59"/>
                <a:gd name="T80" fmla="*/ 37 w 56"/>
                <a:gd name="T81" fmla="*/ 17 h 59"/>
                <a:gd name="T82" fmla="*/ 31 w 56"/>
                <a:gd name="T83" fmla="*/ 17 h 59"/>
                <a:gd name="T84" fmla="*/ 31 w 56"/>
                <a:gd name="T85" fmla="*/ 37 h 59"/>
                <a:gd name="T86" fmla="*/ 49 w 56"/>
                <a:gd name="T87" fmla="*/ 17 h 59"/>
                <a:gd name="T88" fmla="*/ 44 w 56"/>
                <a:gd name="T89" fmla="*/ 17 h 59"/>
                <a:gd name="T90" fmla="*/ 44 w 56"/>
                <a:gd name="T91" fmla="*/ 37 h 59"/>
                <a:gd name="T92" fmla="*/ 46 w 56"/>
                <a:gd name="T93" fmla="*/ 37 h 59"/>
                <a:gd name="T94" fmla="*/ 49 w 56"/>
                <a:gd name="T95" fmla="*/ 33 h 59"/>
                <a:gd name="T96" fmla="*/ 49 w 56"/>
                <a:gd name="T97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59">
                  <a:moveTo>
                    <a:pt x="0" y="59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2" y="47"/>
                    <a:pt x="3" y="41"/>
                    <a:pt x="3" y="3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6"/>
                    <a:pt x="18" y="59"/>
                    <a:pt x="13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4" y="53"/>
                    <a:pt x="15" y="52"/>
                    <a:pt x="14" y="5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48"/>
                    <a:pt x="6" y="55"/>
                    <a:pt x="0" y="59"/>
                  </a:cubicBezTo>
                  <a:moveTo>
                    <a:pt x="9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9" y="18"/>
                  </a:lnTo>
                  <a:close/>
                  <a:moveTo>
                    <a:pt x="9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9" y="34"/>
                  </a:lnTo>
                  <a:close/>
                  <a:moveTo>
                    <a:pt x="24" y="42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9"/>
                    <a:pt x="53" y="42"/>
                    <a:pt x="48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42"/>
                    <a:pt x="37" y="42"/>
                    <a:pt x="37" y="42"/>
                  </a:cubicBezTo>
                  <a:lnTo>
                    <a:pt x="24" y="42"/>
                  </a:lnTo>
                  <a:close/>
                  <a:moveTo>
                    <a:pt x="31" y="37"/>
                  </a:moveTo>
                  <a:cubicBezTo>
                    <a:pt x="37" y="37"/>
                    <a:pt x="37" y="37"/>
                    <a:pt x="37" y="3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1" y="17"/>
                    <a:pt x="31" y="17"/>
                    <a:pt x="31" y="17"/>
                  </a:cubicBezTo>
                  <a:lnTo>
                    <a:pt x="31" y="37"/>
                  </a:lnTo>
                  <a:close/>
                  <a:moveTo>
                    <a:pt x="49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8" y="37"/>
                    <a:pt x="49" y="36"/>
                    <a:pt x="49" y="33"/>
                  </a:cubicBezTo>
                  <a:lnTo>
                    <a:pt x="49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0" name="Freeform 20"/>
            <p:cNvSpPr/>
            <p:nvPr/>
          </p:nvSpPr>
          <p:spPr bwMode="auto">
            <a:xfrm>
              <a:off x="8532018" y="1288256"/>
              <a:ext cx="214313" cy="214313"/>
            </a:xfrm>
            <a:custGeom>
              <a:avLst/>
              <a:gdLst>
                <a:gd name="T0" fmla="*/ 0 w 57"/>
                <a:gd name="T1" fmla="*/ 36 h 57"/>
                <a:gd name="T2" fmla="*/ 0 w 57"/>
                <a:gd name="T3" fmla="*/ 31 h 57"/>
                <a:gd name="T4" fmla="*/ 7 w 57"/>
                <a:gd name="T5" fmla="*/ 29 h 57"/>
                <a:gd name="T6" fmla="*/ 7 w 57"/>
                <a:gd name="T7" fmla="*/ 18 h 57"/>
                <a:gd name="T8" fmla="*/ 0 w 57"/>
                <a:gd name="T9" fmla="*/ 17 h 57"/>
                <a:gd name="T10" fmla="*/ 0 w 57"/>
                <a:gd name="T11" fmla="*/ 11 h 57"/>
                <a:gd name="T12" fmla="*/ 7 w 57"/>
                <a:gd name="T13" fmla="*/ 12 h 57"/>
                <a:gd name="T14" fmla="*/ 7 w 57"/>
                <a:gd name="T15" fmla="*/ 3 h 57"/>
                <a:gd name="T16" fmla="*/ 28 w 57"/>
                <a:gd name="T17" fmla="*/ 3 h 57"/>
                <a:gd name="T18" fmla="*/ 28 w 57"/>
                <a:gd name="T19" fmla="*/ 0 h 57"/>
                <a:gd name="T20" fmla="*/ 36 w 57"/>
                <a:gd name="T21" fmla="*/ 0 h 57"/>
                <a:gd name="T22" fmla="*/ 36 w 57"/>
                <a:gd name="T23" fmla="*/ 3 h 57"/>
                <a:gd name="T24" fmla="*/ 57 w 57"/>
                <a:gd name="T25" fmla="*/ 3 h 57"/>
                <a:gd name="T26" fmla="*/ 57 w 57"/>
                <a:gd name="T27" fmla="*/ 8 h 57"/>
                <a:gd name="T28" fmla="*/ 14 w 57"/>
                <a:gd name="T29" fmla="*/ 8 h 57"/>
                <a:gd name="T30" fmla="*/ 14 w 57"/>
                <a:gd name="T31" fmla="*/ 32 h 57"/>
                <a:gd name="T32" fmla="*/ 2 w 57"/>
                <a:gd name="T33" fmla="*/ 57 h 57"/>
                <a:gd name="T34" fmla="*/ 2 w 57"/>
                <a:gd name="T35" fmla="*/ 48 h 57"/>
                <a:gd name="T36" fmla="*/ 7 w 57"/>
                <a:gd name="T37" fmla="*/ 36 h 57"/>
                <a:gd name="T38" fmla="*/ 7 w 57"/>
                <a:gd name="T39" fmla="*/ 36 h 57"/>
                <a:gd name="T40" fmla="*/ 0 w 57"/>
                <a:gd name="T41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7">
                  <a:moveTo>
                    <a:pt x="0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3" y="30"/>
                    <a:pt x="5" y="30"/>
                    <a:pt x="7" y="2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18"/>
                    <a:pt x="3" y="17"/>
                    <a:pt x="0" y="1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5" y="12"/>
                    <a:pt x="7" y="1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44"/>
                    <a:pt x="10" y="52"/>
                    <a:pt x="2" y="5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5" y="45"/>
                    <a:pt x="7" y="42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5" y="36"/>
                    <a:pt x="3" y="36"/>
                    <a:pt x="0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1" name="Freeform 21"/>
            <p:cNvSpPr/>
            <p:nvPr/>
          </p:nvSpPr>
          <p:spPr bwMode="auto">
            <a:xfrm>
              <a:off x="8595518" y="1326356"/>
              <a:ext cx="142875" cy="79375"/>
            </a:xfrm>
            <a:custGeom>
              <a:avLst/>
              <a:gdLst>
                <a:gd name="T0" fmla="*/ 0 w 38"/>
                <a:gd name="T1" fmla="*/ 21 h 21"/>
                <a:gd name="T2" fmla="*/ 0 w 38"/>
                <a:gd name="T3" fmla="*/ 1 h 21"/>
                <a:gd name="T4" fmla="*/ 8 w 38"/>
                <a:gd name="T5" fmla="*/ 1 h 21"/>
                <a:gd name="T6" fmla="*/ 17 w 38"/>
                <a:gd name="T7" fmla="*/ 0 h 21"/>
                <a:gd name="T8" fmla="*/ 17 w 38"/>
                <a:gd name="T9" fmla="*/ 4 h 21"/>
                <a:gd name="T10" fmla="*/ 9 w 38"/>
                <a:gd name="T11" fmla="*/ 5 h 21"/>
                <a:gd name="T12" fmla="*/ 6 w 38"/>
                <a:gd name="T13" fmla="*/ 5 h 21"/>
                <a:gd name="T14" fmla="*/ 6 w 38"/>
                <a:gd name="T15" fmla="*/ 14 h 21"/>
                <a:gd name="T16" fmla="*/ 8 w 38"/>
                <a:gd name="T17" fmla="*/ 14 h 21"/>
                <a:gd name="T18" fmla="*/ 12 w 38"/>
                <a:gd name="T19" fmla="*/ 13 h 21"/>
                <a:gd name="T20" fmla="*/ 10 w 38"/>
                <a:gd name="T21" fmla="*/ 8 h 21"/>
                <a:gd name="T22" fmla="*/ 15 w 38"/>
                <a:gd name="T23" fmla="*/ 8 h 21"/>
                <a:gd name="T24" fmla="*/ 18 w 38"/>
                <a:gd name="T25" fmla="*/ 16 h 21"/>
                <a:gd name="T26" fmla="*/ 21 w 38"/>
                <a:gd name="T27" fmla="*/ 5 h 21"/>
                <a:gd name="T28" fmla="*/ 18 w 38"/>
                <a:gd name="T29" fmla="*/ 5 h 21"/>
                <a:gd name="T30" fmla="*/ 18 w 38"/>
                <a:gd name="T31" fmla="*/ 1 h 21"/>
                <a:gd name="T32" fmla="*/ 38 w 38"/>
                <a:gd name="T33" fmla="*/ 1 h 21"/>
                <a:gd name="T34" fmla="*/ 38 w 38"/>
                <a:gd name="T35" fmla="*/ 14 h 21"/>
                <a:gd name="T36" fmla="*/ 31 w 38"/>
                <a:gd name="T37" fmla="*/ 20 h 21"/>
                <a:gd name="T38" fmla="*/ 27 w 38"/>
                <a:gd name="T39" fmla="*/ 20 h 21"/>
                <a:gd name="T40" fmla="*/ 27 w 38"/>
                <a:gd name="T41" fmla="*/ 16 h 21"/>
                <a:gd name="T42" fmla="*/ 29 w 38"/>
                <a:gd name="T43" fmla="*/ 16 h 21"/>
                <a:gd name="T44" fmla="*/ 32 w 38"/>
                <a:gd name="T45" fmla="*/ 13 h 21"/>
                <a:gd name="T46" fmla="*/ 32 w 38"/>
                <a:gd name="T47" fmla="*/ 5 h 21"/>
                <a:gd name="T48" fmla="*/ 27 w 38"/>
                <a:gd name="T49" fmla="*/ 5 h 21"/>
                <a:gd name="T50" fmla="*/ 18 w 38"/>
                <a:gd name="T51" fmla="*/ 21 h 21"/>
                <a:gd name="T52" fmla="*/ 18 w 38"/>
                <a:gd name="T53" fmla="*/ 20 h 21"/>
                <a:gd name="T54" fmla="*/ 13 w 38"/>
                <a:gd name="T55" fmla="*/ 20 h 21"/>
                <a:gd name="T56" fmla="*/ 13 w 38"/>
                <a:gd name="T57" fmla="*/ 18 h 21"/>
                <a:gd name="T58" fmla="*/ 13 w 38"/>
                <a:gd name="T59" fmla="*/ 17 h 21"/>
                <a:gd name="T60" fmla="*/ 0 w 38"/>
                <a:gd name="T6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1">
                  <a:moveTo>
                    <a:pt x="0" y="2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2" y="1"/>
                    <a:pt x="15" y="1"/>
                    <a:pt x="17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5" y="5"/>
                    <a:pt x="12" y="5"/>
                    <a:pt x="9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11" y="13"/>
                    <a:pt x="12" y="13"/>
                  </a:cubicBezTo>
                  <a:cubicBezTo>
                    <a:pt x="11" y="11"/>
                    <a:pt x="11" y="10"/>
                    <a:pt x="1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11"/>
                    <a:pt x="17" y="14"/>
                    <a:pt x="18" y="16"/>
                  </a:cubicBezTo>
                  <a:cubicBezTo>
                    <a:pt x="20" y="14"/>
                    <a:pt x="22" y="10"/>
                    <a:pt x="21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8"/>
                    <a:pt x="36" y="20"/>
                    <a:pt x="31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1" y="16"/>
                    <a:pt x="32" y="15"/>
                    <a:pt x="32" y="13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13"/>
                    <a:pt x="24" y="18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5" y="19"/>
                    <a:pt x="0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2" name="Freeform 22"/>
            <p:cNvSpPr>
              <a:spLocks noEditPoints="1"/>
            </p:cNvSpPr>
            <p:nvPr/>
          </p:nvSpPr>
          <p:spPr bwMode="auto">
            <a:xfrm>
              <a:off x="8595518" y="1408906"/>
              <a:ext cx="139700" cy="85725"/>
            </a:xfrm>
            <a:custGeom>
              <a:avLst/>
              <a:gdLst>
                <a:gd name="T0" fmla="*/ 0 w 37"/>
                <a:gd name="T1" fmla="*/ 0 h 23"/>
                <a:gd name="T2" fmla="*/ 0 w 37"/>
                <a:gd name="T3" fmla="*/ 23 h 23"/>
                <a:gd name="T4" fmla="*/ 29 w 37"/>
                <a:gd name="T5" fmla="*/ 23 h 23"/>
                <a:gd name="T6" fmla="*/ 37 w 37"/>
                <a:gd name="T7" fmla="*/ 15 h 23"/>
                <a:gd name="T8" fmla="*/ 37 w 37"/>
                <a:gd name="T9" fmla="*/ 0 h 23"/>
                <a:gd name="T10" fmla="*/ 0 w 37"/>
                <a:gd name="T11" fmla="*/ 0 h 23"/>
                <a:gd name="T12" fmla="*/ 22 w 37"/>
                <a:gd name="T13" fmla="*/ 4 h 23"/>
                <a:gd name="T14" fmla="*/ 30 w 37"/>
                <a:gd name="T15" fmla="*/ 4 h 23"/>
                <a:gd name="T16" fmla="*/ 30 w 37"/>
                <a:gd name="T17" fmla="*/ 9 h 23"/>
                <a:gd name="T18" fmla="*/ 22 w 37"/>
                <a:gd name="T19" fmla="*/ 9 h 23"/>
                <a:gd name="T20" fmla="*/ 22 w 37"/>
                <a:gd name="T21" fmla="*/ 4 h 23"/>
                <a:gd name="T22" fmla="*/ 16 w 37"/>
                <a:gd name="T23" fmla="*/ 19 h 23"/>
                <a:gd name="T24" fmla="*/ 7 w 37"/>
                <a:gd name="T25" fmla="*/ 19 h 23"/>
                <a:gd name="T26" fmla="*/ 7 w 37"/>
                <a:gd name="T27" fmla="*/ 14 h 23"/>
                <a:gd name="T28" fmla="*/ 16 w 37"/>
                <a:gd name="T29" fmla="*/ 14 h 23"/>
                <a:gd name="T30" fmla="*/ 16 w 37"/>
                <a:gd name="T31" fmla="*/ 19 h 23"/>
                <a:gd name="T32" fmla="*/ 16 w 37"/>
                <a:gd name="T33" fmla="*/ 9 h 23"/>
                <a:gd name="T34" fmla="*/ 7 w 37"/>
                <a:gd name="T35" fmla="*/ 9 h 23"/>
                <a:gd name="T36" fmla="*/ 7 w 37"/>
                <a:gd name="T37" fmla="*/ 4 h 23"/>
                <a:gd name="T38" fmla="*/ 16 w 37"/>
                <a:gd name="T39" fmla="*/ 4 h 23"/>
                <a:gd name="T40" fmla="*/ 16 w 37"/>
                <a:gd name="T41" fmla="*/ 9 h 23"/>
                <a:gd name="T42" fmla="*/ 27 w 37"/>
                <a:gd name="T43" fmla="*/ 19 h 23"/>
                <a:gd name="T44" fmla="*/ 22 w 37"/>
                <a:gd name="T45" fmla="*/ 19 h 23"/>
                <a:gd name="T46" fmla="*/ 22 w 37"/>
                <a:gd name="T47" fmla="*/ 14 h 23"/>
                <a:gd name="T48" fmla="*/ 30 w 37"/>
                <a:gd name="T49" fmla="*/ 14 h 23"/>
                <a:gd name="T50" fmla="*/ 30 w 37"/>
                <a:gd name="T51" fmla="*/ 15 h 23"/>
                <a:gd name="T52" fmla="*/ 27 w 37"/>
                <a:gd name="T53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5" y="23"/>
                    <a:pt x="37" y="21"/>
                    <a:pt x="37" y="15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0" y="0"/>
                  </a:lnTo>
                  <a:close/>
                  <a:moveTo>
                    <a:pt x="22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2" y="9"/>
                    <a:pt x="22" y="9"/>
                    <a:pt x="22" y="9"/>
                  </a:cubicBezTo>
                  <a:lnTo>
                    <a:pt x="22" y="4"/>
                  </a:lnTo>
                  <a:close/>
                  <a:moveTo>
                    <a:pt x="16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19"/>
                  </a:lnTo>
                  <a:close/>
                  <a:moveTo>
                    <a:pt x="16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6" y="9"/>
                  </a:lnTo>
                  <a:close/>
                  <a:moveTo>
                    <a:pt x="27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8"/>
                    <a:pt x="29" y="19"/>
                    <a:pt x="27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3" name="Freeform 23"/>
            <p:cNvSpPr>
              <a:spLocks noEditPoints="1"/>
            </p:cNvSpPr>
            <p:nvPr/>
          </p:nvSpPr>
          <p:spPr bwMode="auto">
            <a:xfrm>
              <a:off x="8044656" y="1367631"/>
              <a:ext cx="173038" cy="134938"/>
            </a:xfrm>
            <a:custGeom>
              <a:avLst/>
              <a:gdLst>
                <a:gd name="T0" fmla="*/ 0 w 46"/>
                <a:gd name="T1" fmla="*/ 5 h 36"/>
                <a:gd name="T2" fmla="*/ 0 w 46"/>
                <a:gd name="T3" fmla="*/ 36 h 36"/>
                <a:gd name="T4" fmla="*/ 36 w 46"/>
                <a:gd name="T5" fmla="*/ 36 h 36"/>
                <a:gd name="T6" fmla="*/ 46 w 46"/>
                <a:gd name="T7" fmla="*/ 27 h 36"/>
                <a:gd name="T8" fmla="*/ 46 w 46"/>
                <a:gd name="T9" fmla="*/ 2 h 36"/>
                <a:gd name="T10" fmla="*/ 13 w 46"/>
                <a:gd name="T11" fmla="*/ 2 h 36"/>
                <a:gd name="T12" fmla="*/ 0 w 46"/>
                <a:gd name="T13" fmla="*/ 5 h 36"/>
                <a:gd name="T14" fmla="*/ 7 w 46"/>
                <a:gd name="T15" fmla="*/ 16 h 36"/>
                <a:gd name="T16" fmla="*/ 38 w 46"/>
                <a:gd name="T17" fmla="*/ 16 h 36"/>
                <a:gd name="T18" fmla="*/ 38 w 46"/>
                <a:gd name="T19" fmla="*/ 21 h 36"/>
                <a:gd name="T20" fmla="*/ 7 w 46"/>
                <a:gd name="T21" fmla="*/ 21 h 36"/>
                <a:gd name="T22" fmla="*/ 7 w 46"/>
                <a:gd name="T23" fmla="*/ 16 h 36"/>
                <a:gd name="T24" fmla="*/ 35 w 46"/>
                <a:gd name="T25" fmla="*/ 31 h 36"/>
                <a:gd name="T26" fmla="*/ 7 w 46"/>
                <a:gd name="T27" fmla="*/ 31 h 36"/>
                <a:gd name="T28" fmla="*/ 7 w 46"/>
                <a:gd name="T29" fmla="*/ 26 h 36"/>
                <a:gd name="T30" fmla="*/ 38 w 46"/>
                <a:gd name="T31" fmla="*/ 26 h 36"/>
                <a:gd name="T32" fmla="*/ 38 w 46"/>
                <a:gd name="T33" fmla="*/ 28 h 36"/>
                <a:gd name="T34" fmla="*/ 35 w 46"/>
                <a:gd name="T35" fmla="*/ 31 h 36"/>
                <a:gd name="T36" fmla="*/ 38 w 46"/>
                <a:gd name="T37" fmla="*/ 12 h 36"/>
                <a:gd name="T38" fmla="*/ 7 w 46"/>
                <a:gd name="T39" fmla="*/ 12 h 36"/>
                <a:gd name="T40" fmla="*/ 7 w 46"/>
                <a:gd name="T41" fmla="*/ 6 h 36"/>
                <a:gd name="T42" fmla="*/ 38 w 46"/>
                <a:gd name="T43" fmla="*/ 6 h 36"/>
                <a:gd name="T44" fmla="*/ 38 w 46"/>
                <a:gd name="T4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36">
                  <a:moveTo>
                    <a:pt x="0" y="5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43" y="36"/>
                    <a:pt x="46" y="33"/>
                    <a:pt x="46" y="27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20" y="0"/>
                    <a:pt x="0" y="5"/>
                    <a:pt x="0" y="5"/>
                  </a:cubicBezTo>
                  <a:moveTo>
                    <a:pt x="7" y="16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7" y="21"/>
                    <a:pt x="7" y="21"/>
                    <a:pt x="7" y="21"/>
                  </a:cubicBezTo>
                  <a:lnTo>
                    <a:pt x="7" y="16"/>
                  </a:lnTo>
                  <a:close/>
                  <a:moveTo>
                    <a:pt x="35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30"/>
                    <a:pt x="37" y="31"/>
                    <a:pt x="35" y="31"/>
                  </a:cubicBezTo>
                  <a:moveTo>
                    <a:pt x="38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8" y="6"/>
                    <a:pt x="38" y="6"/>
                    <a:pt x="38" y="6"/>
                  </a:cubicBez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4" name="Rectangle 24"/>
            <p:cNvSpPr>
              <a:spLocks noChangeArrowheads="1"/>
            </p:cNvSpPr>
            <p:nvPr/>
          </p:nvSpPr>
          <p:spPr bwMode="auto">
            <a:xfrm>
              <a:off x="8108156" y="1281906"/>
              <a:ext cx="30163" cy="666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5" name="Freeform 25"/>
            <p:cNvSpPr/>
            <p:nvPr/>
          </p:nvSpPr>
          <p:spPr bwMode="auto">
            <a:xfrm>
              <a:off x="8014493" y="1296193"/>
              <a:ext cx="71438" cy="57150"/>
            </a:xfrm>
            <a:custGeom>
              <a:avLst/>
              <a:gdLst>
                <a:gd name="T0" fmla="*/ 19 w 19"/>
                <a:gd name="T1" fmla="*/ 0 h 15"/>
                <a:gd name="T2" fmla="*/ 0 w 19"/>
                <a:gd name="T3" fmla="*/ 15 h 15"/>
                <a:gd name="T4" fmla="*/ 0 w 19"/>
                <a:gd name="T5" fmla="*/ 9 h 15"/>
                <a:gd name="T6" fmla="*/ 13 w 19"/>
                <a:gd name="T7" fmla="*/ 0 h 15"/>
                <a:gd name="T8" fmla="*/ 19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9" y="0"/>
                  </a:moveTo>
                  <a:cubicBezTo>
                    <a:pt x="16" y="8"/>
                    <a:pt x="9" y="14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6" y="8"/>
                    <a:pt x="10" y="5"/>
                    <a:pt x="13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6" name="Freeform 26"/>
            <p:cNvSpPr/>
            <p:nvPr/>
          </p:nvSpPr>
          <p:spPr bwMode="auto">
            <a:xfrm>
              <a:off x="8160543" y="1296193"/>
              <a:ext cx="71438" cy="57150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19 w 19"/>
                <a:gd name="T5" fmla="*/ 9 h 15"/>
                <a:gd name="T6" fmla="*/ 6 w 19"/>
                <a:gd name="T7" fmla="*/ 0 h 15"/>
                <a:gd name="T8" fmla="*/ 0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2" y="8"/>
                    <a:pt x="10" y="14"/>
                    <a:pt x="19" y="1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3" y="8"/>
                    <a:pt x="9" y="5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7" name="Freeform 27"/>
            <p:cNvSpPr/>
            <p:nvPr/>
          </p:nvSpPr>
          <p:spPr bwMode="auto">
            <a:xfrm>
              <a:off x="8014493" y="1329531"/>
              <a:ext cx="187325" cy="60325"/>
            </a:xfrm>
            <a:custGeom>
              <a:avLst/>
              <a:gdLst>
                <a:gd name="T0" fmla="*/ 50 w 50"/>
                <a:gd name="T1" fmla="*/ 0 h 16"/>
                <a:gd name="T2" fmla="*/ 0 w 50"/>
                <a:gd name="T3" fmla="*/ 16 h 16"/>
                <a:gd name="T4" fmla="*/ 0 w 50"/>
                <a:gd name="T5" fmla="*/ 11 h 16"/>
                <a:gd name="T6" fmla="*/ 40 w 50"/>
                <a:gd name="T7" fmla="*/ 0 h 16"/>
                <a:gd name="T8" fmla="*/ 50 w 5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6">
                  <a:moveTo>
                    <a:pt x="50" y="0"/>
                  </a:moveTo>
                  <a:cubicBezTo>
                    <a:pt x="36" y="10"/>
                    <a:pt x="19" y="16"/>
                    <a:pt x="0" y="1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11"/>
                    <a:pt x="28" y="7"/>
                    <a:pt x="40" y="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8" name="Freeform 28"/>
            <p:cNvSpPr/>
            <p:nvPr/>
          </p:nvSpPr>
          <p:spPr bwMode="auto">
            <a:xfrm>
              <a:off x="9682956" y="1405731"/>
              <a:ext cx="57150" cy="96838"/>
            </a:xfrm>
            <a:custGeom>
              <a:avLst/>
              <a:gdLst>
                <a:gd name="T0" fmla="*/ 0 w 15"/>
                <a:gd name="T1" fmla="*/ 26 h 26"/>
                <a:gd name="T2" fmla="*/ 8 w 15"/>
                <a:gd name="T3" fmla="*/ 0 h 26"/>
                <a:gd name="T4" fmla="*/ 15 w 15"/>
                <a:gd name="T5" fmla="*/ 0 h 26"/>
                <a:gd name="T6" fmla="*/ 9 w 15"/>
                <a:gd name="T7" fmla="*/ 26 h 26"/>
                <a:gd name="T8" fmla="*/ 0 w 1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0" y="26"/>
                  </a:moveTo>
                  <a:cubicBezTo>
                    <a:pt x="4" y="18"/>
                    <a:pt x="7" y="9"/>
                    <a:pt x="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0"/>
                    <a:pt x="12" y="19"/>
                    <a:pt x="9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9" name="Freeform 29"/>
            <p:cNvSpPr/>
            <p:nvPr/>
          </p:nvSpPr>
          <p:spPr bwMode="auto">
            <a:xfrm>
              <a:off x="9687718" y="1285081"/>
              <a:ext cx="47625" cy="49213"/>
            </a:xfrm>
            <a:custGeom>
              <a:avLst/>
              <a:gdLst>
                <a:gd name="T0" fmla="*/ 5 w 13"/>
                <a:gd name="T1" fmla="*/ 13 h 13"/>
                <a:gd name="T2" fmla="*/ 0 w 13"/>
                <a:gd name="T3" fmla="*/ 0 h 13"/>
                <a:gd name="T4" fmla="*/ 8 w 13"/>
                <a:gd name="T5" fmla="*/ 0 h 13"/>
                <a:gd name="T6" fmla="*/ 13 w 13"/>
                <a:gd name="T7" fmla="*/ 13 h 13"/>
                <a:gd name="T8" fmla="*/ 5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5" y="10"/>
                    <a:pt x="2" y="5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4"/>
                    <a:pt x="12" y="9"/>
                    <a:pt x="13" y="13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0" name="Freeform 30"/>
            <p:cNvSpPr/>
            <p:nvPr/>
          </p:nvSpPr>
          <p:spPr bwMode="auto">
            <a:xfrm>
              <a:off x="9690893" y="1345406"/>
              <a:ext cx="49213" cy="49213"/>
            </a:xfrm>
            <a:custGeom>
              <a:avLst/>
              <a:gdLst>
                <a:gd name="T0" fmla="*/ 5 w 13"/>
                <a:gd name="T1" fmla="*/ 13 h 13"/>
                <a:gd name="T2" fmla="*/ 0 w 13"/>
                <a:gd name="T3" fmla="*/ 0 h 13"/>
                <a:gd name="T4" fmla="*/ 7 w 13"/>
                <a:gd name="T5" fmla="*/ 0 h 13"/>
                <a:gd name="T6" fmla="*/ 13 w 13"/>
                <a:gd name="T7" fmla="*/ 13 h 13"/>
                <a:gd name="T8" fmla="*/ 5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5"/>
                    <a:pt x="12" y="9"/>
                    <a:pt x="13" y="13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1" name="Freeform 31"/>
            <p:cNvSpPr/>
            <p:nvPr/>
          </p:nvSpPr>
          <p:spPr bwMode="auto">
            <a:xfrm>
              <a:off x="9743281" y="1299368"/>
              <a:ext cx="161925" cy="188913"/>
            </a:xfrm>
            <a:custGeom>
              <a:avLst/>
              <a:gdLst>
                <a:gd name="T0" fmla="*/ 7 w 102"/>
                <a:gd name="T1" fmla="*/ 15 h 119"/>
                <a:gd name="T2" fmla="*/ 7 w 102"/>
                <a:gd name="T3" fmla="*/ 0 h 119"/>
                <a:gd name="T4" fmla="*/ 97 w 102"/>
                <a:gd name="T5" fmla="*/ 0 h 119"/>
                <a:gd name="T6" fmla="*/ 97 w 102"/>
                <a:gd name="T7" fmla="*/ 15 h 119"/>
                <a:gd name="T8" fmla="*/ 62 w 102"/>
                <a:gd name="T9" fmla="*/ 15 h 119"/>
                <a:gd name="T10" fmla="*/ 62 w 102"/>
                <a:gd name="T11" fmla="*/ 104 h 119"/>
                <a:gd name="T12" fmla="*/ 102 w 102"/>
                <a:gd name="T13" fmla="*/ 104 h 119"/>
                <a:gd name="T14" fmla="*/ 102 w 102"/>
                <a:gd name="T15" fmla="*/ 119 h 119"/>
                <a:gd name="T16" fmla="*/ 0 w 102"/>
                <a:gd name="T17" fmla="*/ 119 h 119"/>
                <a:gd name="T18" fmla="*/ 0 w 102"/>
                <a:gd name="T19" fmla="*/ 104 h 119"/>
                <a:gd name="T20" fmla="*/ 40 w 102"/>
                <a:gd name="T21" fmla="*/ 104 h 119"/>
                <a:gd name="T22" fmla="*/ 40 w 102"/>
                <a:gd name="T23" fmla="*/ 15 h 119"/>
                <a:gd name="T24" fmla="*/ 7 w 102"/>
                <a:gd name="T25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19">
                  <a:moveTo>
                    <a:pt x="7" y="15"/>
                  </a:moveTo>
                  <a:lnTo>
                    <a:pt x="7" y="0"/>
                  </a:lnTo>
                  <a:lnTo>
                    <a:pt x="97" y="0"/>
                  </a:lnTo>
                  <a:lnTo>
                    <a:pt x="97" y="15"/>
                  </a:lnTo>
                  <a:lnTo>
                    <a:pt x="62" y="15"/>
                  </a:lnTo>
                  <a:lnTo>
                    <a:pt x="62" y="104"/>
                  </a:lnTo>
                  <a:lnTo>
                    <a:pt x="102" y="104"/>
                  </a:lnTo>
                  <a:lnTo>
                    <a:pt x="102" y="119"/>
                  </a:lnTo>
                  <a:lnTo>
                    <a:pt x="0" y="119"/>
                  </a:lnTo>
                  <a:lnTo>
                    <a:pt x="0" y="104"/>
                  </a:lnTo>
                  <a:lnTo>
                    <a:pt x="40" y="104"/>
                  </a:lnTo>
                  <a:lnTo>
                    <a:pt x="40" y="15"/>
                  </a:lnTo>
                  <a:lnTo>
                    <a:pt x="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2" name="Freeform 32"/>
            <p:cNvSpPr/>
            <p:nvPr/>
          </p:nvSpPr>
          <p:spPr bwMode="auto">
            <a:xfrm>
              <a:off x="9417843" y="1405731"/>
              <a:ext cx="41275" cy="96838"/>
            </a:xfrm>
            <a:custGeom>
              <a:avLst/>
              <a:gdLst>
                <a:gd name="T0" fmla="*/ 0 w 11"/>
                <a:gd name="T1" fmla="*/ 26 h 26"/>
                <a:gd name="T2" fmla="*/ 5 w 11"/>
                <a:gd name="T3" fmla="*/ 0 h 26"/>
                <a:gd name="T4" fmla="*/ 11 w 11"/>
                <a:gd name="T5" fmla="*/ 0 h 26"/>
                <a:gd name="T6" fmla="*/ 7 w 11"/>
                <a:gd name="T7" fmla="*/ 26 h 26"/>
                <a:gd name="T8" fmla="*/ 0 w 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6">
                  <a:moveTo>
                    <a:pt x="0" y="26"/>
                  </a:moveTo>
                  <a:cubicBezTo>
                    <a:pt x="3" y="19"/>
                    <a:pt x="4" y="1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0"/>
                    <a:pt x="9" y="18"/>
                    <a:pt x="7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3" name="Freeform 33"/>
            <p:cNvSpPr/>
            <p:nvPr/>
          </p:nvSpPr>
          <p:spPr bwMode="auto">
            <a:xfrm>
              <a:off x="9417843" y="1281906"/>
              <a:ext cx="41275" cy="52388"/>
            </a:xfrm>
            <a:custGeom>
              <a:avLst/>
              <a:gdLst>
                <a:gd name="T0" fmla="*/ 4 w 11"/>
                <a:gd name="T1" fmla="*/ 14 h 14"/>
                <a:gd name="T2" fmla="*/ 0 w 11"/>
                <a:gd name="T3" fmla="*/ 0 h 14"/>
                <a:gd name="T4" fmla="*/ 7 w 11"/>
                <a:gd name="T5" fmla="*/ 0 h 14"/>
                <a:gd name="T6" fmla="*/ 11 w 11"/>
                <a:gd name="T7" fmla="*/ 14 h 14"/>
                <a:gd name="T8" fmla="*/ 4 w 1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4" y="14"/>
                  </a:moveTo>
                  <a:cubicBezTo>
                    <a:pt x="3" y="10"/>
                    <a:pt x="2" y="5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3"/>
                    <a:pt x="9" y="9"/>
                    <a:pt x="11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4" name="Freeform 34"/>
            <p:cNvSpPr/>
            <p:nvPr/>
          </p:nvSpPr>
          <p:spPr bwMode="auto">
            <a:xfrm>
              <a:off x="9421018" y="1345406"/>
              <a:ext cx="41275" cy="49213"/>
            </a:xfrm>
            <a:custGeom>
              <a:avLst/>
              <a:gdLst>
                <a:gd name="T0" fmla="*/ 4 w 11"/>
                <a:gd name="T1" fmla="*/ 13 h 13"/>
                <a:gd name="T2" fmla="*/ 0 w 11"/>
                <a:gd name="T3" fmla="*/ 0 h 13"/>
                <a:gd name="T4" fmla="*/ 7 w 11"/>
                <a:gd name="T5" fmla="*/ 0 h 13"/>
                <a:gd name="T6" fmla="*/ 11 w 11"/>
                <a:gd name="T7" fmla="*/ 13 h 13"/>
                <a:gd name="T8" fmla="*/ 4 w 1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4" y="13"/>
                  </a:moveTo>
                  <a:cubicBezTo>
                    <a:pt x="3" y="9"/>
                    <a:pt x="2" y="5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4"/>
                    <a:pt x="10" y="8"/>
                    <a:pt x="11" y="13"/>
                  </a:cubicBezTo>
                  <a:lnTo>
                    <a:pt x="4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5" name="Freeform 35"/>
            <p:cNvSpPr/>
            <p:nvPr/>
          </p:nvSpPr>
          <p:spPr bwMode="auto">
            <a:xfrm>
              <a:off x="9465468" y="1281906"/>
              <a:ext cx="71438" cy="220663"/>
            </a:xfrm>
            <a:custGeom>
              <a:avLst/>
              <a:gdLst>
                <a:gd name="T0" fmla="*/ 1 w 19"/>
                <a:gd name="T1" fmla="*/ 14 h 59"/>
                <a:gd name="T2" fmla="*/ 1 w 19"/>
                <a:gd name="T3" fmla="*/ 8 h 59"/>
                <a:gd name="T4" fmla="*/ 7 w 19"/>
                <a:gd name="T5" fmla="*/ 8 h 59"/>
                <a:gd name="T6" fmla="*/ 7 w 19"/>
                <a:gd name="T7" fmla="*/ 0 h 59"/>
                <a:gd name="T8" fmla="*/ 13 w 19"/>
                <a:gd name="T9" fmla="*/ 0 h 59"/>
                <a:gd name="T10" fmla="*/ 13 w 19"/>
                <a:gd name="T11" fmla="*/ 8 h 59"/>
                <a:gd name="T12" fmla="*/ 19 w 19"/>
                <a:gd name="T13" fmla="*/ 8 h 59"/>
                <a:gd name="T14" fmla="*/ 19 w 19"/>
                <a:gd name="T15" fmla="*/ 14 h 59"/>
                <a:gd name="T16" fmla="*/ 13 w 19"/>
                <a:gd name="T17" fmla="*/ 14 h 59"/>
                <a:gd name="T18" fmla="*/ 13 w 19"/>
                <a:gd name="T19" fmla="*/ 29 h 59"/>
                <a:gd name="T20" fmla="*/ 19 w 19"/>
                <a:gd name="T21" fmla="*/ 26 h 59"/>
                <a:gd name="T22" fmla="*/ 19 w 19"/>
                <a:gd name="T23" fmla="*/ 31 h 59"/>
                <a:gd name="T24" fmla="*/ 16 w 19"/>
                <a:gd name="T25" fmla="*/ 32 h 59"/>
                <a:gd name="T26" fmla="*/ 13 w 19"/>
                <a:gd name="T27" fmla="*/ 33 h 59"/>
                <a:gd name="T28" fmla="*/ 13 w 19"/>
                <a:gd name="T29" fmla="*/ 52 h 59"/>
                <a:gd name="T30" fmla="*/ 6 w 19"/>
                <a:gd name="T31" fmla="*/ 59 h 59"/>
                <a:gd name="T32" fmla="*/ 1 w 19"/>
                <a:gd name="T33" fmla="*/ 59 h 59"/>
                <a:gd name="T34" fmla="*/ 1 w 19"/>
                <a:gd name="T35" fmla="*/ 53 h 59"/>
                <a:gd name="T36" fmla="*/ 4 w 19"/>
                <a:gd name="T37" fmla="*/ 53 h 59"/>
                <a:gd name="T38" fmla="*/ 7 w 19"/>
                <a:gd name="T39" fmla="*/ 51 h 59"/>
                <a:gd name="T40" fmla="*/ 7 w 19"/>
                <a:gd name="T41" fmla="*/ 35 h 59"/>
                <a:gd name="T42" fmla="*/ 0 w 19"/>
                <a:gd name="T43" fmla="*/ 36 h 59"/>
                <a:gd name="T44" fmla="*/ 0 w 19"/>
                <a:gd name="T45" fmla="*/ 30 h 59"/>
                <a:gd name="T46" fmla="*/ 7 w 19"/>
                <a:gd name="T47" fmla="*/ 29 h 59"/>
                <a:gd name="T48" fmla="*/ 7 w 19"/>
                <a:gd name="T49" fmla="*/ 14 h 59"/>
                <a:gd name="T50" fmla="*/ 1 w 19"/>
                <a:gd name="T51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" h="59">
                  <a:moveTo>
                    <a:pt x="1" y="14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5" y="28"/>
                    <a:pt x="17" y="26"/>
                    <a:pt x="19" y="26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7" y="32"/>
                    <a:pt x="16" y="32"/>
                  </a:cubicBezTo>
                  <a:cubicBezTo>
                    <a:pt x="15" y="33"/>
                    <a:pt x="14" y="33"/>
                    <a:pt x="13" y="33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7"/>
                    <a:pt x="11" y="59"/>
                    <a:pt x="6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6" y="53"/>
                    <a:pt x="7" y="53"/>
                    <a:pt x="7" y="5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6"/>
                    <a:pt x="3" y="36"/>
                    <a:pt x="0" y="3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3" y="30"/>
                    <a:pt x="5" y="29"/>
                    <a:pt x="7" y="29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1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6" name="Freeform 36"/>
            <p:cNvSpPr/>
            <p:nvPr/>
          </p:nvSpPr>
          <p:spPr bwMode="auto">
            <a:xfrm>
              <a:off x="9533731" y="1281906"/>
              <a:ext cx="104775" cy="220663"/>
            </a:xfrm>
            <a:custGeom>
              <a:avLst/>
              <a:gdLst>
                <a:gd name="T0" fmla="*/ 0 w 28"/>
                <a:gd name="T1" fmla="*/ 59 h 59"/>
                <a:gd name="T2" fmla="*/ 0 w 28"/>
                <a:gd name="T3" fmla="*/ 52 h 59"/>
                <a:gd name="T4" fmla="*/ 3 w 28"/>
                <a:gd name="T5" fmla="*/ 40 h 59"/>
                <a:gd name="T6" fmla="*/ 3 w 28"/>
                <a:gd name="T7" fmla="*/ 2 h 59"/>
                <a:gd name="T8" fmla="*/ 16 w 28"/>
                <a:gd name="T9" fmla="*/ 2 h 59"/>
                <a:gd name="T10" fmla="*/ 28 w 28"/>
                <a:gd name="T11" fmla="*/ 0 h 59"/>
                <a:gd name="T12" fmla="*/ 28 w 28"/>
                <a:gd name="T13" fmla="*/ 6 h 59"/>
                <a:gd name="T14" fmla="*/ 18 w 28"/>
                <a:gd name="T15" fmla="*/ 8 h 59"/>
                <a:gd name="T16" fmla="*/ 9 w 28"/>
                <a:gd name="T17" fmla="*/ 8 h 59"/>
                <a:gd name="T18" fmla="*/ 9 w 28"/>
                <a:gd name="T19" fmla="*/ 18 h 59"/>
                <a:gd name="T20" fmla="*/ 28 w 28"/>
                <a:gd name="T21" fmla="*/ 18 h 59"/>
                <a:gd name="T22" fmla="*/ 28 w 28"/>
                <a:gd name="T23" fmla="*/ 23 h 59"/>
                <a:gd name="T24" fmla="*/ 23 w 28"/>
                <a:gd name="T25" fmla="*/ 23 h 59"/>
                <a:gd name="T26" fmla="*/ 23 w 28"/>
                <a:gd name="T27" fmla="*/ 59 h 59"/>
                <a:gd name="T28" fmla="*/ 16 w 28"/>
                <a:gd name="T29" fmla="*/ 59 h 59"/>
                <a:gd name="T30" fmla="*/ 16 w 28"/>
                <a:gd name="T31" fmla="*/ 23 h 59"/>
                <a:gd name="T32" fmla="*/ 9 w 28"/>
                <a:gd name="T33" fmla="*/ 23 h 59"/>
                <a:gd name="T34" fmla="*/ 9 w 28"/>
                <a:gd name="T35" fmla="*/ 38 h 59"/>
                <a:gd name="T36" fmla="*/ 0 w 28"/>
                <a:gd name="T3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59">
                  <a:moveTo>
                    <a:pt x="0" y="59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2" y="49"/>
                    <a:pt x="3" y="47"/>
                    <a:pt x="3" y="4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21" y="2"/>
                    <a:pt x="25" y="2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4" y="7"/>
                    <a:pt x="21" y="8"/>
                    <a:pt x="1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49"/>
                    <a:pt x="7" y="56"/>
                    <a:pt x="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7" name="Freeform 37"/>
            <p:cNvSpPr/>
            <p:nvPr/>
          </p:nvSpPr>
          <p:spPr bwMode="auto">
            <a:xfrm>
              <a:off x="9465468" y="1378743"/>
              <a:ext cx="71438" cy="38100"/>
            </a:xfrm>
            <a:custGeom>
              <a:avLst/>
              <a:gdLst>
                <a:gd name="T0" fmla="*/ 0 w 19"/>
                <a:gd name="T1" fmla="*/ 10 h 10"/>
                <a:gd name="T2" fmla="*/ 0 w 19"/>
                <a:gd name="T3" fmla="*/ 4 h 10"/>
                <a:gd name="T4" fmla="*/ 19 w 19"/>
                <a:gd name="T5" fmla="*/ 0 h 10"/>
                <a:gd name="T6" fmla="*/ 19 w 19"/>
                <a:gd name="T7" fmla="*/ 6 h 10"/>
                <a:gd name="T8" fmla="*/ 0 w 1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0" y="1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2" y="3"/>
                    <a:pt x="19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3" y="10"/>
                    <a:pt x="0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8" name="Freeform 38"/>
            <p:cNvSpPr>
              <a:spLocks noEditPoints="1"/>
            </p:cNvSpPr>
            <p:nvPr/>
          </p:nvSpPr>
          <p:spPr bwMode="auto">
            <a:xfrm>
              <a:off x="9979818" y="1367631"/>
              <a:ext cx="173038" cy="134938"/>
            </a:xfrm>
            <a:custGeom>
              <a:avLst/>
              <a:gdLst>
                <a:gd name="T0" fmla="*/ 0 w 46"/>
                <a:gd name="T1" fmla="*/ 5 h 36"/>
                <a:gd name="T2" fmla="*/ 0 w 46"/>
                <a:gd name="T3" fmla="*/ 36 h 36"/>
                <a:gd name="T4" fmla="*/ 37 w 46"/>
                <a:gd name="T5" fmla="*/ 36 h 36"/>
                <a:gd name="T6" fmla="*/ 46 w 46"/>
                <a:gd name="T7" fmla="*/ 26 h 36"/>
                <a:gd name="T8" fmla="*/ 46 w 46"/>
                <a:gd name="T9" fmla="*/ 2 h 36"/>
                <a:gd name="T10" fmla="*/ 13 w 46"/>
                <a:gd name="T11" fmla="*/ 2 h 36"/>
                <a:gd name="T12" fmla="*/ 0 w 46"/>
                <a:gd name="T13" fmla="*/ 5 h 36"/>
                <a:gd name="T14" fmla="*/ 8 w 46"/>
                <a:gd name="T15" fmla="*/ 16 h 36"/>
                <a:gd name="T16" fmla="*/ 38 w 46"/>
                <a:gd name="T17" fmla="*/ 16 h 36"/>
                <a:gd name="T18" fmla="*/ 38 w 46"/>
                <a:gd name="T19" fmla="*/ 21 h 36"/>
                <a:gd name="T20" fmla="*/ 8 w 46"/>
                <a:gd name="T21" fmla="*/ 21 h 36"/>
                <a:gd name="T22" fmla="*/ 8 w 46"/>
                <a:gd name="T23" fmla="*/ 16 h 36"/>
                <a:gd name="T24" fmla="*/ 35 w 46"/>
                <a:gd name="T25" fmla="*/ 31 h 36"/>
                <a:gd name="T26" fmla="*/ 8 w 46"/>
                <a:gd name="T27" fmla="*/ 31 h 36"/>
                <a:gd name="T28" fmla="*/ 8 w 46"/>
                <a:gd name="T29" fmla="*/ 26 h 36"/>
                <a:gd name="T30" fmla="*/ 38 w 46"/>
                <a:gd name="T31" fmla="*/ 26 h 36"/>
                <a:gd name="T32" fmla="*/ 38 w 46"/>
                <a:gd name="T33" fmla="*/ 28 h 36"/>
                <a:gd name="T34" fmla="*/ 35 w 46"/>
                <a:gd name="T35" fmla="*/ 31 h 36"/>
                <a:gd name="T36" fmla="*/ 38 w 46"/>
                <a:gd name="T37" fmla="*/ 12 h 36"/>
                <a:gd name="T38" fmla="*/ 8 w 46"/>
                <a:gd name="T39" fmla="*/ 12 h 36"/>
                <a:gd name="T40" fmla="*/ 8 w 46"/>
                <a:gd name="T41" fmla="*/ 6 h 36"/>
                <a:gd name="T42" fmla="*/ 38 w 46"/>
                <a:gd name="T43" fmla="*/ 6 h 36"/>
                <a:gd name="T44" fmla="*/ 38 w 46"/>
                <a:gd name="T4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36">
                  <a:moveTo>
                    <a:pt x="0" y="5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43" y="36"/>
                    <a:pt x="46" y="32"/>
                    <a:pt x="46" y="2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20" y="0"/>
                    <a:pt x="0" y="5"/>
                    <a:pt x="0" y="5"/>
                  </a:cubicBezTo>
                  <a:moveTo>
                    <a:pt x="8" y="16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8" y="21"/>
                    <a:pt x="8" y="21"/>
                    <a:pt x="8" y="21"/>
                  </a:cubicBezTo>
                  <a:lnTo>
                    <a:pt x="8" y="16"/>
                  </a:lnTo>
                  <a:close/>
                  <a:moveTo>
                    <a:pt x="35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30"/>
                    <a:pt x="37" y="31"/>
                    <a:pt x="35" y="31"/>
                  </a:cubicBezTo>
                  <a:moveTo>
                    <a:pt x="3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38" y="6"/>
                    <a:pt x="38" y="6"/>
                    <a:pt x="38" y="6"/>
                  </a:cubicBez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9" name="Rectangle 39"/>
            <p:cNvSpPr>
              <a:spLocks noChangeArrowheads="1"/>
            </p:cNvSpPr>
            <p:nvPr/>
          </p:nvSpPr>
          <p:spPr bwMode="auto">
            <a:xfrm>
              <a:off x="10043318" y="1281906"/>
              <a:ext cx="30163" cy="666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0" name="Freeform 40"/>
            <p:cNvSpPr/>
            <p:nvPr/>
          </p:nvSpPr>
          <p:spPr bwMode="auto">
            <a:xfrm>
              <a:off x="9952831" y="1296193"/>
              <a:ext cx="71438" cy="57150"/>
            </a:xfrm>
            <a:custGeom>
              <a:avLst/>
              <a:gdLst>
                <a:gd name="T0" fmla="*/ 19 w 19"/>
                <a:gd name="T1" fmla="*/ 0 h 15"/>
                <a:gd name="T2" fmla="*/ 0 w 19"/>
                <a:gd name="T3" fmla="*/ 15 h 15"/>
                <a:gd name="T4" fmla="*/ 0 w 19"/>
                <a:gd name="T5" fmla="*/ 9 h 15"/>
                <a:gd name="T6" fmla="*/ 12 w 19"/>
                <a:gd name="T7" fmla="*/ 0 h 15"/>
                <a:gd name="T8" fmla="*/ 19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9" y="0"/>
                  </a:moveTo>
                  <a:cubicBezTo>
                    <a:pt x="16" y="8"/>
                    <a:pt x="9" y="14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8"/>
                    <a:pt x="10" y="5"/>
                    <a:pt x="12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1" name="Freeform 41"/>
            <p:cNvSpPr/>
            <p:nvPr/>
          </p:nvSpPr>
          <p:spPr bwMode="auto">
            <a:xfrm>
              <a:off x="10095706" y="1296193"/>
              <a:ext cx="71438" cy="57150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19 w 19"/>
                <a:gd name="T5" fmla="*/ 9 h 15"/>
                <a:gd name="T6" fmla="*/ 6 w 19"/>
                <a:gd name="T7" fmla="*/ 0 h 15"/>
                <a:gd name="T8" fmla="*/ 0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3" y="8"/>
                    <a:pt x="10" y="14"/>
                    <a:pt x="19" y="1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3" y="8"/>
                    <a:pt x="9" y="5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2" name="Freeform 42"/>
            <p:cNvSpPr/>
            <p:nvPr/>
          </p:nvSpPr>
          <p:spPr bwMode="auto">
            <a:xfrm>
              <a:off x="9949656" y="1329531"/>
              <a:ext cx="187325" cy="60325"/>
            </a:xfrm>
            <a:custGeom>
              <a:avLst/>
              <a:gdLst>
                <a:gd name="T0" fmla="*/ 50 w 50"/>
                <a:gd name="T1" fmla="*/ 0 h 16"/>
                <a:gd name="T2" fmla="*/ 0 w 50"/>
                <a:gd name="T3" fmla="*/ 16 h 16"/>
                <a:gd name="T4" fmla="*/ 0 w 50"/>
                <a:gd name="T5" fmla="*/ 11 h 16"/>
                <a:gd name="T6" fmla="*/ 41 w 50"/>
                <a:gd name="T7" fmla="*/ 0 h 16"/>
                <a:gd name="T8" fmla="*/ 50 w 5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6">
                  <a:moveTo>
                    <a:pt x="50" y="0"/>
                  </a:moveTo>
                  <a:cubicBezTo>
                    <a:pt x="36" y="10"/>
                    <a:pt x="19" y="16"/>
                    <a:pt x="0" y="1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11"/>
                    <a:pt x="29" y="7"/>
                    <a:pt x="41" y="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3" name="Freeform 43"/>
            <p:cNvSpPr>
              <a:spLocks noEditPoints="1"/>
            </p:cNvSpPr>
            <p:nvPr/>
          </p:nvSpPr>
          <p:spPr bwMode="auto">
            <a:xfrm>
              <a:off x="10144918" y="808831"/>
              <a:ext cx="273050" cy="280988"/>
            </a:xfrm>
            <a:custGeom>
              <a:avLst/>
              <a:gdLst>
                <a:gd name="T0" fmla="*/ 0 w 73"/>
                <a:gd name="T1" fmla="*/ 75 h 75"/>
                <a:gd name="T2" fmla="*/ 0 w 73"/>
                <a:gd name="T3" fmla="*/ 63 h 75"/>
                <a:gd name="T4" fmla="*/ 4 w 73"/>
                <a:gd name="T5" fmla="*/ 43 h 75"/>
                <a:gd name="T6" fmla="*/ 4 w 73"/>
                <a:gd name="T7" fmla="*/ 3 h 75"/>
                <a:gd name="T8" fmla="*/ 28 w 73"/>
                <a:gd name="T9" fmla="*/ 3 h 75"/>
                <a:gd name="T10" fmla="*/ 28 w 73"/>
                <a:gd name="T11" fmla="*/ 65 h 75"/>
                <a:gd name="T12" fmla="*/ 17 w 73"/>
                <a:gd name="T13" fmla="*/ 75 h 75"/>
                <a:gd name="T14" fmla="*/ 13 w 73"/>
                <a:gd name="T15" fmla="*/ 75 h 75"/>
                <a:gd name="T16" fmla="*/ 13 w 73"/>
                <a:gd name="T17" fmla="*/ 68 h 75"/>
                <a:gd name="T18" fmla="*/ 16 w 73"/>
                <a:gd name="T19" fmla="*/ 68 h 75"/>
                <a:gd name="T20" fmla="*/ 19 w 73"/>
                <a:gd name="T21" fmla="*/ 64 h 75"/>
                <a:gd name="T22" fmla="*/ 19 w 73"/>
                <a:gd name="T23" fmla="*/ 49 h 75"/>
                <a:gd name="T24" fmla="*/ 12 w 73"/>
                <a:gd name="T25" fmla="*/ 49 h 75"/>
                <a:gd name="T26" fmla="*/ 0 w 73"/>
                <a:gd name="T27" fmla="*/ 75 h 75"/>
                <a:gd name="T28" fmla="*/ 12 w 73"/>
                <a:gd name="T29" fmla="*/ 23 h 75"/>
                <a:gd name="T30" fmla="*/ 19 w 73"/>
                <a:gd name="T31" fmla="*/ 23 h 75"/>
                <a:gd name="T32" fmla="*/ 19 w 73"/>
                <a:gd name="T33" fmla="*/ 9 h 75"/>
                <a:gd name="T34" fmla="*/ 12 w 73"/>
                <a:gd name="T35" fmla="*/ 9 h 75"/>
                <a:gd name="T36" fmla="*/ 12 w 73"/>
                <a:gd name="T37" fmla="*/ 23 h 75"/>
                <a:gd name="T38" fmla="*/ 12 w 73"/>
                <a:gd name="T39" fmla="*/ 43 h 75"/>
                <a:gd name="T40" fmla="*/ 19 w 73"/>
                <a:gd name="T41" fmla="*/ 43 h 75"/>
                <a:gd name="T42" fmla="*/ 19 w 73"/>
                <a:gd name="T43" fmla="*/ 29 h 75"/>
                <a:gd name="T44" fmla="*/ 12 w 73"/>
                <a:gd name="T45" fmla="*/ 29 h 75"/>
                <a:gd name="T46" fmla="*/ 12 w 73"/>
                <a:gd name="T47" fmla="*/ 43 h 75"/>
                <a:gd name="T48" fmla="*/ 32 w 73"/>
                <a:gd name="T49" fmla="*/ 54 h 75"/>
                <a:gd name="T50" fmla="*/ 32 w 73"/>
                <a:gd name="T51" fmla="*/ 14 h 75"/>
                <a:gd name="T52" fmla="*/ 48 w 73"/>
                <a:gd name="T53" fmla="*/ 14 h 75"/>
                <a:gd name="T54" fmla="*/ 48 w 73"/>
                <a:gd name="T55" fmla="*/ 0 h 75"/>
                <a:gd name="T56" fmla="*/ 57 w 73"/>
                <a:gd name="T57" fmla="*/ 0 h 75"/>
                <a:gd name="T58" fmla="*/ 57 w 73"/>
                <a:gd name="T59" fmla="*/ 14 h 75"/>
                <a:gd name="T60" fmla="*/ 73 w 73"/>
                <a:gd name="T61" fmla="*/ 14 h 75"/>
                <a:gd name="T62" fmla="*/ 73 w 73"/>
                <a:gd name="T63" fmla="*/ 43 h 75"/>
                <a:gd name="T64" fmla="*/ 63 w 73"/>
                <a:gd name="T65" fmla="*/ 54 h 75"/>
                <a:gd name="T66" fmla="*/ 57 w 73"/>
                <a:gd name="T67" fmla="*/ 54 h 75"/>
                <a:gd name="T68" fmla="*/ 57 w 73"/>
                <a:gd name="T69" fmla="*/ 75 h 75"/>
                <a:gd name="T70" fmla="*/ 48 w 73"/>
                <a:gd name="T71" fmla="*/ 75 h 75"/>
                <a:gd name="T72" fmla="*/ 48 w 73"/>
                <a:gd name="T73" fmla="*/ 54 h 75"/>
                <a:gd name="T74" fmla="*/ 32 w 73"/>
                <a:gd name="T75" fmla="*/ 54 h 75"/>
                <a:gd name="T76" fmla="*/ 41 w 73"/>
                <a:gd name="T77" fmla="*/ 47 h 75"/>
                <a:gd name="T78" fmla="*/ 48 w 73"/>
                <a:gd name="T79" fmla="*/ 47 h 75"/>
                <a:gd name="T80" fmla="*/ 48 w 73"/>
                <a:gd name="T81" fmla="*/ 21 h 75"/>
                <a:gd name="T82" fmla="*/ 41 w 73"/>
                <a:gd name="T83" fmla="*/ 21 h 75"/>
                <a:gd name="T84" fmla="*/ 41 w 73"/>
                <a:gd name="T85" fmla="*/ 47 h 75"/>
                <a:gd name="T86" fmla="*/ 65 w 73"/>
                <a:gd name="T87" fmla="*/ 21 h 75"/>
                <a:gd name="T88" fmla="*/ 57 w 73"/>
                <a:gd name="T89" fmla="*/ 21 h 75"/>
                <a:gd name="T90" fmla="*/ 57 w 73"/>
                <a:gd name="T91" fmla="*/ 47 h 75"/>
                <a:gd name="T92" fmla="*/ 60 w 73"/>
                <a:gd name="T93" fmla="*/ 47 h 75"/>
                <a:gd name="T94" fmla="*/ 65 w 73"/>
                <a:gd name="T95" fmla="*/ 42 h 75"/>
                <a:gd name="T96" fmla="*/ 65 w 73"/>
                <a:gd name="T97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3" h="75">
                  <a:moveTo>
                    <a:pt x="0" y="75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3" y="60"/>
                    <a:pt x="4" y="52"/>
                    <a:pt x="4" y="4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72"/>
                    <a:pt x="24" y="75"/>
                    <a:pt x="17" y="75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8" y="68"/>
                    <a:pt x="19" y="67"/>
                    <a:pt x="19" y="6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61"/>
                    <a:pt x="9" y="70"/>
                    <a:pt x="0" y="75"/>
                  </a:cubicBezTo>
                  <a:moveTo>
                    <a:pt x="12" y="23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2" y="9"/>
                    <a:pt x="12" y="9"/>
                    <a:pt x="12" y="9"/>
                  </a:cubicBezTo>
                  <a:lnTo>
                    <a:pt x="12" y="23"/>
                  </a:lnTo>
                  <a:close/>
                  <a:moveTo>
                    <a:pt x="12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12" y="43"/>
                  </a:lnTo>
                  <a:close/>
                  <a:moveTo>
                    <a:pt x="32" y="5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50"/>
                    <a:pt x="70" y="54"/>
                    <a:pt x="63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8" y="54"/>
                    <a:pt x="48" y="54"/>
                    <a:pt x="48" y="54"/>
                  </a:cubicBezTo>
                  <a:lnTo>
                    <a:pt x="32" y="54"/>
                  </a:lnTo>
                  <a:close/>
                  <a:moveTo>
                    <a:pt x="41" y="47"/>
                  </a:moveTo>
                  <a:cubicBezTo>
                    <a:pt x="48" y="47"/>
                    <a:pt x="48" y="47"/>
                    <a:pt x="48" y="47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1" y="21"/>
                    <a:pt x="41" y="21"/>
                    <a:pt x="41" y="21"/>
                  </a:cubicBezTo>
                  <a:lnTo>
                    <a:pt x="41" y="47"/>
                  </a:lnTo>
                  <a:close/>
                  <a:moveTo>
                    <a:pt x="65" y="21"/>
                  </a:moveTo>
                  <a:cubicBezTo>
                    <a:pt x="57" y="21"/>
                    <a:pt x="57" y="21"/>
                    <a:pt x="57" y="21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3" y="47"/>
                    <a:pt x="65" y="45"/>
                    <a:pt x="65" y="42"/>
                  </a:cubicBezTo>
                  <a:lnTo>
                    <a:pt x="65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4" name="Freeform 44"/>
            <p:cNvSpPr/>
            <p:nvPr/>
          </p:nvSpPr>
          <p:spPr bwMode="auto">
            <a:xfrm>
              <a:off x="10452893" y="812006"/>
              <a:ext cx="273050" cy="277813"/>
            </a:xfrm>
            <a:custGeom>
              <a:avLst/>
              <a:gdLst>
                <a:gd name="T0" fmla="*/ 0 w 73"/>
                <a:gd name="T1" fmla="*/ 48 h 74"/>
                <a:gd name="T2" fmla="*/ 0 w 73"/>
                <a:gd name="T3" fmla="*/ 40 h 74"/>
                <a:gd name="T4" fmla="*/ 8 w 73"/>
                <a:gd name="T5" fmla="*/ 39 h 74"/>
                <a:gd name="T6" fmla="*/ 8 w 73"/>
                <a:gd name="T7" fmla="*/ 24 h 74"/>
                <a:gd name="T8" fmla="*/ 0 w 73"/>
                <a:gd name="T9" fmla="*/ 23 h 74"/>
                <a:gd name="T10" fmla="*/ 0 w 73"/>
                <a:gd name="T11" fmla="*/ 15 h 74"/>
                <a:gd name="T12" fmla="*/ 8 w 73"/>
                <a:gd name="T13" fmla="*/ 17 h 74"/>
                <a:gd name="T14" fmla="*/ 8 w 73"/>
                <a:gd name="T15" fmla="*/ 5 h 74"/>
                <a:gd name="T16" fmla="*/ 36 w 73"/>
                <a:gd name="T17" fmla="*/ 5 h 74"/>
                <a:gd name="T18" fmla="*/ 36 w 73"/>
                <a:gd name="T19" fmla="*/ 0 h 74"/>
                <a:gd name="T20" fmla="*/ 47 w 73"/>
                <a:gd name="T21" fmla="*/ 0 h 74"/>
                <a:gd name="T22" fmla="*/ 47 w 73"/>
                <a:gd name="T23" fmla="*/ 5 h 74"/>
                <a:gd name="T24" fmla="*/ 73 w 73"/>
                <a:gd name="T25" fmla="*/ 5 h 74"/>
                <a:gd name="T26" fmla="*/ 73 w 73"/>
                <a:gd name="T27" fmla="*/ 11 h 74"/>
                <a:gd name="T28" fmla="*/ 17 w 73"/>
                <a:gd name="T29" fmla="*/ 11 h 74"/>
                <a:gd name="T30" fmla="*/ 17 w 73"/>
                <a:gd name="T31" fmla="*/ 43 h 74"/>
                <a:gd name="T32" fmla="*/ 2 w 73"/>
                <a:gd name="T33" fmla="*/ 74 h 74"/>
                <a:gd name="T34" fmla="*/ 2 w 73"/>
                <a:gd name="T35" fmla="*/ 63 h 74"/>
                <a:gd name="T36" fmla="*/ 8 w 73"/>
                <a:gd name="T37" fmla="*/ 48 h 74"/>
                <a:gd name="T38" fmla="*/ 8 w 73"/>
                <a:gd name="T39" fmla="*/ 47 h 74"/>
                <a:gd name="T40" fmla="*/ 0 w 73"/>
                <a:gd name="T41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74">
                  <a:moveTo>
                    <a:pt x="0" y="48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3" y="40"/>
                    <a:pt x="6" y="40"/>
                    <a:pt x="8" y="39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6" y="24"/>
                    <a:pt x="3" y="23"/>
                    <a:pt x="0" y="2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8" y="1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8" y="58"/>
                    <a:pt x="13" y="69"/>
                    <a:pt x="2" y="7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6" y="59"/>
                    <a:pt x="8" y="55"/>
                    <a:pt x="8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47"/>
                    <a:pt x="3" y="48"/>
                    <a:pt x="0" y="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5" name="Freeform 45"/>
            <p:cNvSpPr/>
            <p:nvPr/>
          </p:nvSpPr>
          <p:spPr bwMode="auto">
            <a:xfrm>
              <a:off x="10535443" y="861218"/>
              <a:ext cx="182563" cy="104775"/>
            </a:xfrm>
            <a:custGeom>
              <a:avLst/>
              <a:gdLst>
                <a:gd name="T0" fmla="*/ 0 w 49"/>
                <a:gd name="T1" fmla="*/ 27 h 28"/>
                <a:gd name="T2" fmla="*/ 0 w 49"/>
                <a:gd name="T3" fmla="*/ 2 h 28"/>
                <a:gd name="T4" fmla="*/ 10 w 49"/>
                <a:gd name="T5" fmla="*/ 2 h 28"/>
                <a:gd name="T6" fmla="*/ 21 w 49"/>
                <a:gd name="T7" fmla="*/ 0 h 28"/>
                <a:gd name="T8" fmla="*/ 21 w 49"/>
                <a:gd name="T9" fmla="*/ 6 h 28"/>
                <a:gd name="T10" fmla="*/ 11 w 49"/>
                <a:gd name="T11" fmla="*/ 8 h 28"/>
                <a:gd name="T12" fmla="*/ 8 w 49"/>
                <a:gd name="T13" fmla="*/ 8 h 28"/>
                <a:gd name="T14" fmla="*/ 8 w 49"/>
                <a:gd name="T15" fmla="*/ 19 h 28"/>
                <a:gd name="T16" fmla="*/ 10 w 49"/>
                <a:gd name="T17" fmla="*/ 18 h 28"/>
                <a:gd name="T18" fmla="*/ 15 w 49"/>
                <a:gd name="T19" fmla="*/ 17 h 28"/>
                <a:gd name="T20" fmla="*/ 13 w 49"/>
                <a:gd name="T21" fmla="*/ 11 h 28"/>
                <a:gd name="T22" fmla="*/ 19 w 49"/>
                <a:gd name="T23" fmla="*/ 11 h 28"/>
                <a:gd name="T24" fmla="*/ 23 w 49"/>
                <a:gd name="T25" fmla="*/ 22 h 28"/>
                <a:gd name="T26" fmla="*/ 27 w 49"/>
                <a:gd name="T27" fmla="*/ 8 h 28"/>
                <a:gd name="T28" fmla="*/ 23 w 49"/>
                <a:gd name="T29" fmla="*/ 8 h 28"/>
                <a:gd name="T30" fmla="*/ 23 w 49"/>
                <a:gd name="T31" fmla="*/ 2 h 28"/>
                <a:gd name="T32" fmla="*/ 49 w 49"/>
                <a:gd name="T33" fmla="*/ 2 h 28"/>
                <a:gd name="T34" fmla="*/ 49 w 49"/>
                <a:gd name="T35" fmla="*/ 18 h 28"/>
                <a:gd name="T36" fmla="*/ 39 w 49"/>
                <a:gd name="T37" fmla="*/ 27 h 28"/>
                <a:gd name="T38" fmla="*/ 34 w 49"/>
                <a:gd name="T39" fmla="*/ 27 h 28"/>
                <a:gd name="T40" fmla="*/ 34 w 49"/>
                <a:gd name="T41" fmla="*/ 22 h 28"/>
                <a:gd name="T42" fmla="*/ 37 w 49"/>
                <a:gd name="T43" fmla="*/ 22 h 28"/>
                <a:gd name="T44" fmla="*/ 41 w 49"/>
                <a:gd name="T45" fmla="*/ 18 h 28"/>
                <a:gd name="T46" fmla="*/ 41 w 49"/>
                <a:gd name="T47" fmla="*/ 8 h 28"/>
                <a:gd name="T48" fmla="*/ 35 w 49"/>
                <a:gd name="T49" fmla="*/ 8 h 28"/>
                <a:gd name="T50" fmla="*/ 23 w 49"/>
                <a:gd name="T51" fmla="*/ 28 h 28"/>
                <a:gd name="T52" fmla="*/ 23 w 49"/>
                <a:gd name="T53" fmla="*/ 26 h 28"/>
                <a:gd name="T54" fmla="*/ 17 w 49"/>
                <a:gd name="T55" fmla="*/ 26 h 28"/>
                <a:gd name="T56" fmla="*/ 16 w 49"/>
                <a:gd name="T57" fmla="*/ 24 h 28"/>
                <a:gd name="T58" fmla="*/ 16 w 49"/>
                <a:gd name="T59" fmla="*/ 22 h 28"/>
                <a:gd name="T60" fmla="*/ 0 w 49"/>
                <a:gd name="T61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" h="28">
                  <a:moveTo>
                    <a:pt x="0" y="2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5" y="2"/>
                    <a:pt x="19" y="2"/>
                    <a:pt x="21" y="0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8" y="7"/>
                    <a:pt x="15" y="8"/>
                    <a:pt x="11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4" y="17"/>
                    <a:pt x="15" y="17"/>
                  </a:cubicBezTo>
                  <a:cubicBezTo>
                    <a:pt x="14" y="15"/>
                    <a:pt x="13" y="13"/>
                    <a:pt x="13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14"/>
                    <a:pt x="22" y="18"/>
                    <a:pt x="23" y="22"/>
                  </a:cubicBezTo>
                  <a:cubicBezTo>
                    <a:pt x="26" y="19"/>
                    <a:pt x="27" y="14"/>
                    <a:pt x="27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24"/>
                    <a:pt x="46" y="27"/>
                    <a:pt x="39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40" y="22"/>
                    <a:pt x="41" y="21"/>
                    <a:pt x="41" y="1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17"/>
                    <a:pt x="31" y="24"/>
                    <a:pt x="23" y="28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6" y="26"/>
                    <a:pt x="0" y="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6" name="Freeform 46"/>
            <p:cNvSpPr>
              <a:spLocks noEditPoints="1"/>
            </p:cNvSpPr>
            <p:nvPr/>
          </p:nvSpPr>
          <p:spPr bwMode="auto">
            <a:xfrm>
              <a:off x="10535443" y="969168"/>
              <a:ext cx="179388" cy="117475"/>
            </a:xfrm>
            <a:custGeom>
              <a:avLst/>
              <a:gdLst>
                <a:gd name="T0" fmla="*/ 0 w 48"/>
                <a:gd name="T1" fmla="*/ 0 h 31"/>
                <a:gd name="T2" fmla="*/ 0 w 48"/>
                <a:gd name="T3" fmla="*/ 30 h 31"/>
                <a:gd name="T4" fmla="*/ 37 w 48"/>
                <a:gd name="T5" fmla="*/ 30 h 31"/>
                <a:gd name="T6" fmla="*/ 48 w 48"/>
                <a:gd name="T7" fmla="*/ 20 h 31"/>
                <a:gd name="T8" fmla="*/ 48 w 48"/>
                <a:gd name="T9" fmla="*/ 0 h 31"/>
                <a:gd name="T10" fmla="*/ 0 w 48"/>
                <a:gd name="T11" fmla="*/ 0 h 31"/>
                <a:gd name="T12" fmla="*/ 28 w 48"/>
                <a:gd name="T13" fmla="*/ 6 h 31"/>
                <a:gd name="T14" fmla="*/ 39 w 48"/>
                <a:gd name="T15" fmla="*/ 6 h 31"/>
                <a:gd name="T16" fmla="*/ 39 w 48"/>
                <a:gd name="T17" fmla="*/ 12 h 31"/>
                <a:gd name="T18" fmla="*/ 28 w 48"/>
                <a:gd name="T19" fmla="*/ 12 h 31"/>
                <a:gd name="T20" fmla="*/ 28 w 48"/>
                <a:gd name="T21" fmla="*/ 6 h 31"/>
                <a:gd name="T22" fmla="*/ 20 w 48"/>
                <a:gd name="T23" fmla="*/ 25 h 31"/>
                <a:gd name="T24" fmla="*/ 9 w 48"/>
                <a:gd name="T25" fmla="*/ 25 h 31"/>
                <a:gd name="T26" fmla="*/ 9 w 48"/>
                <a:gd name="T27" fmla="*/ 18 h 31"/>
                <a:gd name="T28" fmla="*/ 20 w 48"/>
                <a:gd name="T29" fmla="*/ 18 h 31"/>
                <a:gd name="T30" fmla="*/ 20 w 48"/>
                <a:gd name="T31" fmla="*/ 25 h 31"/>
                <a:gd name="T32" fmla="*/ 20 w 48"/>
                <a:gd name="T33" fmla="*/ 12 h 31"/>
                <a:gd name="T34" fmla="*/ 9 w 48"/>
                <a:gd name="T35" fmla="*/ 12 h 31"/>
                <a:gd name="T36" fmla="*/ 9 w 48"/>
                <a:gd name="T37" fmla="*/ 6 h 31"/>
                <a:gd name="T38" fmla="*/ 20 w 48"/>
                <a:gd name="T39" fmla="*/ 6 h 31"/>
                <a:gd name="T40" fmla="*/ 20 w 48"/>
                <a:gd name="T41" fmla="*/ 12 h 31"/>
                <a:gd name="T42" fmla="*/ 34 w 48"/>
                <a:gd name="T43" fmla="*/ 25 h 31"/>
                <a:gd name="T44" fmla="*/ 28 w 48"/>
                <a:gd name="T45" fmla="*/ 25 h 31"/>
                <a:gd name="T46" fmla="*/ 28 w 48"/>
                <a:gd name="T47" fmla="*/ 18 h 31"/>
                <a:gd name="T48" fmla="*/ 39 w 48"/>
                <a:gd name="T49" fmla="*/ 18 h 31"/>
                <a:gd name="T50" fmla="*/ 39 w 48"/>
                <a:gd name="T51" fmla="*/ 20 h 31"/>
                <a:gd name="T52" fmla="*/ 34 w 48"/>
                <a:gd name="T53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31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44" y="31"/>
                    <a:pt x="48" y="27"/>
                    <a:pt x="48" y="20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0" y="0"/>
                  </a:lnTo>
                  <a:close/>
                  <a:moveTo>
                    <a:pt x="28" y="6"/>
                  </a:moveTo>
                  <a:cubicBezTo>
                    <a:pt x="39" y="6"/>
                    <a:pt x="39" y="6"/>
                    <a:pt x="39" y="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6"/>
                  </a:lnTo>
                  <a:close/>
                  <a:moveTo>
                    <a:pt x="20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20" y="25"/>
                  </a:lnTo>
                  <a:close/>
                  <a:moveTo>
                    <a:pt x="20" y="12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20" y="6"/>
                    <a:pt x="20" y="6"/>
                    <a:pt x="20" y="6"/>
                  </a:cubicBezTo>
                  <a:lnTo>
                    <a:pt x="20" y="12"/>
                  </a:lnTo>
                  <a:close/>
                  <a:moveTo>
                    <a:pt x="34" y="25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4"/>
                    <a:pt x="38" y="25"/>
                    <a:pt x="34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7" name="Freeform 47"/>
            <p:cNvSpPr>
              <a:spLocks noEditPoints="1"/>
            </p:cNvSpPr>
            <p:nvPr/>
          </p:nvSpPr>
          <p:spPr bwMode="auto">
            <a:xfrm>
              <a:off x="11075193" y="816768"/>
              <a:ext cx="258763" cy="269875"/>
            </a:xfrm>
            <a:custGeom>
              <a:avLst/>
              <a:gdLst>
                <a:gd name="T0" fmla="*/ 0 w 69"/>
                <a:gd name="T1" fmla="*/ 72 h 72"/>
                <a:gd name="T2" fmla="*/ 0 w 69"/>
                <a:gd name="T3" fmla="*/ 1 h 72"/>
                <a:gd name="T4" fmla="*/ 22 w 69"/>
                <a:gd name="T5" fmla="*/ 1 h 72"/>
                <a:gd name="T6" fmla="*/ 22 w 69"/>
                <a:gd name="T7" fmla="*/ 9 h 72"/>
                <a:gd name="T8" fmla="*/ 18 w 69"/>
                <a:gd name="T9" fmla="*/ 29 h 72"/>
                <a:gd name="T10" fmla="*/ 23 w 69"/>
                <a:gd name="T11" fmla="*/ 45 h 72"/>
                <a:gd name="T12" fmla="*/ 9 w 69"/>
                <a:gd name="T13" fmla="*/ 60 h 72"/>
                <a:gd name="T14" fmla="*/ 9 w 69"/>
                <a:gd name="T15" fmla="*/ 53 h 72"/>
                <a:gd name="T16" fmla="*/ 16 w 69"/>
                <a:gd name="T17" fmla="*/ 44 h 72"/>
                <a:gd name="T18" fmla="*/ 10 w 69"/>
                <a:gd name="T19" fmla="*/ 29 h 72"/>
                <a:gd name="T20" fmla="*/ 15 w 69"/>
                <a:gd name="T21" fmla="*/ 8 h 72"/>
                <a:gd name="T22" fmla="*/ 7 w 69"/>
                <a:gd name="T23" fmla="*/ 8 h 72"/>
                <a:gd name="T24" fmla="*/ 7 w 69"/>
                <a:gd name="T25" fmla="*/ 72 h 72"/>
                <a:gd name="T26" fmla="*/ 0 w 69"/>
                <a:gd name="T27" fmla="*/ 72 h 72"/>
                <a:gd name="T28" fmla="*/ 57 w 69"/>
                <a:gd name="T29" fmla="*/ 71 h 72"/>
                <a:gd name="T30" fmla="*/ 48 w 69"/>
                <a:gd name="T31" fmla="*/ 61 h 72"/>
                <a:gd name="T32" fmla="*/ 48 w 69"/>
                <a:gd name="T33" fmla="*/ 42 h 72"/>
                <a:gd name="T34" fmla="*/ 42 w 69"/>
                <a:gd name="T35" fmla="*/ 42 h 72"/>
                <a:gd name="T36" fmla="*/ 22 w 69"/>
                <a:gd name="T37" fmla="*/ 71 h 72"/>
                <a:gd name="T38" fmla="*/ 22 w 69"/>
                <a:gd name="T39" fmla="*/ 63 h 72"/>
                <a:gd name="T40" fmla="*/ 34 w 69"/>
                <a:gd name="T41" fmla="*/ 42 h 72"/>
                <a:gd name="T42" fmla="*/ 25 w 69"/>
                <a:gd name="T43" fmla="*/ 42 h 72"/>
                <a:gd name="T44" fmla="*/ 25 w 69"/>
                <a:gd name="T45" fmla="*/ 36 h 72"/>
                <a:gd name="T46" fmla="*/ 68 w 69"/>
                <a:gd name="T47" fmla="*/ 36 h 72"/>
                <a:gd name="T48" fmla="*/ 68 w 69"/>
                <a:gd name="T49" fmla="*/ 42 h 72"/>
                <a:gd name="T50" fmla="*/ 56 w 69"/>
                <a:gd name="T51" fmla="*/ 42 h 72"/>
                <a:gd name="T52" fmla="*/ 56 w 69"/>
                <a:gd name="T53" fmla="*/ 61 h 72"/>
                <a:gd name="T54" fmla="*/ 60 w 69"/>
                <a:gd name="T55" fmla="*/ 65 h 72"/>
                <a:gd name="T56" fmla="*/ 60 w 69"/>
                <a:gd name="T57" fmla="*/ 65 h 72"/>
                <a:gd name="T58" fmla="*/ 63 w 69"/>
                <a:gd name="T59" fmla="*/ 61 h 72"/>
                <a:gd name="T60" fmla="*/ 63 w 69"/>
                <a:gd name="T61" fmla="*/ 58 h 72"/>
                <a:gd name="T62" fmla="*/ 69 w 69"/>
                <a:gd name="T63" fmla="*/ 58 h 72"/>
                <a:gd name="T64" fmla="*/ 69 w 69"/>
                <a:gd name="T65" fmla="*/ 62 h 72"/>
                <a:gd name="T66" fmla="*/ 61 w 69"/>
                <a:gd name="T67" fmla="*/ 71 h 72"/>
                <a:gd name="T68" fmla="*/ 57 w 69"/>
                <a:gd name="T69" fmla="*/ 71 h 72"/>
                <a:gd name="T70" fmla="*/ 25 w 69"/>
                <a:gd name="T71" fmla="*/ 18 h 72"/>
                <a:gd name="T72" fmla="*/ 25 w 69"/>
                <a:gd name="T73" fmla="*/ 6 h 72"/>
                <a:gd name="T74" fmla="*/ 41 w 69"/>
                <a:gd name="T75" fmla="*/ 6 h 72"/>
                <a:gd name="T76" fmla="*/ 41 w 69"/>
                <a:gd name="T77" fmla="*/ 0 h 72"/>
                <a:gd name="T78" fmla="*/ 51 w 69"/>
                <a:gd name="T79" fmla="*/ 0 h 72"/>
                <a:gd name="T80" fmla="*/ 51 w 69"/>
                <a:gd name="T81" fmla="*/ 6 h 72"/>
                <a:gd name="T82" fmla="*/ 68 w 69"/>
                <a:gd name="T83" fmla="*/ 6 h 72"/>
                <a:gd name="T84" fmla="*/ 68 w 69"/>
                <a:gd name="T85" fmla="*/ 18 h 72"/>
                <a:gd name="T86" fmla="*/ 59 w 69"/>
                <a:gd name="T87" fmla="*/ 18 h 72"/>
                <a:gd name="T88" fmla="*/ 59 w 69"/>
                <a:gd name="T89" fmla="*/ 12 h 72"/>
                <a:gd name="T90" fmla="*/ 33 w 69"/>
                <a:gd name="T91" fmla="*/ 12 h 72"/>
                <a:gd name="T92" fmla="*/ 33 w 69"/>
                <a:gd name="T93" fmla="*/ 18 h 72"/>
                <a:gd name="T94" fmla="*/ 25 w 69"/>
                <a:gd name="T95" fmla="*/ 18 h 72"/>
                <a:gd name="T96" fmla="*/ 29 w 69"/>
                <a:gd name="T97" fmla="*/ 22 h 72"/>
                <a:gd name="T98" fmla="*/ 64 w 69"/>
                <a:gd name="T99" fmla="*/ 22 h 72"/>
                <a:gd name="T100" fmla="*/ 64 w 69"/>
                <a:gd name="T101" fmla="*/ 28 h 72"/>
                <a:gd name="T102" fmla="*/ 29 w 69"/>
                <a:gd name="T103" fmla="*/ 28 h 72"/>
                <a:gd name="T104" fmla="*/ 29 w 69"/>
                <a:gd name="T105" fmla="*/ 2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72">
                  <a:moveTo>
                    <a:pt x="0" y="7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7"/>
                    <a:pt x="20" y="24"/>
                    <a:pt x="18" y="29"/>
                  </a:cubicBezTo>
                  <a:cubicBezTo>
                    <a:pt x="21" y="33"/>
                    <a:pt x="23" y="39"/>
                    <a:pt x="23" y="45"/>
                  </a:cubicBezTo>
                  <a:cubicBezTo>
                    <a:pt x="23" y="56"/>
                    <a:pt x="18" y="61"/>
                    <a:pt x="9" y="60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3" y="53"/>
                    <a:pt x="16" y="50"/>
                    <a:pt x="16" y="44"/>
                  </a:cubicBezTo>
                  <a:cubicBezTo>
                    <a:pt x="16" y="38"/>
                    <a:pt x="14" y="33"/>
                    <a:pt x="10" y="29"/>
                  </a:cubicBezTo>
                  <a:cubicBezTo>
                    <a:pt x="13" y="24"/>
                    <a:pt x="14" y="16"/>
                    <a:pt x="15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2"/>
                    <a:pt x="7" y="72"/>
                    <a:pt x="7" y="72"/>
                  </a:cubicBezTo>
                  <a:lnTo>
                    <a:pt x="0" y="72"/>
                  </a:lnTo>
                  <a:close/>
                  <a:moveTo>
                    <a:pt x="57" y="71"/>
                  </a:moveTo>
                  <a:cubicBezTo>
                    <a:pt x="51" y="71"/>
                    <a:pt x="48" y="67"/>
                    <a:pt x="48" y="61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65"/>
                    <a:pt x="35" y="68"/>
                    <a:pt x="22" y="71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32" y="60"/>
                    <a:pt x="34" y="57"/>
                    <a:pt x="34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6" y="64"/>
                    <a:pt x="58" y="65"/>
                    <a:pt x="60" y="6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2" y="65"/>
                    <a:pt x="63" y="63"/>
                    <a:pt x="63" y="61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8"/>
                    <a:pt x="67" y="71"/>
                    <a:pt x="61" y="71"/>
                  </a:cubicBezTo>
                  <a:lnTo>
                    <a:pt x="57" y="71"/>
                  </a:lnTo>
                  <a:close/>
                  <a:moveTo>
                    <a:pt x="25" y="18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8"/>
                    <a:pt x="33" y="18"/>
                    <a:pt x="33" y="18"/>
                  </a:cubicBezTo>
                  <a:lnTo>
                    <a:pt x="25" y="18"/>
                  </a:lnTo>
                  <a:close/>
                  <a:moveTo>
                    <a:pt x="29" y="22"/>
                  </a:moveTo>
                  <a:cubicBezTo>
                    <a:pt x="64" y="22"/>
                    <a:pt x="64" y="22"/>
                    <a:pt x="64" y="22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29" y="28"/>
                    <a:pt x="29" y="28"/>
                    <a:pt x="29" y="28"/>
                  </a:cubicBezTo>
                  <a:lnTo>
                    <a:pt x="29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8" name="Freeform 48"/>
            <p:cNvSpPr/>
            <p:nvPr/>
          </p:nvSpPr>
          <p:spPr bwMode="auto">
            <a:xfrm>
              <a:off x="10764043" y="819943"/>
              <a:ext cx="265113" cy="261938"/>
            </a:xfrm>
            <a:custGeom>
              <a:avLst/>
              <a:gdLst>
                <a:gd name="T0" fmla="*/ 14 w 71"/>
                <a:gd name="T1" fmla="*/ 70 h 70"/>
                <a:gd name="T2" fmla="*/ 10 w 71"/>
                <a:gd name="T3" fmla="*/ 69 h 70"/>
                <a:gd name="T4" fmla="*/ 0 w 71"/>
                <a:gd name="T5" fmla="*/ 53 h 70"/>
                <a:gd name="T6" fmla="*/ 0 w 71"/>
                <a:gd name="T7" fmla="*/ 0 h 70"/>
                <a:gd name="T8" fmla="*/ 70 w 71"/>
                <a:gd name="T9" fmla="*/ 0 h 70"/>
                <a:gd name="T10" fmla="*/ 70 w 71"/>
                <a:gd name="T11" fmla="*/ 7 h 70"/>
                <a:gd name="T12" fmla="*/ 10 w 71"/>
                <a:gd name="T13" fmla="*/ 7 h 70"/>
                <a:gd name="T14" fmla="*/ 10 w 71"/>
                <a:gd name="T15" fmla="*/ 53 h 70"/>
                <a:gd name="T16" fmla="*/ 12 w 71"/>
                <a:gd name="T17" fmla="*/ 59 h 70"/>
                <a:gd name="T18" fmla="*/ 20 w 71"/>
                <a:gd name="T19" fmla="*/ 63 h 70"/>
                <a:gd name="T20" fmla="*/ 71 w 71"/>
                <a:gd name="T21" fmla="*/ 63 h 70"/>
                <a:gd name="T22" fmla="*/ 71 w 71"/>
                <a:gd name="T23" fmla="*/ 70 h 70"/>
                <a:gd name="T24" fmla="*/ 14 w 71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70">
                  <a:moveTo>
                    <a:pt x="14" y="70"/>
                  </a:moveTo>
                  <a:cubicBezTo>
                    <a:pt x="12" y="70"/>
                    <a:pt x="11" y="70"/>
                    <a:pt x="10" y="69"/>
                  </a:cubicBezTo>
                  <a:cubicBezTo>
                    <a:pt x="4" y="66"/>
                    <a:pt x="0" y="61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5"/>
                    <a:pt x="11" y="57"/>
                    <a:pt x="12" y="59"/>
                  </a:cubicBezTo>
                  <a:cubicBezTo>
                    <a:pt x="13" y="62"/>
                    <a:pt x="16" y="63"/>
                    <a:pt x="20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1" y="70"/>
                    <a:pt x="71" y="70"/>
                    <a:pt x="71" y="70"/>
                  </a:cubicBezTo>
                  <a:lnTo>
                    <a:pt x="14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9" name="Freeform 49"/>
            <p:cNvSpPr/>
            <p:nvPr/>
          </p:nvSpPr>
          <p:spPr bwMode="auto">
            <a:xfrm>
              <a:off x="10819606" y="858043"/>
              <a:ext cx="203200" cy="182563"/>
            </a:xfrm>
            <a:custGeom>
              <a:avLst/>
              <a:gdLst>
                <a:gd name="T0" fmla="*/ 32 w 54"/>
                <a:gd name="T1" fmla="*/ 22 h 49"/>
                <a:gd name="T2" fmla="*/ 54 w 54"/>
                <a:gd name="T3" fmla="*/ 22 h 49"/>
                <a:gd name="T4" fmla="*/ 54 w 54"/>
                <a:gd name="T5" fmla="*/ 29 h 49"/>
                <a:gd name="T6" fmla="*/ 33 w 54"/>
                <a:gd name="T7" fmla="*/ 29 h 49"/>
                <a:gd name="T8" fmla="*/ 54 w 54"/>
                <a:gd name="T9" fmla="*/ 41 h 49"/>
                <a:gd name="T10" fmla="*/ 54 w 54"/>
                <a:gd name="T11" fmla="*/ 49 h 49"/>
                <a:gd name="T12" fmla="*/ 27 w 54"/>
                <a:gd name="T13" fmla="*/ 36 h 49"/>
                <a:gd name="T14" fmla="*/ 0 w 54"/>
                <a:gd name="T15" fmla="*/ 49 h 49"/>
                <a:gd name="T16" fmla="*/ 0 w 54"/>
                <a:gd name="T17" fmla="*/ 41 h 49"/>
                <a:gd name="T18" fmla="*/ 21 w 54"/>
                <a:gd name="T19" fmla="*/ 29 h 49"/>
                <a:gd name="T20" fmla="*/ 0 w 54"/>
                <a:gd name="T21" fmla="*/ 29 h 49"/>
                <a:gd name="T22" fmla="*/ 0 w 54"/>
                <a:gd name="T23" fmla="*/ 22 h 49"/>
                <a:gd name="T24" fmla="*/ 22 w 54"/>
                <a:gd name="T25" fmla="*/ 22 h 49"/>
                <a:gd name="T26" fmla="*/ 22 w 54"/>
                <a:gd name="T27" fmla="*/ 19 h 49"/>
                <a:gd name="T28" fmla="*/ 22 w 54"/>
                <a:gd name="T29" fmla="*/ 12 h 49"/>
                <a:gd name="T30" fmla="*/ 12 w 54"/>
                <a:gd name="T31" fmla="*/ 12 h 49"/>
                <a:gd name="T32" fmla="*/ 0 w 54"/>
                <a:gd name="T33" fmla="*/ 18 h 49"/>
                <a:gd name="T34" fmla="*/ 0 w 54"/>
                <a:gd name="T35" fmla="*/ 10 h 49"/>
                <a:gd name="T36" fmla="*/ 10 w 54"/>
                <a:gd name="T37" fmla="*/ 0 h 49"/>
                <a:gd name="T38" fmla="*/ 18 w 54"/>
                <a:gd name="T39" fmla="*/ 0 h 49"/>
                <a:gd name="T40" fmla="*/ 16 w 54"/>
                <a:gd name="T41" fmla="*/ 5 h 49"/>
                <a:gd name="T42" fmla="*/ 50 w 54"/>
                <a:gd name="T43" fmla="*/ 5 h 49"/>
                <a:gd name="T44" fmla="*/ 50 w 54"/>
                <a:gd name="T45" fmla="*/ 12 h 49"/>
                <a:gd name="T46" fmla="*/ 32 w 54"/>
                <a:gd name="T47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49">
                  <a:moveTo>
                    <a:pt x="32" y="22"/>
                  </a:moveTo>
                  <a:cubicBezTo>
                    <a:pt x="54" y="22"/>
                    <a:pt x="54" y="22"/>
                    <a:pt x="54" y="22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34"/>
                    <a:pt x="46" y="41"/>
                    <a:pt x="54" y="41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43" y="48"/>
                    <a:pt x="31" y="42"/>
                    <a:pt x="27" y="36"/>
                  </a:cubicBezTo>
                  <a:cubicBezTo>
                    <a:pt x="23" y="42"/>
                    <a:pt x="14" y="49"/>
                    <a:pt x="0" y="4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1" y="41"/>
                    <a:pt x="19" y="35"/>
                    <a:pt x="2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9" y="15"/>
                    <a:pt x="6" y="17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8"/>
                    <a:pt x="9" y="6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3"/>
                    <a:pt x="17" y="4"/>
                    <a:pt x="16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32" y="12"/>
                    <a:pt x="32" y="12"/>
                    <a:pt x="32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0" name="Freeform 50"/>
            <p:cNvSpPr>
              <a:spLocks noEditPoints="1"/>
            </p:cNvSpPr>
            <p:nvPr/>
          </p:nvSpPr>
          <p:spPr bwMode="auto">
            <a:xfrm>
              <a:off x="9836943" y="816768"/>
              <a:ext cx="269875" cy="269875"/>
            </a:xfrm>
            <a:custGeom>
              <a:avLst/>
              <a:gdLst>
                <a:gd name="T0" fmla="*/ 16 w 72"/>
                <a:gd name="T1" fmla="*/ 17 h 72"/>
                <a:gd name="T2" fmla="*/ 62 w 72"/>
                <a:gd name="T3" fmla="*/ 17 h 72"/>
                <a:gd name="T4" fmla="*/ 72 w 72"/>
                <a:gd name="T5" fmla="*/ 7 h 72"/>
                <a:gd name="T6" fmla="*/ 72 w 72"/>
                <a:gd name="T7" fmla="*/ 0 h 72"/>
                <a:gd name="T8" fmla="*/ 6 w 72"/>
                <a:gd name="T9" fmla="*/ 0 h 72"/>
                <a:gd name="T10" fmla="*/ 6 w 72"/>
                <a:gd name="T11" fmla="*/ 45 h 72"/>
                <a:gd name="T12" fmla="*/ 0 w 72"/>
                <a:gd name="T13" fmla="*/ 60 h 72"/>
                <a:gd name="T14" fmla="*/ 0 w 72"/>
                <a:gd name="T15" fmla="*/ 72 h 72"/>
                <a:gd name="T16" fmla="*/ 16 w 72"/>
                <a:gd name="T17" fmla="*/ 45 h 72"/>
                <a:gd name="T18" fmla="*/ 16 w 72"/>
                <a:gd name="T19" fmla="*/ 17 h 72"/>
                <a:gd name="T20" fmla="*/ 16 w 72"/>
                <a:gd name="T21" fmla="*/ 6 h 72"/>
                <a:gd name="T22" fmla="*/ 62 w 72"/>
                <a:gd name="T23" fmla="*/ 6 h 72"/>
                <a:gd name="T24" fmla="*/ 62 w 72"/>
                <a:gd name="T25" fmla="*/ 7 h 72"/>
                <a:gd name="T26" fmla="*/ 59 w 72"/>
                <a:gd name="T27" fmla="*/ 11 h 72"/>
                <a:gd name="T28" fmla="*/ 16 w 72"/>
                <a:gd name="T29" fmla="*/ 11 h 72"/>
                <a:gd name="T30" fmla="*/ 16 w 72"/>
                <a:gd name="T31" fmla="*/ 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72">
                  <a:moveTo>
                    <a:pt x="16" y="17"/>
                  </a:moveTo>
                  <a:cubicBezTo>
                    <a:pt x="62" y="17"/>
                    <a:pt x="62" y="17"/>
                    <a:pt x="62" y="17"/>
                  </a:cubicBezTo>
                  <a:cubicBezTo>
                    <a:pt x="69" y="17"/>
                    <a:pt x="72" y="14"/>
                    <a:pt x="72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53"/>
                    <a:pt x="5" y="57"/>
                    <a:pt x="0" y="6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1" y="67"/>
                    <a:pt x="16" y="57"/>
                    <a:pt x="16" y="45"/>
                  </a:cubicBezTo>
                  <a:lnTo>
                    <a:pt x="16" y="17"/>
                  </a:lnTo>
                  <a:close/>
                  <a:moveTo>
                    <a:pt x="16" y="6"/>
                  </a:moveTo>
                  <a:cubicBezTo>
                    <a:pt x="62" y="6"/>
                    <a:pt x="62" y="6"/>
                    <a:pt x="62" y="6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10"/>
                    <a:pt x="61" y="11"/>
                    <a:pt x="59" y="11"/>
                  </a:cubicBezTo>
                  <a:cubicBezTo>
                    <a:pt x="16" y="11"/>
                    <a:pt x="16" y="11"/>
                    <a:pt x="16" y="11"/>
                  </a:cubicBezTo>
                  <a:lnTo>
                    <a:pt x="1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1" name="Freeform 51"/>
            <p:cNvSpPr>
              <a:spLocks noEditPoints="1"/>
            </p:cNvSpPr>
            <p:nvPr/>
          </p:nvSpPr>
          <p:spPr bwMode="auto">
            <a:xfrm>
              <a:off x="9905206" y="883443"/>
              <a:ext cx="206375" cy="203200"/>
            </a:xfrm>
            <a:custGeom>
              <a:avLst/>
              <a:gdLst>
                <a:gd name="T0" fmla="*/ 55 w 55"/>
                <a:gd name="T1" fmla="*/ 44 h 54"/>
                <a:gd name="T2" fmla="*/ 55 w 55"/>
                <a:gd name="T3" fmla="*/ 29 h 54"/>
                <a:gd name="T4" fmla="*/ 31 w 55"/>
                <a:gd name="T5" fmla="*/ 29 h 54"/>
                <a:gd name="T6" fmla="*/ 31 w 55"/>
                <a:gd name="T7" fmla="*/ 25 h 54"/>
                <a:gd name="T8" fmla="*/ 43 w 55"/>
                <a:gd name="T9" fmla="*/ 25 h 54"/>
                <a:gd name="T10" fmla="*/ 51 w 55"/>
                <a:gd name="T11" fmla="*/ 17 h 54"/>
                <a:gd name="T12" fmla="*/ 51 w 55"/>
                <a:gd name="T13" fmla="*/ 11 h 54"/>
                <a:gd name="T14" fmla="*/ 31 w 55"/>
                <a:gd name="T15" fmla="*/ 11 h 54"/>
                <a:gd name="T16" fmla="*/ 31 w 55"/>
                <a:gd name="T17" fmla="*/ 7 h 54"/>
                <a:gd name="T18" fmla="*/ 53 w 55"/>
                <a:gd name="T19" fmla="*/ 6 h 54"/>
                <a:gd name="T20" fmla="*/ 53 w 55"/>
                <a:gd name="T21" fmla="*/ 0 h 54"/>
                <a:gd name="T22" fmla="*/ 27 w 55"/>
                <a:gd name="T23" fmla="*/ 2 h 54"/>
                <a:gd name="T24" fmla="*/ 1 w 55"/>
                <a:gd name="T25" fmla="*/ 2 h 54"/>
                <a:gd name="T26" fmla="*/ 1 w 55"/>
                <a:gd name="T27" fmla="*/ 7 h 54"/>
                <a:gd name="T28" fmla="*/ 22 w 55"/>
                <a:gd name="T29" fmla="*/ 7 h 54"/>
                <a:gd name="T30" fmla="*/ 22 w 55"/>
                <a:gd name="T31" fmla="*/ 11 h 54"/>
                <a:gd name="T32" fmla="*/ 2 w 55"/>
                <a:gd name="T33" fmla="*/ 11 h 54"/>
                <a:gd name="T34" fmla="*/ 2 w 55"/>
                <a:gd name="T35" fmla="*/ 25 h 54"/>
                <a:gd name="T36" fmla="*/ 22 w 55"/>
                <a:gd name="T37" fmla="*/ 25 h 54"/>
                <a:gd name="T38" fmla="*/ 22 w 55"/>
                <a:gd name="T39" fmla="*/ 29 h 54"/>
                <a:gd name="T40" fmla="*/ 0 w 55"/>
                <a:gd name="T41" fmla="*/ 29 h 54"/>
                <a:gd name="T42" fmla="*/ 0 w 55"/>
                <a:gd name="T43" fmla="*/ 53 h 54"/>
                <a:gd name="T44" fmla="*/ 9 w 55"/>
                <a:gd name="T45" fmla="*/ 53 h 54"/>
                <a:gd name="T46" fmla="*/ 9 w 55"/>
                <a:gd name="T47" fmla="*/ 34 h 54"/>
                <a:gd name="T48" fmla="*/ 22 w 55"/>
                <a:gd name="T49" fmla="*/ 34 h 54"/>
                <a:gd name="T50" fmla="*/ 22 w 55"/>
                <a:gd name="T51" fmla="*/ 40 h 54"/>
                <a:gd name="T52" fmla="*/ 12 w 55"/>
                <a:gd name="T53" fmla="*/ 40 h 54"/>
                <a:gd name="T54" fmla="*/ 12 w 55"/>
                <a:gd name="T55" fmla="*/ 46 h 54"/>
                <a:gd name="T56" fmla="*/ 16 w 55"/>
                <a:gd name="T57" fmla="*/ 46 h 54"/>
                <a:gd name="T58" fmla="*/ 17 w 55"/>
                <a:gd name="T59" fmla="*/ 46 h 54"/>
                <a:gd name="T60" fmla="*/ 36 w 55"/>
                <a:gd name="T61" fmla="*/ 44 h 54"/>
                <a:gd name="T62" fmla="*/ 37 w 55"/>
                <a:gd name="T63" fmla="*/ 44 h 54"/>
                <a:gd name="T64" fmla="*/ 38 w 55"/>
                <a:gd name="T65" fmla="*/ 45 h 54"/>
                <a:gd name="T66" fmla="*/ 38 w 55"/>
                <a:gd name="T67" fmla="*/ 46 h 54"/>
                <a:gd name="T68" fmla="*/ 44 w 55"/>
                <a:gd name="T69" fmla="*/ 46 h 54"/>
                <a:gd name="T70" fmla="*/ 40 w 55"/>
                <a:gd name="T71" fmla="*/ 36 h 54"/>
                <a:gd name="T72" fmla="*/ 35 w 55"/>
                <a:gd name="T73" fmla="*/ 36 h 54"/>
                <a:gd name="T74" fmla="*/ 35 w 55"/>
                <a:gd name="T75" fmla="*/ 36 h 54"/>
                <a:gd name="T76" fmla="*/ 36 w 55"/>
                <a:gd name="T77" fmla="*/ 39 h 54"/>
                <a:gd name="T78" fmla="*/ 31 w 55"/>
                <a:gd name="T79" fmla="*/ 39 h 54"/>
                <a:gd name="T80" fmla="*/ 31 w 55"/>
                <a:gd name="T81" fmla="*/ 34 h 54"/>
                <a:gd name="T82" fmla="*/ 46 w 55"/>
                <a:gd name="T83" fmla="*/ 34 h 54"/>
                <a:gd name="T84" fmla="*/ 46 w 55"/>
                <a:gd name="T85" fmla="*/ 45 h 54"/>
                <a:gd name="T86" fmla="*/ 42 w 55"/>
                <a:gd name="T87" fmla="*/ 48 h 54"/>
                <a:gd name="T88" fmla="*/ 38 w 55"/>
                <a:gd name="T89" fmla="*/ 48 h 54"/>
                <a:gd name="T90" fmla="*/ 38 w 55"/>
                <a:gd name="T91" fmla="*/ 54 h 54"/>
                <a:gd name="T92" fmla="*/ 46 w 55"/>
                <a:gd name="T93" fmla="*/ 54 h 54"/>
                <a:gd name="T94" fmla="*/ 55 w 55"/>
                <a:gd name="T95" fmla="*/ 44 h 54"/>
                <a:gd name="T96" fmla="*/ 31 w 55"/>
                <a:gd name="T97" fmla="*/ 16 h 54"/>
                <a:gd name="T98" fmla="*/ 42 w 55"/>
                <a:gd name="T99" fmla="*/ 16 h 54"/>
                <a:gd name="T100" fmla="*/ 42 w 55"/>
                <a:gd name="T101" fmla="*/ 17 h 54"/>
                <a:gd name="T102" fmla="*/ 39 w 55"/>
                <a:gd name="T103" fmla="*/ 20 h 54"/>
                <a:gd name="T104" fmla="*/ 31 w 55"/>
                <a:gd name="T105" fmla="*/ 20 h 54"/>
                <a:gd name="T106" fmla="*/ 31 w 55"/>
                <a:gd name="T107" fmla="*/ 16 h 54"/>
                <a:gd name="T108" fmla="*/ 11 w 55"/>
                <a:gd name="T109" fmla="*/ 16 h 54"/>
                <a:gd name="T110" fmla="*/ 22 w 55"/>
                <a:gd name="T111" fmla="*/ 16 h 54"/>
                <a:gd name="T112" fmla="*/ 22 w 55"/>
                <a:gd name="T113" fmla="*/ 20 h 54"/>
                <a:gd name="T114" fmla="*/ 11 w 55"/>
                <a:gd name="T115" fmla="*/ 20 h 54"/>
                <a:gd name="T116" fmla="*/ 11 w 55"/>
                <a:gd name="T117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54">
                  <a:moveTo>
                    <a:pt x="55" y="44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8" y="25"/>
                    <a:pt x="51" y="23"/>
                    <a:pt x="51" y="17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8" y="7"/>
                    <a:pt x="46" y="7"/>
                    <a:pt x="53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6" y="2"/>
                    <a:pt x="37" y="2"/>
                    <a:pt x="2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6" y="41"/>
                    <a:pt x="12" y="40"/>
                    <a:pt x="12" y="40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6"/>
                    <a:pt x="15" y="46"/>
                    <a:pt x="16" y="46"/>
                  </a:cubicBezTo>
                  <a:cubicBezTo>
                    <a:pt x="16" y="46"/>
                    <a:pt x="17" y="46"/>
                    <a:pt x="17" y="46"/>
                  </a:cubicBezTo>
                  <a:cubicBezTo>
                    <a:pt x="27" y="45"/>
                    <a:pt x="33" y="44"/>
                    <a:pt x="36" y="44"/>
                  </a:cubicBezTo>
                  <a:cubicBezTo>
                    <a:pt x="36" y="44"/>
                    <a:pt x="37" y="44"/>
                    <a:pt x="37" y="44"/>
                  </a:cubicBezTo>
                  <a:cubicBezTo>
                    <a:pt x="38" y="44"/>
                    <a:pt x="38" y="44"/>
                    <a:pt x="38" y="45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3" y="43"/>
                    <a:pt x="42" y="39"/>
                    <a:pt x="40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7"/>
                    <a:pt x="36" y="39"/>
                  </a:cubicBezTo>
                  <a:cubicBezTo>
                    <a:pt x="35" y="39"/>
                    <a:pt x="33" y="39"/>
                    <a:pt x="31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7"/>
                    <a:pt x="44" y="48"/>
                    <a:pt x="42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52" y="54"/>
                    <a:pt x="55" y="50"/>
                    <a:pt x="55" y="44"/>
                  </a:cubicBezTo>
                  <a:moveTo>
                    <a:pt x="31" y="16"/>
                  </a:moveTo>
                  <a:cubicBezTo>
                    <a:pt x="42" y="16"/>
                    <a:pt x="42" y="16"/>
                    <a:pt x="42" y="16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20"/>
                    <a:pt x="41" y="21"/>
                    <a:pt x="39" y="20"/>
                  </a:cubicBezTo>
                  <a:cubicBezTo>
                    <a:pt x="31" y="20"/>
                    <a:pt x="31" y="20"/>
                    <a:pt x="31" y="20"/>
                  </a:cubicBezTo>
                  <a:lnTo>
                    <a:pt x="31" y="16"/>
                  </a:lnTo>
                  <a:close/>
                  <a:moveTo>
                    <a:pt x="11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1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2" name="Freeform 52"/>
            <p:cNvSpPr/>
            <p:nvPr/>
          </p:nvSpPr>
          <p:spPr bwMode="auto">
            <a:xfrm>
              <a:off x="9530556" y="816768"/>
              <a:ext cx="88900" cy="273050"/>
            </a:xfrm>
            <a:custGeom>
              <a:avLst/>
              <a:gdLst>
                <a:gd name="T0" fmla="*/ 0 w 24"/>
                <a:gd name="T1" fmla="*/ 73 h 73"/>
                <a:gd name="T2" fmla="*/ 0 w 24"/>
                <a:gd name="T3" fmla="*/ 0 h 73"/>
                <a:gd name="T4" fmla="*/ 23 w 24"/>
                <a:gd name="T5" fmla="*/ 0 h 73"/>
                <a:gd name="T6" fmla="*/ 23 w 24"/>
                <a:gd name="T7" fmla="*/ 8 h 73"/>
                <a:gd name="T8" fmla="*/ 18 w 24"/>
                <a:gd name="T9" fmla="*/ 29 h 73"/>
                <a:gd name="T10" fmla="*/ 23 w 24"/>
                <a:gd name="T11" fmla="*/ 45 h 73"/>
                <a:gd name="T12" fmla="*/ 9 w 24"/>
                <a:gd name="T13" fmla="*/ 61 h 73"/>
                <a:gd name="T14" fmla="*/ 9 w 24"/>
                <a:gd name="T15" fmla="*/ 53 h 73"/>
                <a:gd name="T16" fmla="*/ 16 w 24"/>
                <a:gd name="T17" fmla="*/ 44 h 73"/>
                <a:gd name="T18" fmla="*/ 10 w 24"/>
                <a:gd name="T19" fmla="*/ 29 h 73"/>
                <a:gd name="T20" fmla="*/ 15 w 24"/>
                <a:gd name="T21" fmla="*/ 7 h 73"/>
                <a:gd name="T22" fmla="*/ 8 w 24"/>
                <a:gd name="T23" fmla="*/ 7 h 73"/>
                <a:gd name="T24" fmla="*/ 8 w 24"/>
                <a:gd name="T25" fmla="*/ 73 h 73"/>
                <a:gd name="T26" fmla="*/ 0 w 24"/>
                <a:gd name="T2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73">
                  <a:moveTo>
                    <a:pt x="0" y="7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16"/>
                    <a:pt x="21" y="23"/>
                    <a:pt x="18" y="29"/>
                  </a:cubicBezTo>
                  <a:cubicBezTo>
                    <a:pt x="22" y="33"/>
                    <a:pt x="23" y="38"/>
                    <a:pt x="23" y="45"/>
                  </a:cubicBezTo>
                  <a:cubicBezTo>
                    <a:pt x="24" y="56"/>
                    <a:pt x="19" y="61"/>
                    <a:pt x="9" y="61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4" y="54"/>
                    <a:pt x="16" y="51"/>
                    <a:pt x="16" y="44"/>
                  </a:cubicBezTo>
                  <a:cubicBezTo>
                    <a:pt x="16" y="38"/>
                    <a:pt x="14" y="33"/>
                    <a:pt x="10" y="29"/>
                  </a:cubicBezTo>
                  <a:cubicBezTo>
                    <a:pt x="13" y="23"/>
                    <a:pt x="15" y="15"/>
                    <a:pt x="15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3"/>
                    <a:pt x="8" y="73"/>
                    <a:pt x="8" y="73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3" name="Freeform 53"/>
            <p:cNvSpPr/>
            <p:nvPr/>
          </p:nvSpPr>
          <p:spPr bwMode="auto">
            <a:xfrm>
              <a:off x="9616281" y="812006"/>
              <a:ext cx="74613" cy="277813"/>
            </a:xfrm>
            <a:custGeom>
              <a:avLst/>
              <a:gdLst>
                <a:gd name="T0" fmla="*/ 7 w 20"/>
                <a:gd name="T1" fmla="*/ 74 h 74"/>
                <a:gd name="T2" fmla="*/ 7 w 20"/>
                <a:gd name="T3" fmla="*/ 26 h 74"/>
                <a:gd name="T4" fmla="*/ 0 w 20"/>
                <a:gd name="T5" fmla="*/ 32 h 74"/>
                <a:gd name="T6" fmla="*/ 0 w 20"/>
                <a:gd name="T7" fmla="*/ 22 h 74"/>
                <a:gd name="T8" fmla="*/ 12 w 20"/>
                <a:gd name="T9" fmla="*/ 0 h 74"/>
                <a:gd name="T10" fmla="*/ 20 w 20"/>
                <a:gd name="T11" fmla="*/ 0 h 74"/>
                <a:gd name="T12" fmla="*/ 16 w 20"/>
                <a:gd name="T13" fmla="*/ 15 h 74"/>
                <a:gd name="T14" fmla="*/ 16 w 20"/>
                <a:gd name="T15" fmla="*/ 74 h 74"/>
                <a:gd name="T16" fmla="*/ 7 w 20"/>
                <a:gd name="T1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74">
                  <a:moveTo>
                    <a:pt x="7" y="74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5" y="28"/>
                    <a:pt x="1" y="31"/>
                    <a:pt x="0" y="3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6" y="17"/>
                    <a:pt x="11" y="10"/>
                    <a:pt x="1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8"/>
                    <a:pt x="18" y="11"/>
                    <a:pt x="16" y="15"/>
                  </a:cubicBezTo>
                  <a:cubicBezTo>
                    <a:pt x="16" y="74"/>
                    <a:pt x="16" y="74"/>
                    <a:pt x="16" y="74"/>
                  </a:cubicBezTo>
                  <a:lnTo>
                    <a:pt x="7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4" name="Freeform 54"/>
            <p:cNvSpPr/>
            <p:nvPr/>
          </p:nvSpPr>
          <p:spPr bwMode="auto">
            <a:xfrm>
              <a:off x="9687718" y="812006"/>
              <a:ext cx="115888" cy="274638"/>
            </a:xfrm>
            <a:custGeom>
              <a:avLst/>
              <a:gdLst>
                <a:gd name="T0" fmla="*/ 0 w 31"/>
                <a:gd name="T1" fmla="*/ 19 h 73"/>
                <a:gd name="T2" fmla="*/ 0 w 31"/>
                <a:gd name="T3" fmla="*/ 12 h 73"/>
                <a:gd name="T4" fmla="*/ 15 w 31"/>
                <a:gd name="T5" fmla="*/ 12 h 73"/>
                <a:gd name="T6" fmla="*/ 15 w 31"/>
                <a:gd name="T7" fmla="*/ 0 h 73"/>
                <a:gd name="T8" fmla="*/ 25 w 31"/>
                <a:gd name="T9" fmla="*/ 0 h 73"/>
                <a:gd name="T10" fmla="*/ 25 w 31"/>
                <a:gd name="T11" fmla="*/ 12 h 73"/>
                <a:gd name="T12" fmla="*/ 31 w 31"/>
                <a:gd name="T13" fmla="*/ 12 h 73"/>
                <a:gd name="T14" fmla="*/ 31 w 31"/>
                <a:gd name="T15" fmla="*/ 19 h 73"/>
                <a:gd name="T16" fmla="*/ 25 w 31"/>
                <a:gd name="T17" fmla="*/ 19 h 73"/>
                <a:gd name="T18" fmla="*/ 25 w 31"/>
                <a:gd name="T19" fmla="*/ 63 h 73"/>
                <a:gd name="T20" fmla="*/ 15 w 31"/>
                <a:gd name="T21" fmla="*/ 73 h 73"/>
                <a:gd name="T22" fmla="*/ 7 w 31"/>
                <a:gd name="T23" fmla="*/ 73 h 73"/>
                <a:gd name="T24" fmla="*/ 7 w 31"/>
                <a:gd name="T25" fmla="*/ 67 h 73"/>
                <a:gd name="T26" fmla="*/ 11 w 31"/>
                <a:gd name="T27" fmla="*/ 67 h 73"/>
                <a:gd name="T28" fmla="*/ 15 w 31"/>
                <a:gd name="T29" fmla="*/ 62 h 73"/>
                <a:gd name="T30" fmla="*/ 15 w 31"/>
                <a:gd name="T31" fmla="*/ 19 h 73"/>
                <a:gd name="T32" fmla="*/ 0 w 31"/>
                <a:gd name="T33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73">
                  <a:moveTo>
                    <a:pt x="0" y="19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70"/>
                    <a:pt x="22" y="73"/>
                    <a:pt x="15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4" y="67"/>
                    <a:pt x="16" y="65"/>
                    <a:pt x="15" y="62"/>
                  </a:cubicBezTo>
                  <a:cubicBezTo>
                    <a:pt x="15" y="19"/>
                    <a:pt x="15" y="19"/>
                    <a:pt x="15" y="19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5" name="Freeform 55"/>
            <p:cNvSpPr/>
            <p:nvPr/>
          </p:nvSpPr>
          <p:spPr bwMode="auto">
            <a:xfrm>
              <a:off x="9687718" y="916781"/>
              <a:ext cx="44450" cy="71438"/>
            </a:xfrm>
            <a:custGeom>
              <a:avLst/>
              <a:gdLst>
                <a:gd name="T0" fmla="*/ 4 w 12"/>
                <a:gd name="T1" fmla="*/ 19 h 19"/>
                <a:gd name="T2" fmla="*/ 0 w 12"/>
                <a:gd name="T3" fmla="*/ 0 h 19"/>
                <a:gd name="T4" fmla="*/ 8 w 12"/>
                <a:gd name="T5" fmla="*/ 0 h 19"/>
                <a:gd name="T6" fmla="*/ 12 w 12"/>
                <a:gd name="T7" fmla="*/ 19 h 19"/>
                <a:gd name="T8" fmla="*/ 4 w 1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9">
                  <a:moveTo>
                    <a:pt x="4" y="19"/>
                  </a:moveTo>
                  <a:cubicBezTo>
                    <a:pt x="4" y="14"/>
                    <a:pt x="2" y="8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6"/>
                    <a:pt x="11" y="12"/>
                    <a:pt x="12" y="19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6" name="Freeform 56"/>
            <p:cNvSpPr/>
            <p:nvPr/>
          </p:nvSpPr>
          <p:spPr bwMode="auto">
            <a:xfrm>
              <a:off x="7496968" y="1150143"/>
              <a:ext cx="68263" cy="79375"/>
            </a:xfrm>
            <a:custGeom>
              <a:avLst/>
              <a:gdLst>
                <a:gd name="T0" fmla="*/ 11 w 18"/>
                <a:gd name="T1" fmla="*/ 0 h 21"/>
                <a:gd name="T2" fmla="*/ 18 w 18"/>
                <a:gd name="T3" fmla="*/ 3 h 21"/>
                <a:gd name="T4" fmla="*/ 16 w 18"/>
                <a:gd name="T5" fmla="*/ 5 h 21"/>
                <a:gd name="T6" fmla="*/ 11 w 18"/>
                <a:gd name="T7" fmla="*/ 4 h 21"/>
                <a:gd name="T8" fmla="*/ 4 w 18"/>
                <a:gd name="T9" fmla="*/ 11 h 21"/>
                <a:gd name="T10" fmla="*/ 11 w 18"/>
                <a:gd name="T11" fmla="*/ 18 h 21"/>
                <a:gd name="T12" fmla="*/ 16 w 18"/>
                <a:gd name="T13" fmla="*/ 16 h 21"/>
                <a:gd name="T14" fmla="*/ 18 w 18"/>
                <a:gd name="T15" fmla="*/ 18 h 21"/>
                <a:gd name="T16" fmla="*/ 11 w 18"/>
                <a:gd name="T17" fmla="*/ 21 h 21"/>
                <a:gd name="T18" fmla="*/ 0 w 18"/>
                <a:gd name="T19" fmla="*/ 11 h 21"/>
                <a:gd name="T20" fmla="*/ 11 w 18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cubicBezTo>
                    <a:pt x="14" y="0"/>
                    <a:pt x="16" y="2"/>
                    <a:pt x="18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3" y="4"/>
                    <a:pt x="11" y="4"/>
                  </a:cubicBezTo>
                  <a:cubicBezTo>
                    <a:pt x="7" y="4"/>
                    <a:pt x="4" y="6"/>
                    <a:pt x="4" y="11"/>
                  </a:cubicBezTo>
                  <a:cubicBezTo>
                    <a:pt x="4" y="15"/>
                    <a:pt x="7" y="18"/>
                    <a:pt x="11" y="18"/>
                  </a:cubicBezTo>
                  <a:cubicBezTo>
                    <a:pt x="13" y="18"/>
                    <a:pt x="15" y="17"/>
                    <a:pt x="16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0"/>
                    <a:pt x="14" y="21"/>
                    <a:pt x="11" y="21"/>
                  </a:cubicBezTo>
                  <a:cubicBezTo>
                    <a:pt x="5" y="21"/>
                    <a:pt x="0" y="17"/>
                    <a:pt x="0" y="11"/>
                  </a:cubicBezTo>
                  <a:cubicBezTo>
                    <a:pt x="0" y="4"/>
                    <a:pt x="5" y="0"/>
                    <a:pt x="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7" name="Freeform 57"/>
            <p:cNvSpPr>
              <a:spLocks noEditPoints="1"/>
            </p:cNvSpPr>
            <p:nvPr/>
          </p:nvSpPr>
          <p:spPr bwMode="auto">
            <a:xfrm>
              <a:off x="7576343" y="1169193"/>
              <a:ext cx="55563" cy="60325"/>
            </a:xfrm>
            <a:custGeom>
              <a:avLst/>
              <a:gdLst>
                <a:gd name="T0" fmla="*/ 11 w 15"/>
                <a:gd name="T1" fmla="*/ 6 h 16"/>
                <a:gd name="T2" fmla="*/ 7 w 15"/>
                <a:gd name="T3" fmla="*/ 3 h 16"/>
                <a:gd name="T4" fmla="*/ 2 w 15"/>
                <a:gd name="T5" fmla="*/ 5 h 16"/>
                <a:gd name="T6" fmla="*/ 1 w 15"/>
                <a:gd name="T7" fmla="*/ 2 h 16"/>
                <a:gd name="T8" fmla="*/ 8 w 15"/>
                <a:gd name="T9" fmla="*/ 0 h 16"/>
                <a:gd name="T10" fmla="*/ 15 w 15"/>
                <a:gd name="T11" fmla="*/ 7 h 16"/>
                <a:gd name="T12" fmla="*/ 15 w 15"/>
                <a:gd name="T13" fmla="*/ 16 h 16"/>
                <a:gd name="T14" fmla="*/ 12 w 15"/>
                <a:gd name="T15" fmla="*/ 16 h 16"/>
                <a:gd name="T16" fmla="*/ 11 w 15"/>
                <a:gd name="T17" fmla="*/ 14 h 16"/>
                <a:gd name="T18" fmla="*/ 11 w 15"/>
                <a:gd name="T19" fmla="*/ 14 h 16"/>
                <a:gd name="T20" fmla="*/ 5 w 15"/>
                <a:gd name="T21" fmla="*/ 16 h 16"/>
                <a:gd name="T22" fmla="*/ 0 w 15"/>
                <a:gd name="T23" fmla="*/ 12 h 16"/>
                <a:gd name="T24" fmla="*/ 11 w 15"/>
                <a:gd name="T25" fmla="*/ 6 h 16"/>
                <a:gd name="T26" fmla="*/ 7 w 15"/>
                <a:gd name="T27" fmla="*/ 13 h 16"/>
                <a:gd name="T28" fmla="*/ 11 w 15"/>
                <a:gd name="T29" fmla="*/ 12 h 16"/>
                <a:gd name="T30" fmla="*/ 11 w 15"/>
                <a:gd name="T31" fmla="*/ 8 h 16"/>
                <a:gd name="T32" fmla="*/ 4 w 15"/>
                <a:gd name="T33" fmla="*/ 11 h 16"/>
                <a:gd name="T34" fmla="*/ 7 w 15"/>
                <a:gd name="T3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6">
                  <a:moveTo>
                    <a:pt x="11" y="6"/>
                  </a:moveTo>
                  <a:cubicBezTo>
                    <a:pt x="11" y="5"/>
                    <a:pt x="10" y="3"/>
                    <a:pt x="7" y="3"/>
                  </a:cubicBezTo>
                  <a:cubicBezTo>
                    <a:pt x="6" y="3"/>
                    <a:pt x="4" y="4"/>
                    <a:pt x="2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13" y="0"/>
                    <a:pt x="15" y="3"/>
                    <a:pt x="15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8" y="16"/>
                    <a:pt x="5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9"/>
                    <a:pt x="3" y="7"/>
                    <a:pt x="11" y="6"/>
                  </a:cubicBezTo>
                  <a:moveTo>
                    <a:pt x="7" y="13"/>
                  </a:moveTo>
                  <a:cubicBezTo>
                    <a:pt x="8" y="13"/>
                    <a:pt x="9" y="13"/>
                    <a:pt x="11" y="1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6" y="9"/>
                    <a:pt x="4" y="10"/>
                    <a:pt x="4" y="11"/>
                  </a:cubicBezTo>
                  <a:cubicBezTo>
                    <a:pt x="4" y="13"/>
                    <a:pt x="5" y="13"/>
                    <a:pt x="7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8" name="Freeform 58"/>
            <p:cNvSpPr/>
            <p:nvPr/>
          </p:nvSpPr>
          <p:spPr bwMode="auto">
            <a:xfrm>
              <a:off x="7650956" y="1169193"/>
              <a:ext cx="60325" cy="60325"/>
            </a:xfrm>
            <a:custGeom>
              <a:avLst/>
              <a:gdLst>
                <a:gd name="T0" fmla="*/ 0 w 16"/>
                <a:gd name="T1" fmla="*/ 1 h 16"/>
                <a:gd name="T2" fmla="*/ 4 w 16"/>
                <a:gd name="T3" fmla="*/ 1 h 16"/>
                <a:gd name="T4" fmla="*/ 4 w 16"/>
                <a:gd name="T5" fmla="*/ 3 h 16"/>
                <a:gd name="T6" fmla="*/ 4 w 16"/>
                <a:gd name="T7" fmla="*/ 3 h 16"/>
                <a:gd name="T8" fmla="*/ 10 w 16"/>
                <a:gd name="T9" fmla="*/ 0 h 16"/>
                <a:gd name="T10" fmla="*/ 16 w 16"/>
                <a:gd name="T11" fmla="*/ 6 h 16"/>
                <a:gd name="T12" fmla="*/ 16 w 16"/>
                <a:gd name="T13" fmla="*/ 16 h 16"/>
                <a:gd name="T14" fmla="*/ 11 w 16"/>
                <a:gd name="T15" fmla="*/ 16 h 16"/>
                <a:gd name="T16" fmla="*/ 11 w 16"/>
                <a:gd name="T17" fmla="*/ 7 h 16"/>
                <a:gd name="T18" fmla="*/ 8 w 16"/>
                <a:gd name="T19" fmla="*/ 3 h 16"/>
                <a:gd name="T20" fmla="*/ 4 w 16"/>
                <a:gd name="T21" fmla="*/ 5 h 16"/>
                <a:gd name="T22" fmla="*/ 4 w 16"/>
                <a:gd name="T23" fmla="*/ 16 h 16"/>
                <a:gd name="T24" fmla="*/ 0 w 16"/>
                <a:gd name="T25" fmla="*/ 16 h 16"/>
                <a:gd name="T26" fmla="*/ 0 w 16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7" y="0"/>
                    <a:pt x="10" y="0"/>
                  </a:cubicBezTo>
                  <a:cubicBezTo>
                    <a:pt x="14" y="0"/>
                    <a:pt x="16" y="3"/>
                    <a:pt x="16" y="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9" name="Freeform 59"/>
            <p:cNvSpPr/>
            <p:nvPr/>
          </p:nvSpPr>
          <p:spPr bwMode="auto">
            <a:xfrm>
              <a:off x="7722393" y="1169193"/>
              <a:ext cx="57150" cy="60325"/>
            </a:xfrm>
            <a:custGeom>
              <a:avLst/>
              <a:gdLst>
                <a:gd name="T0" fmla="*/ 10 w 15"/>
                <a:gd name="T1" fmla="*/ 0 h 16"/>
                <a:gd name="T2" fmla="*/ 15 w 15"/>
                <a:gd name="T3" fmla="*/ 2 h 16"/>
                <a:gd name="T4" fmla="*/ 13 w 15"/>
                <a:gd name="T5" fmla="*/ 4 h 16"/>
                <a:gd name="T6" fmla="*/ 10 w 15"/>
                <a:gd name="T7" fmla="*/ 3 h 16"/>
                <a:gd name="T8" fmla="*/ 5 w 15"/>
                <a:gd name="T9" fmla="*/ 8 h 16"/>
                <a:gd name="T10" fmla="*/ 10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10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2" y="0"/>
                    <a:pt x="14" y="1"/>
                    <a:pt x="15" y="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7" y="3"/>
                    <a:pt x="5" y="5"/>
                    <a:pt x="5" y="8"/>
                  </a:cubicBezTo>
                  <a:cubicBezTo>
                    <a:pt x="5" y="11"/>
                    <a:pt x="7" y="13"/>
                    <a:pt x="10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0" name="Freeform 60"/>
            <p:cNvSpPr>
              <a:spLocks noEditPoints="1"/>
            </p:cNvSpPr>
            <p:nvPr/>
          </p:nvSpPr>
          <p:spPr bwMode="auto">
            <a:xfrm>
              <a:off x="7782718" y="1169193"/>
              <a:ext cx="60325" cy="60325"/>
            </a:xfrm>
            <a:custGeom>
              <a:avLst/>
              <a:gdLst>
                <a:gd name="T0" fmla="*/ 9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5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6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9 w 16"/>
                <a:gd name="T19" fmla="*/ 0 h 16"/>
                <a:gd name="T20" fmla="*/ 13 w 16"/>
                <a:gd name="T21" fmla="*/ 7 h 16"/>
                <a:gd name="T22" fmla="*/ 9 w 16"/>
                <a:gd name="T23" fmla="*/ 3 h 16"/>
                <a:gd name="T24" fmla="*/ 5 w 16"/>
                <a:gd name="T25" fmla="*/ 7 h 16"/>
                <a:gd name="T26" fmla="*/ 13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4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3" y="13"/>
                    <a:pt x="14" y="1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4" y="15"/>
                    <a:pt x="12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9" y="0"/>
                  </a:cubicBezTo>
                  <a:moveTo>
                    <a:pt x="13" y="7"/>
                  </a:moveTo>
                  <a:cubicBezTo>
                    <a:pt x="13" y="5"/>
                    <a:pt x="11" y="3"/>
                    <a:pt x="9" y="3"/>
                  </a:cubicBezTo>
                  <a:cubicBezTo>
                    <a:pt x="7" y="3"/>
                    <a:pt x="5" y="4"/>
                    <a:pt x="5" y="7"/>
                  </a:cubicBezTo>
                  <a:lnTo>
                    <a:pt x="1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1" name="Freeform 61"/>
            <p:cNvSpPr/>
            <p:nvPr/>
          </p:nvSpPr>
          <p:spPr bwMode="auto">
            <a:xfrm>
              <a:off x="7857331" y="1169193"/>
              <a:ext cx="41275" cy="60325"/>
            </a:xfrm>
            <a:custGeom>
              <a:avLst/>
              <a:gdLst>
                <a:gd name="T0" fmla="*/ 0 w 11"/>
                <a:gd name="T1" fmla="*/ 1 h 16"/>
                <a:gd name="T2" fmla="*/ 4 w 11"/>
                <a:gd name="T3" fmla="*/ 1 h 16"/>
                <a:gd name="T4" fmla="*/ 4 w 11"/>
                <a:gd name="T5" fmla="*/ 3 h 16"/>
                <a:gd name="T6" fmla="*/ 4 w 11"/>
                <a:gd name="T7" fmla="*/ 3 h 16"/>
                <a:gd name="T8" fmla="*/ 9 w 11"/>
                <a:gd name="T9" fmla="*/ 0 h 16"/>
                <a:gd name="T10" fmla="*/ 11 w 11"/>
                <a:gd name="T11" fmla="*/ 1 h 16"/>
                <a:gd name="T12" fmla="*/ 11 w 11"/>
                <a:gd name="T13" fmla="*/ 4 h 16"/>
                <a:gd name="T14" fmla="*/ 9 w 11"/>
                <a:gd name="T15" fmla="*/ 4 h 16"/>
                <a:gd name="T16" fmla="*/ 4 w 11"/>
                <a:gd name="T17" fmla="*/ 7 h 16"/>
                <a:gd name="T18" fmla="*/ 4 w 11"/>
                <a:gd name="T19" fmla="*/ 16 h 16"/>
                <a:gd name="T20" fmla="*/ 0 w 11"/>
                <a:gd name="T21" fmla="*/ 16 h 16"/>
                <a:gd name="T22" fmla="*/ 0 w 11"/>
                <a:gd name="T2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6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7" y="4"/>
                    <a:pt x="6" y="4"/>
                    <a:pt x="4" y="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2" name="Freeform 62"/>
            <p:cNvSpPr/>
            <p:nvPr/>
          </p:nvSpPr>
          <p:spPr bwMode="auto">
            <a:xfrm>
              <a:off x="7939881" y="1153318"/>
              <a:ext cx="68263" cy="76200"/>
            </a:xfrm>
            <a:custGeom>
              <a:avLst/>
              <a:gdLst>
                <a:gd name="T0" fmla="*/ 0 w 43"/>
                <a:gd name="T1" fmla="*/ 0 h 48"/>
                <a:gd name="T2" fmla="*/ 10 w 43"/>
                <a:gd name="T3" fmla="*/ 0 h 48"/>
                <a:gd name="T4" fmla="*/ 10 w 43"/>
                <a:gd name="T5" fmla="*/ 19 h 48"/>
                <a:gd name="T6" fmla="*/ 33 w 43"/>
                <a:gd name="T7" fmla="*/ 19 h 48"/>
                <a:gd name="T8" fmla="*/ 33 w 43"/>
                <a:gd name="T9" fmla="*/ 0 h 48"/>
                <a:gd name="T10" fmla="*/ 43 w 43"/>
                <a:gd name="T11" fmla="*/ 0 h 48"/>
                <a:gd name="T12" fmla="*/ 43 w 43"/>
                <a:gd name="T13" fmla="*/ 48 h 48"/>
                <a:gd name="T14" fmla="*/ 33 w 43"/>
                <a:gd name="T15" fmla="*/ 48 h 48"/>
                <a:gd name="T16" fmla="*/ 33 w 43"/>
                <a:gd name="T17" fmla="*/ 26 h 48"/>
                <a:gd name="T18" fmla="*/ 10 w 43"/>
                <a:gd name="T19" fmla="*/ 26 h 48"/>
                <a:gd name="T20" fmla="*/ 10 w 43"/>
                <a:gd name="T21" fmla="*/ 48 h 48"/>
                <a:gd name="T22" fmla="*/ 0 w 43"/>
                <a:gd name="T23" fmla="*/ 48 h 48"/>
                <a:gd name="T24" fmla="*/ 0 w 43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8">
                  <a:moveTo>
                    <a:pt x="0" y="0"/>
                  </a:moveTo>
                  <a:lnTo>
                    <a:pt x="10" y="0"/>
                  </a:lnTo>
                  <a:lnTo>
                    <a:pt x="10" y="19"/>
                  </a:lnTo>
                  <a:lnTo>
                    <a:pt x="33" y="19"/>
                  </a:lnTo>
                  <a:lnTo>
                    <a:pt x="33" y="0"/>
                  </a:lnTo>
                  <a:lnTo>
                    <a:pt x="43" y="0"/>
                  </a:lnTo>
                  <a:lnTo>
                    <a:pt x="43" y="48"/>
                  </a:lnTo>
                  <a:lnTo>
                    <a:pt x="33" y="48"/>
                  </a:lnTo>
                  <a:lnTo>
                    <a:pt x="33" y="26"/>
                  </a:lnTo>
                  <a:lnTo>
                    <a:pt x="10" y="26"/>
                  </a:lnTo>
                  <a:lnTo>
                    <a:pt x="10" y="48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3" name="Freeform 63"/>
            <p:cNvSpPr>
              <a:spLocks noEditPoints="1"/>
            </p:cNvSpPr>
            <p:nvPr/>
          </p:nvSpPr>
          <p:spPr bwMode="auto">
            <a:xfrm>
              <a:off x="8022431" y="1169193"/>
              <a:ext cx="68263" cy="60325"/>
            </a:xfrm>
            <a:custGeom>
              <a:avLst/>
              <a:gdLst>
                <a:gd name="T0" fmla="*/ 9 w 18"/>
                <a:gd name="T1" fmla="*/ 0 h 16"/>
                <a:gd name="T2" fmla="*/ 18 w 18"/>
                <a:gd name="T3" fmla="*/ 8 h 16"/>
                <a:gd name="T4" fmla="*/ 9 w 18"/>
                <a:gd name="T5" fmla="*/ 16 h 16"/>
                <a:gd name="T6" fmla="*/ 0 w 18"/>
                <a:gd name="T7" fmla="*/ 8 h 16"/>
                <a:gd name="T8" fmla="*/ 9 w 18"/>
                <a:gd name="T9" fmla="*/ 0 h 16"/>
                <a:gd name="T10" fmla="*/ 9 w 18"/>
                <a:gd name="T11" fmla="*/ 13 h 16"/>
                <a:gd name="T12" fmla="*/ 13 w 18"/>
                <a:gd name="T13" fmla="*/ 8 h 16"/>
                <a:gd name="T14" fmla="*/ 9 w 18"/>
                <a:gd name="T15" fmla="*/ 3 h 16"/>
                <a:gd name="T16" fmla="*/ 5 w 18"/>
                <a:gd name="T17" fmla="*/ 8 h 16"/>
                <a:gd name="T18" fmla="*/ 9 w 18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6">
                  <a:moveTo>
                    <a:pt x="9" y="0"/>
                  </a:moveTo>
                  <a:cubicBezTo>
                    <a:pt x="13" y="0"/>
                    <a:pt x="18" y="3"/>
                    <a:pt x="18" y="8"/>
                  </a:cubicBezTo>
                  <a:cubicBezTo>
                    <a:pt x="18" y="13"/>
                    <a:pt x="13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moveTo>
                    <a:pt x="9" y="13"/>
                  </a:moveTo>
                  <a:cubicBezTo>
                    <a:pt x="12" y="13"/>
                    <a:pt x="13" y="11"/>
                    <a:pt x="13" y="8"/>
                  </a:cubicBezTo>
                  <a:cubicBezTo>
                    <a:pt x="13" y="5"/>
                    <a:pt x="12" y="3"/>
                    <a:pt x="9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1"/>
                    <a:pt x="6" y="13"/>
                    <a:pt x="9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4" name="Freeform 64"/>
            <p:cNvSpPr/>
            <p:nvPr/>
          </p:nvSpPr>
          <p:spPr bwMode="auto">
            <a:xfrm>
              <a:off x="8097043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7 w 14"/>
                <a:gd name="T11" fmla="*/ 0 h 16"/>
                <a:gd name="T12" fmla="*/ 13 w 14"/>
                <a:gd name="T13" fmla="*/ 2 h 16"/>
                <a:gd name="T14" fmla="*/ 11 w 14"/>
                <a:gd name="T15" fmla="*/ 4 h 16"/>
                <a:gd name="T16" fmla="*/ 7 w 14"/>
                <a:gd name="T17" fmla="*/ 3 h 16"/>
                <a:gd name="T18" fmla="*/ 5 w 14"/>
                <a:gd name="T19" fmla="*/ 5 h 16"/>
                <a:gd name="T20" fmla="*/ 8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3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3" y="9"/>
                    <a:pt x="1" y="7"/>
                    <a:pt x="1" y="5"/>
                  </a:cubicBezTo>
                  <a:cubicBezTo>
                    <a:pt x="1" y="2"/>
                    <a:pt x="3" y="0"/>
                    <a:pt x="7" y="0"/>
                  </a:cubicBezTo>
                  <a:cubicBezTo>
                    <a:pt x="10" y="0"/>
                    <a:pt x="12" y="1"/>
                    <a:pt x="13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9" y="3"/>
                    <a:pt x="7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6" y="6"/>
                    <a:pt x="8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1" y="16"/>
                    <a:pt x="7" y="16"/>
                  </a:cubicBezTo>
                  <a:cubicBezTo>
                    <a:pt x="4" y="16"/>
                    <a:pt x="1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5" name="Freeform 65"/>
            <p:cNvSpPr>
              <a:spLocks noEditPoints="1"/>
            </p:cNvSpPr>
            <p:nvPr/>
          </p:nvSpPr>
          <p:spPr bwMode="auto">
            <a:xfrm>
              <a:off x="8160543" y="1169193"/>
              <a:ext cx="65088" cy="82550"/>
            </a:xfrm>
            <a:custGeom>
              <a:avLst/>
              <a:gdLst>
                <a:gd name="T0" fmla="*/ 5 w 17"/>
                <a:gd name="T1" fmla="*/ 17 h 22"/>
                <a:gd name="T2" fmla="*/ 5 w 17"/>
                <a:gd name="T3" fmla="*/ 22 h 22"/>
                <a:gd name="T4" fmla="*/ 0 w 17"/>
                <a:gd name="T5" fmla="*/ 22 h 22"/>
                <a:gd name="T6" fmla="*/ 0 w 17"/>
                <a:gd name="T7" fmla="*/ 1 h 22"/>
                <a:gd name="T8" fmla="*/ 4 w 17"/>
                <a:gd name="T9" fmla="*/ 1 h 22"/>
                <a:gd name="T10" fmla="*/ 4 w 17"/>
                <a:gd name="T11" fmla="*/ 2 h 22"/>
                <a:gd name="T12" fmla="*/ 4 w 17"/>
                <a:gd name="T13" fmla="*/ 2 h 22"/>
                <a:gd name="T14" fmla="*/ 10 w 17"/>
                <a:gd name="T15" fmla="*/ 0 h 22"/>
                <a:gd name="T16" fmla="*/ 17 w 17"/>
                <a:gd name="T17" fmla="*/ 8 h 22"/>
                <a:gd name="T18" fmla="*/ 9 w 17"/>
                <a:gd name="T19" fmla="*/ 16 h 22"/>
                <a:gd name="T20" fmla="*/ 4 w 17"/>
                <a:gd name="T21" fmla="*/ 14 h 22"/>
                <a:gd name="T22" fmla="*/ 5 w 17"/>
                <a:gd name="T23" fmla="*/ 17 h 22"/>
                <a:gd name="T24" fmla="*/ 8 w 17"/>
                <a:gd name="T25" fmla="*/ 13 h 22"/>
                <a:gd name="T26" fmla="*/ 12 w 17"/>
                <a:gd name="T27" fmla="*/ 8 h 22"/>
                <a:gd name="T28" fmla="*/ 9 w 17"/>
                <a:gd name="T29" fmla="*/ 3 h 22"/>
                <a:gd name="T30" fmla="*/ 5 w 17"/>
                <a:gd name="T31" fmla="*/ 5 h 22"/>
                <a:gd name="T32" fmla="*/ 5 w 17"/>
                <a:gd name="T33" fmla="*/ 12 h 22"/>
                <a:gd name="T34" fmla="*/ 8 w 17"/>
                <a:gd name="T3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22">
                  <a:moveTo>
                    <a:pt x="5" y="17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8" y="0"/>
                    <a:pt x="10" y="0"/>
                  </a:cubicBezTo>
                  <a:cubicBezTo>
                    <a:pt x="14" y="0"/>
                    <a:pt x="17" y="3"/>
                    <a:pt x="17" y="8"/>
                  </a:cubicBezTo>
                  <a:cubicBezTo>
                    <a:pt x="17" y="13"/>
                    <a:pt x="13" y="16"/>
                    <a:pt x="9" y="16"/>
                  </a:cubicBezTo>
                  <a:cubicBezTo>
                    <a:pt x="8" y="16"/>
                    <a:pt x="6" y="16"/>
                    <a:pt x="4" y="14"/>
                  </a:cubicBezTo>
                  <a:lnTo>
                    <a:pt x="5" y="17"/>
                  </a:lnTo>
                  <a:close/>
                  <a:moveTo>
                    <a:pt x="8" y="13"/>
                  </a:moveTo>
                  <a:cubicBezTo>
                    <a:pt x="11" y="13"/>
                    <a:pt x="12" y="11"/>
                    <a:pt x="12" y="8"/>
                  </a:cubicBezTo>
                  <a:cubicBezTo>
                    <a:pt x="12" y="5"/>
                    <a:pt x="11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7" y="13"/>
                    <a:pt x="8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6" name="Freeform 66"/>
            <p:cNvSpPr>
              <a:spLocks noEditPoints="1"/>
            </p:cNvSpPr>
            <p:nvPr/>
          </p:nvSpPr>
          <p:spPr bwMode="auto">
            <a:xfrm>
              <a:off x="8239918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2 w 5"/>
                <a:gd name="T3" fmla="*/ 0 h 22"/>
                <a:gd name="T4" fmla="*/ 5 w 5"/>
                <a:gd name="T5" fmla="*/ 2 h 22"/>
                <a:gd name="T6" fmla="*/ 2 w 5"/>
                <a:gd name="T7" fmla="*/ 4 h 22"/>
                <a:gd name="T8" fmla="*/ 0 w 5"/>
                <a:gd name="T9" fmla="*/ 2 h 22"/>
                <a:gd name="T10" fmla="*/ 0 w 5"/>
                <a:gd name="T11" fmla="*/ 7 h 22"/>
                <a:gd name="T12" fmla="*/ 4 w 5"/>
                <a:gd name="T13" fmla="*/ 7 h 22"/>
                <a:gd name="T14" fmla="*/ 4 w 5"/>
                <a:gd name="T15" fmla="*/ 22 h 22"/>
                <a:gd name="T16" fmla="*/ 0 w 5"/>
                <a:gd name="T17" fmla="*/ 22 h 22"/>
                <a:gd name="T18" fmla="*/ 0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0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7" name="Freeform 67"/>
            <p:cNvSpPr/>
            <p:nvPr/>
          </p:nvSpPr>
          <p:spPr bwMode="auto">
            <a:xfrm>
              <a:off x="8270081" y="1158081"/>
              <a:ext cx="44450" cy="71438"/>
            </a:xfrm>
            <a:custGeom>
              <a:avLst/>
              <a:gdLst>
                <a:gd name="T0" fmla="*/ 2 w 12"/>
                <a:gd name="T1" fmla="*/ 7 h 19"/>
                <a:gd name="T2" fmla="*/ 0 w 12"/>
                <a:gd name="T3" fmla="*/ 7 h 19"/>
                <a:gd name="T4" fmla="*/ 0 w 12"/>
                <a:gd name="T5" fmla="*/ 4 h 19"/>
                <a:gd name="T6" fmla="*/ 2 w 12"/>
                <a:gd name="T7" fmla="*/ 4 h 19"/>
                <a:gd name="T8" fmla="*/ 3 w 12"/>
                <a:gd name="T9" fmla="*/ 0 h 19"/>
                <a:gd name="T10" fmla="*/ 6 w 12"/>
                <a:gd name="T11" fmla="*/ 0 h 19"/>
                <a:gd name="T12" fmla="*/ 6 w 12"/>
                <a:gd name="T13" fmla="*/ 4 h 19"/>
                <a:gd name="T14" fmla="*/ 11 w 12"/>
                <a:gd name="T15" fmla="*/ 4 h 19"/>
                <a:gd name="T16" fmla="*/ 11 w 12"/>
                <a:gd name="T17" fmla="*/ 7 h 19"/>
                <a:gd name="T18" fmla="*/ 6 w 12"/>
                <a:gd name="T19" fmla="*/ 7 h 19"/>
                <a:gd name="T20" fmla="*/ 6 w 12"/>
                <a:gd name="T21" fmla="*/ 14 h 19"/>
                <a:gd name="T22" fmla="*/ 9 w 12"/>
                <a:gd name="T23" fmla="*/ 16 h 19"/>
                <a:gd name="T24" fmla="*/ 11 w 12"/>
                <a:gd name="T25" fmla="*/ 16 h 19"/>
                <a:gd name="T26" fmla="*/ 12 w 12"/>
                <a:gd name="T27" fmla="*/ 19 h 19"/>
                <a:gd name="T28" fmla="*/ 8 w 12"/>
                <a:gd name="T29" fmla="*/ 19 h 19"/>
                <a:gd name="T30" fmla="*/ 2 w 12"/>
                <a:gd name="T31" fmla="*/ 14 h 19"/>
                <a:gd name="T32" fmla="*/ 2 w 12"/>
                <a:gd name="T3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9">
                  <a:moveTo>
                    <a:pt x="2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7" y="16"/>
                    <a:pt x="9" y="16"/>
                  </a:cubicBezTo>
                  <a:cubicBezTo>
                    <a:pt x="10" y="16"/>
                    <a:pt x="10" y="16"/>
                    <a:pt x="11" y="16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9" y="19"/>
                    <a:pt x="8" y="19"/>
                  </a:cubicBezTo>
                  <a:cubicBezTo>
                    <a:pt x="4" y="19"/>
                    <a:pt x="2" y="17"/>
                    <a:pt x="2" y="14"/>
                  </a:cubicBezTo>
                  <a:lnTo>
                    <a:pt x="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8" name="Freeform 68"/>
            <p:cNvSpPr>
              <a:spLocks noEditPoints="1"/>
            </p:cNvSpPr>
            <p:nvPr/>
          </p:nvSpPr>
          <p:spPr bwMode="auto">
            <a:xfrm>
              <a:off x="8319293" y="1169193"/>
              <a:ext cx="55563" cy="60325"/>
            </a:xfrm>
            <a:custGeom>
              <a:avLst/>
              <a:gdLst>
                <a:gd name="T0" fmla="*/ 11 w 15"/>
                <a:gd name="T1" fmla="*/ 6 h 16"/>
                <a:gd name="T2" fmla="*/ 8 w 15"/>
                <a:gd name="T3" fmla="*/ 3 h 16"/>
                <a:gd name="T4" fmla="*/ 3 w 15"/>
                <a:gd name="T5" fmla="*/ 5 h 16"/>
                <a:gd name="T6" fmla="*/ 1 w 15"/>
                <a:gd name="T7" fmla="*/ 2 h 16"/>
                <a:gd name="T8" fmla="*/ 9 w 15"/>
                <a:gd name="T9" fmla="*/ 0 h 16"/>
                <a:gd name="T10" fmla="*/ 15 w 15"/>
                <a:gd name="T11" fmla="*/ 7 h 16"/>
                <a:gd name="T12" fmla="*/ 15 w 15"/>
                <a:gd name="T13" fmla="*/ 16 h 16"/>
                <a:gd name="T14" fmla="*/ 12 w 15"/>
                <a:gd name="T15" fmla="*/ 16 h 16"/>
                <a:gd name="T16" fmla="*/ 12 w 15"/>
                <a:gd name="T17" fmla="*/ 14 h 16"/>
                <a:gd name="T18" fmla="*/ 11 w 15"/>
                <a:gd name="T19" fmla="*/ 14 h 16"/>
                <a:gd name="T20" fmla="*/ 6 w 15"/>
                <a:gd name="T21" fmla="*/ 16 h 16"/>
                <a:gd name="T22" fmla="*/ 0 w 15"/>
                <a:gd name="T23" fmla="*/ 12 h 16"/>
                <a:gd name="T24" fmla="*/ 11 w 15"/>
                <a:gd name="T25" fmla="*/ 6 h 16"/>
                <a:gd name="T26" fmla="*/ 7 w 15"/>
                <a:gd name="T27" fmla="*/ 13 h 16"/>
                <a:gd name="T28" fmla="*/ 11 w 15"/>
                <a:gd name="T29" fmla="*/ 12 h 16"/>
                <a:gd name="T30" fmla="*/ 11 w 15"/>
                <a:gd name="T31" fmla="*/ 8 h 16"/>
                <a:gd name="T32" fmla="*/ 5 w 15"/>
                <a:gd name="T33" fmla="*/ 11 h 16"/>
                <a:gd name="T34" fmla="*/ 7 w 15"/>
                <a:gd name="T3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6">
                  <a:moveTo>
                    <a:pt x="11" y="6"/>
                  </a:moveTo>
                  <a:cubicBezTo>
                    <a:pt x="11" y="5"/>
                    <a:pt x="10" y="3"/>
                    <a:pt x="8" y="3"/>
                  </a:cubicBezTo>
                  <a:cubicBezTo>
                    <a:pt x="6" y="3"/>
                    <a:pt x="4" y="4"/>
                    <a:pt x="3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6" y="0"/>
                    <a:pt x="9" y="0"/>
                  </a:cubicBezTo>
                  <a:cubicBezTo>
                    <a:pt x="13" y="0"/>
                    <a:pt x="15" y="3"/>
                    <a:pt x="15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8" y="16"/>
                    <a:pt x="6" y="16"/>
                  </a:cubicBezTo>
                  <a:cubicBezTo>
                    <a:pt x="3" y="16"/>
                    <a:pt x="0" y="14"/>
                    <a:pt x="0" y="12"/>
                  </a:cubicBezTo>
                  <a:cubicBezTo>
                    <a:pt x="0" y="9"/>
                    <a:pt x="4" y="7"/>
                    <a:pt x="11" y="6"/>
                  </a:cubicBezTo>
                  <a:moveTo>
                    <a:pt x="7" y="13"/>
                  </a:moveTo>
                  <a:cubicBezTo>
                    <a:pt x="9" y="13"/>
                    <a:pt x="10" y="13"/>
                    <a:pt x="11" y="1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6" y="9"/>
                    <a:pt x="5" y="10"/>
                    <a:pt x="5" y="11"/>
                  </a:cubicBezTo>
                  <a:cubicBezTo>
                    <a:pt x="5" y="13"/>
                    <a:pt x="6" y="13"/>
                    <a:pt x="7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9" name="Freeform 69"/>
            <p:cNvSpPr/>
            <p:nvPr/>
          </p:nvSpPr>
          <p:spPr bwMode="auto">
            <a:xfrm>
              <a:off x="8393906" y="1146968"/>
              <a:ext cx="25400" cy="82550"/>
            </a:xfrm>
            <a:custGeom>
              <a:avLst/>
              <a:gdLst>
                <a:gd name="T0" fmla="*/ 0 w 7"/>
                <a:gd name="T1" fmla="*/ 0 h 22"/>
                <a:gd name="T2" fmla="*/ 5 w 7"/>
                <a:gd name="T3" fmla="*/ 0 h 22"/>
                <a:gd name="T4" fmla="*/ 5 w 7"/>
                <a:gd name="T5" fmla="*/ 18 h 22"/>
                <a:gd name="T6" fmla="*/ 6 w 7"/>
                <a:gd name="T7" fmla="*/ 19 h 22"/>
                <a:gd name="T8" fmla="*/ 6 w 7"/>
                <a:gd name="T9" fmla="*/ 19 h 22"/>
                <a:gd name="T10" fmla="*/ 7 w 7"/>
                <a:gd name="T11" fmla="*/ 22 h 22"/>
                <a:gd name="T12" fmla="*/ 4 w 7"/>
                <a:gd name="T13" fmla="*/ 22 h 22"/>
                <a:gd name="T14" fmla="*/ 0 w 7"/>
                <a:gd name="T15" fmla="*/ 18 h 22"/>
                <a:gd name="T16" fmla="*/ 0 w 7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5" y="22"/>
                    <a:pt x="4" y="22"/>
                  </a:cubicBezTo>
                  <a:cubicBezTo>
                    <a:pt x="1" y="22"/>
                    <a:pt x="0" y="21"/>
                    <a:pt x="0" y="1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0" name="Freeform 70"/>
            <p:cNvSpPr>
              <a:spLocks noEditPoints="1"/>
            </p:cNvSpPr>
            <p:nvPr/>
          </p:nvSpPr>
          <p:spPr bwMode="auto">
            <a:xfrm>
              <a:off x="8454231" y="1169193"/>
              <a:ext cx="66675" cy="60325"/>
            </a:xfrm>
            <a:custGeom>
              <a:avLst/>
              <a:gdLst>
                <a:gd name="T0" fmla="*/ 9 w 18"/>
                <a:gd name="T1" fmla="*/ 0 h 16"/>
                <a:gd name="T2" fmla="*/ 18 w 18"/>
                <a:gd name="T3" fmla="*/ 8 h 16"/>
                <a:gd name="T4" fmla="*/ 9 w 18"/>
                <a:gd name="T5" fmla="*/ 16 h 16"/>
                <a:gd name="T6" fmla="*/ 0 w 18"/>
                <a:gd name="T7" fmla="*/ 8 h 16"/>
                <a:gd name="T8" fmla="*/ 9 w 18"/>
                <a:gd name="T9" fmla="*/ 0 h 16"/>
                <a:gd name="T10" fmla="*/ 9 w 18"/>
                <a:gd name="T11" fmla="*/ 13 h 16"/>
                <a:gd name="T12" fmla="*/ 13 w 18"/>
                <a:gd name="T13" fmla="*/ 8 h 16"/>
                <a:gd name="T14" fmla="*/ 9 w 18"/>
                <a:gd name="T15" fmla="*/ 3 h 16"/>
                <a:gd name="T16" fmla="*/ 5 w 18"/>
                <a:gd name="T17" fmla="*/ 8 h 16"/>
                <a:gd name="T18" fmla="*/ 9 w 18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6">
                  <a:moveTo>
                    <a:pt x="9" y="0"/>
                  </a:moveTo>
                  <a:cubicBezTo>
                    <a:pt x="14" y="0"/>
                    <a:pt x="18" y="3"/>
                    <a:pt x="18" y="8"/>
                  </a:cubicBezTo>
                  <a:cubicBezTo>
                    <a:pt x="18" y="13"/>
                    <a:pt x="14" y="16"/>
                    <a:pt x="9" y="16"/>
                  </a:cubicBezTo>
                  <a:cubicBezTo>
                    <a:pt x="5" y="16"/>
                    <a:pt x="0" y="13"/>
                    <a:pt x="0" y="8"/>
                  </a:cubicBezTo>
                  <a:cubicBezTo>
                    <a:pt x="0" y="3"/>
                    <a:pt x="5" y="0"/>
                    <a:pt x="9" y="0"/>
                  </a:cubicBezTo>
                  <a:moveTo>
                    <a:pt x="9" y="13"/>
                  </a:moveTo>
                  <a:cubicBezTo>
                    <a:pt x="12" y="13"/>
                    <a:pt x="13" y="11"/>
                    <a:pt x="13" y="8"/>
                  </a:cubicBezTo>
                  <a:cubicBezTo>
                    <a:pt x="13" y="5"/>
                    <a:pt x="12" y="3"/>
                    <a:pt x="9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1"/>
                    <a:pt x="6" y="13"/>
                    <a:pt x="9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1" name="Freeform 71"/>
            <p:cNvSpPr/>
            <p:nvPr/>
          </p:nvSpPr>
          <p:spPr bwMode="auto">
            <a:xfrm>
              <a:off x="8528843" y="1146968"/>
              <a:ext cx="44450" cy="82550"/>
            </a:xfrm>
            <a:custGeom>
              <a:avLst/>
              <a:gdLst>
                <a:gd name="T0" fmla="*/ 11 w 12"/>
                <a:gd name="T1" fmla="*/ 3 h 22"/>
                <a:gd name="T2" fmla="*/ 9 w 12"/>
                <a:gd name="T3" fmla="*/ 3 h 22"/>
                <a:gd name="T4" fmla="*/ 7 w 12"/>
                <a:gd name="T5" fmla="*/ 5 h 22"/>
                <a:gd name="T6" fmla="*/ 7 w 12"/>
                <a:gd name="T7" fmla="*/ 7 h 22"/>
                <a:gd name="T8" fmla="*/ 10 w 12"/>
                <a:gd name="T9" fmla="*/ 7 h 22"/>
                <a:gd name="T10" fmla="*/ 10 w 12"/>
                <a:gd name="T11" fmla="*/ 10 h 22"/>
                <a:gd name="T12" fmla="*/ 7 w 12"/>
                <a:gd name="T13" fmla="*/ 10 h 22"/>
                <a:gd name="T14" fmla="*/ 7 w 12"/>
                <a:gd name="T15" fmla="*/ 22 h 22"/>
                <a:gd name="T16" fmla="*/ 2 w 12"/>
                <a:gd name="T17" fmla="*/ 22 h 22"/>
                <a:gd name="T18" fmla="*/ 2 w 12"/>
                <a:gd name="T19" fmla="*/ 10 h 22"/>
                <a:gd name="T20" fmla="*/ 0 w 12"/>
                <a:gd name="T21" fmla="*/ 10 h 22"/>
                <a:gd name="T22" fmla="*/ 0 w 12"/>
                <a:gd name="T23" fmla="*/ 7 h 22"/>
                <a:gd name="T24" fmla="*/ 2 w 12"/>
                <a:gd name="T25" fmla="*/ 7 h 22"/>
                <a:gd name="T26" fmla="*/ 2 w 12"/>
                <a:gd name="T27" fmla="*/ 5 h 22"/>
                <a:gd name="T28" fmla="*/ 8 w 12"/>
                <a:gd name="T29" fmla="*/ 0 h 22"/>
                <a:gd name="T30" fmla="*/ 12 w 12"/>
                <a:gd name="T31" fmla="*/ 0 h 22"/>
                <a:gd name="T32" fmla="*/ 11 w 12"/>
                <a:gd name="T3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22">
                  <a:moveTo>
                    <a:pt x="11" y="3"/>
                  </a:moveTo>
                  <a:cubicBezTo>
                    <a:pt x="10" y="3"/>
                    <a:pt x="10" y="3"/>
                    <a:pt x="9" y="3"/>
                  </a:cubicBezTo>
                  <a:cubicBezTo>
                    <a:pt x="7" y="3"/>
                    <a:pt x="7" y="3"/>
                    <a:pt x="7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4" y="0"/>
                    <a:pt x="8" y="0"/>
                  </a:cubicBezTo>
                  <a:cubicBezTo>
                    <a:pt x="10" y="0"/>
                    <a:pt x="11" y="0"/>
                    <a:pt x="12" y="0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2" name="Freeform 72"/>
            <p:cNvSpPr/>
            <p:nvPr/>
          </p:nvSpPr>
          <p:spPr bwMode="auto">
            <a:xfrm>
              <a:off x="8600281" y="1153318"/>
              <a:ext cx="66675" cy="76200"/>
            </a:xfrm>
            <a:custGeom>
              <a:avLst/>
              <a:gdLst>
                <a:gd name="T0" fmla="*/ 16 w 42"/>
                <a:gd name="T1" fmla="*/ 7 h 48"/>
                <a:gd name="T2" fmla="*/ 0 w 42"/>
                <a:gd name="T3" fmla="*/ 7 h 48"/>
                <a:gd name="T4" fmla="*/ 0 w 42"/>
                <a:gd name="T5" fmla="*/ 0 h 48"/>
                <a:gd name="T6" fmla="*/ 42 w 42"/>
                <a:gd name="T7" fmla="*/ 0 h 48"/>
                <a:gd name="T8" fmla="*/ 42 w 42"/>
                <a:gd name="T9" fmla="*/ 7 h 48"/>
                <a:gd name="T10" fmla="*/ 26 w 42"/>
                <a:gd name="T11" fmla="*/ 7 h 48"/>
                <a:gd name="T12" fmla="*/ 26 w 42"/>
                <a:gd name="T13" fmla="*/ 48 h 48"/>
                <a:gd name="T14" fmla="*/ 16 w 42"/>
                <a:gd name="T15" fmla="*/ 48 h 48"/>
                <a:gd name="T16" fmla="*/ 16 w 42"/>
                <a:gd name="T17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8">
                  <a:moveTo>
                    <a:pt x="16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7"/>
                  </a:lnTo>
                  <a:lnTo>
                    <a:pt x="26" y="7"/>
                  </a:lnTo>
                  <a:lnTo>
                    <a:pt x="26" y="48"/>
                  </a:lnTo>
                  <a:lnTo>
                    <a:pt x="16" y="48"/>
                  </a:lnTo>
                  <a:lnTo>
                    <a:pt x="16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3" name="Freeform 73"/>
            <p:cNvSpPr/>
            <p:nvPr/>
          </p:nvSpPr>
          <p:spPr bwMode="auto">
            <a:xfrm>
              <a:off x="8682831" y="1146968"/>
              <a:ext cx="55563" cy="82550"/>
            </a:xfrm>
            <a:custGeom>
              <a:avLst/>
              <a:gdLst>
                <a:gd name="T0" fmla="*/ 0 w 15"/>
                <a:gd name="T1" fmla="*/ 0 h 22"/>
                <a:gd name="T2" fmla="*/ 4 w 15"/>
                <a:gd name="T3" fmla="*/ 0 h 22"/>
                <a:gd name="T4" fmla="*/ 4 w 15"/>
                <a:gd name="T5" fmla="*/ 6 h 22"/>
                <a:gd name="T6" fmla="*/ 4 w 15"/>
                <a:gd name="T7" fmla="*/ 9 h 22"/>
                <a:gd name="T8" fmla="*/ 9 w 15"/>
                <a:gd name="T9" fmla="*/ 6 h 22"/>
                <a:gd name="T10" fmla="*/ 15 w 15"/>
                <a:gd name="T11" fmla="*/ 12 h 22"/>
                <a:gd name="T12" fmla="*/ 15 w 15"/>
                <a:gd name="T13" fmla="*/ 22 h 22"/>
                <a:gd name="T14" fmla="*/ 11 w 15"/>
                <a:gd name="T15" fmla="*/ 22 h 22"/>
                <a:gd name="T16" fmla="*/ 11 w 15"/>
                <a:gd name="T17" fmla="*/ 13 h 22"/>
                <a:gd name="T18" fmla="*/ 8 w 15"/>
                <a:gd name="T19" fmla="*/ 9 h 22"/>
                <a:gd name="T20" fmla="*/ 4 w 15"/>
                <a:gd name="T21" fmla="*/ 11 h 22"/>
                <a:gd name="T22" fmla="*/ 4 w 15"/>
                <a:gd name="T23" fmla="*/ 22 h 22"/>
                <a:gd name="T24" fmla="*/ 0 w 15"/>
                <a:gd name="T25" fmla="*/ 22 h 22"/>
                <a:gd name="T26" fmla="*/ 0 w 1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2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7"/>
                    <a:pt x="7" y="6"/>
                    <a:pt x="9" y="6"/>
                  </a:cubicBezTo>
                  <a:cubicBezTo>
                    <a:pt x="13" y="6"/>
                    <a:pt x="15" y="9"/>
                    <a:pt x="15" y="1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0"/>
                    <a:pt x="10" y="9"/>
                    <a:pt x="8" y="9"/>
                  </a:cubicBezTo>
                  <a:cubicBezTo>
                    <a:pt x="6" y="9"/>
                    <a:pt x="5" y="10"/>
                    <a:pt x="4" y="1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4" name="Freeform 74"/>
            <p:cNvSpPr>
              <a:spLocks noEditPoints="1"/>
            </p:cNvSpPr>
            <p:nvPr/>
          </p:nvSpPr>
          <p:spPr bwMode="auto">
            <a:xfrm>
              <a:off x="8754268" y="1169193"/>
              <a:ext cx="58738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5 w 16"/>
                <a:gd name="T5" fmla="*/ 9 h 16"/>
                <a:gd name="T6" fmla="*/ 4 w 16"/>
                <a:gd name="T7" fmla="*/ 9 h 16"/>
                <a:gd name="T8" fmla="*/ 9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8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6" y="13"/>
                    <a:pt x="9" y="13"/>
                  </a:cubicBezTo>
                  <a:cubicBezTo>
                    <a:pt x="11" y="13"/>
                    <a:pt x="12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5" name="Freeform 75"/>
            <p:cNvSpPr/>
            <p:nvPr/>
          </p:nvSpPr>
          <p:spPr bwMode="auto">
            <a:xfrm>
              <a:off x="8854281" y="1153318"/>
              <a:ext cx="71438" cy="76200"/>
            </a:xfrm>
            <a:custGeom>
              <a:avLst/>
              <a:gdLst>
                <a:gd name="T0" fmla="*/ 0 w 19"/>
                <a:gd name="T1" fmla="*/ 0 h 20"/>
                <a:gd name="T2" fmla="*/ 4 w 19"/>
                <a:gd name="T3" fmla="*/ 0 h 20"/>
                <a:gd name="T4" fmla="*/ 4 w 19"/>
                <a:gd name="T5" fmla="*/ 11 h 20"/>
                <a:gd name="T6" fmla="*/ 9 w 19"/>
                <a:gd name="T7" fmla="*/ 17 h 20"/>
                <a:gd name="T8" fmla="*/ 14 w 19"/>
                <a:gd name="T9" fmla="*/ 11 h 20"/>
                <a:gd name="T10" fmla="*/ 14 w 19"/>
                <a:gd name="T11" fmla="*/ 0 h 20"/>
                <a:gd name="T12" fmla="*/ 19 w 19"/>
                <a:gd name="T13" fmla="*/ 0 h 20"/>
                <a:gd name="T14" fmla="*/ 19 w 19"/>
                <a:gd name="T15" fmla="*/ 11 h 20"/>
                <a:gd name="T16" fmla="*/ 9 w 19"/>
                <a:gd name="T17" fmla="*/ 20 h 20"/>
                <a:gd name="T18" fmla="*/ 0 w 19"/>
                <a:gd name="T19" fmla="*/ 11 h 20"/>
                <a:gd name="T20" fmla="*/ 0 w 1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0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6"/>
                    <a:pt x="6" y="17"/>
                    <a:pt x="9" y="17"/>
                  </a:cubicBezTo>
                  <a:cubicBezTo>
                    <a:pt x="12" y="17"/>
                    <a:pt x="14" y="16"/>
                    <a:pt x="14" y="1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8"/>
                    <a:pt x="15" y="20"/>
                    <a:pt x="9" y="20"/>
                  </a:cubicBezTo>
                  <a:cubicBezTo>
                    <a:pt x="4" y="20"/>
                    <a:pt x="0" y="18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6" name="Freeform 76"/>
            <p:cNvSpPr/>
            <p:nvPr/>
          </p:nvSpPr>
          <p:spPr bwMode="auto">
            <a:xfrm>
              <a:off x="8944768" y="1169193"/>
              <a:ext cx="57150" cy="60325"/>
            </a:xfrm>
            <a:custGeom>
              <a:avLst/>
              <a:gdLst>
                <a:gd name="T0" fmla="*/ 0 w 15"/>
                <a:gd name="T1" fmla="*/ 1 h 16"/>
                <a:gd name="T2" fmla="*/ 3 w 15"/>
                <a:gd name="T3" fmla="*/ 1 h 16"/>
                <a:gd name="T4" fmla="*/ 4 w 15"/>
                <a:gd name="T5" fmla="*/ 3 h 16"/>
                <a:gd name="T6" fmla="*/ 4 w 15"/>
                <a:gd name="T7" fmla="*/ 3 h 16"/>
                <a:gd name="T8" fmla="*/ 10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5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7" y="0"/>
                    <a:pt x="10" y="0"/>
                  </a:cubicBezTo>
                  <a:cubicBezTo>
                    <a:pt x="14" y="0"/>
                    <a:pt x="15" y="3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7" name="Freeform 77"/>
            <p:cNvSpPr>
              <a:spLocks noEditPoints="1"/>
            </p:cNvSpPr>
            <p:nvPr/>
          </p:nvSpPr>
          <p:spPr bwMode="auto">
            <a:xfrm>
              <a:off x="9019381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1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1 w 5"/>
                <a:gd name="T17" fmla="*/ 22 h 22"/>
                <a:gd name="T18" fmla="*/ 1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1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22"/>
                    <a:pt x="1" y="22"/>
                    <a:pt x="1" y="22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8" name="Freeform 78"/>
            <p:cNvSpPr/>
            <p:nvPr/>
          </p:nvSpPr>
          <p:spPr bwMode="auto">
            <a:xfrm>
              <a:off x="9049543" y="1172368"/>
              <a:ext cx="63500" cy="57150"/>
            </a:xfrm>
            <a:custGeom>
              <a:avLst/>
              <a:gdLst>
                <a:gd name="T0" fmla="*/ 0 w 17"/>
                <a:gd name="T1" fmla="*/ 0 h 15"/>
                <a:gd name="T2" fmla="*/ 4 w 17"/>
                <a:gd name="T3" fmla="*/ 0 h 15"/>
                <a:gd name="T4" fmla="*/ 7 w 17"/>
                <a:gd name="T5" fmla="*/ 8 h 15"/>
                <a:gd name="T6" fmla="*/ 9 w 17"/>
                <a:gd name="T7" fmla="*/ 12 h 15"/>
                <a:gd name="T8" fmla="*/ 9 w 17"/>
                <a:gd name="T9" fmla="*/ 12 h 15"/>
                <a:gd name="T10" fmla="*/ 10 w 17"/>
                <a:gd name="T11" fmla="*/ 8 h 15"/>
                <a:gd name="T12" fmla="*/ 13 w 17"/>
                <a:gd name="T13" fmla="*/ 0 h 15"/>
                <a:gd name="T14" fmla="*/ 17 w 17"/>
                <a:gd name="T15" fmla="*/ 0 h 15"/>
                <a:gd name="T16" fmla="*/ 11 w 17"/>
                <a:gd name="T17" fmla="*/ 15 h 15"/>
                <a:gd name="T18" fmla="*/ 6 w 17"/>
                <a:gd name="T19" fmla="*/ 15 h 15"/>
                <a:gd name="T20" fmla="*/ 0 w 17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8" y="11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10" y="9"/>
                    <a:pt x="10" y="8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6" y="15"/>
                    <a:pt x="6" y="15"/>
                    <a:pt x="6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9" name="Freeform 79"/>
            <p:cNvSpPr>
              <a:spLocks noEditPoints="1"/>
            </p:cNvSpPr>
            <p:nvPr/>
          </p:nvSpPr>
          <p:spPr bwMode="auto">
            <a:xfrm>
              <a:off x="9120981" y="1169193"/>
              <a:ext cx="60325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5 w 16"/>
                <a:gd name="T5" fmla="*/ 9 h 16"/>
                <a:gd name="T6" fmla="*/ 4 w 16"/>
                <a:gd name="T7" fmla="*/ 9 h 16"/>
                <a:gd name="T8" fmla="*/ 9 w 16"/>
                <a:gd name="T9" fmla="*/ 13 h 16"/>
                <a:gd name="T10" fmla="*/ 13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8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0" name="Freeform 80"/>
            <p:cNvSpPr/>
            <p:nvPr/>
          </p:nvSpPr>
          <p:spPr bwMode="auto">
            <a:xfrm>
              <a:off x="9195593" y="1169193"/>
              <a:ext cx="41275" cy="60325"/>
            </a:xfrm>
            <a:custGeom>
              <a:avLst/>
              <a:gdLst>
                <a:gd name="T0" fmla="*/ 0 w 11"/>
                <a:gd name="T1" fmla="*/ 1 h 16"/>
                <a:gd name="T2" fmla="*/ 3 w 11"/>
                <a:gd name="T3" fmla="*/ 1 h 16"/>
                <a:gd name="T4" fmla="*/ 3 w 11"/>
                <a:gd name="T5" fmla="*/ 3 h 16"/>
                <a:gd name="T6" fmla="*/ 4 w 11"/>
                <a:gd name="T7" fmla="*/ 3 h 16"/>
                <a:gd name="T8" fmla="*/ 9 w 11"/>
                <a:gd name="T9" fmla="*/ 0 h 16"/>
                <a:gd name="T10" fmla="*/ 11 w 11"/>
                <a:gd name="T11" fmla="*/ 1 h 16"/>
                <a:gd name="T12" fmla="*/ 10 w 11"/>
                <a:gd name="T13" fmla="*/ 4 h 16"/>
                <a:gd name="T14" fmla="*/ 8 w 11"/>
                <a:gd name="T15" fmla="*/ 4 h 16"/>
                <a:gd name="T16" fmla="*/ 4 w 11"/>
                <a:gd name="T17" fmla="*/ 7 h 16"/>
                <a:gd name="T18" fmla="*/ 4 w 11"/>
                <a:gd name="T19" fmla="*/ 16 h 16"/>
                <a:gd name="T20" fmla="*/ 0 w 11"/>
                <a:gd name="T21" fmla="*/ 16 h 16"/>
                <a:gd name="T22" fmla="*/ 0 w 11"/>
                <a:gd name="T2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0" y="0"/>
                    <a:pt x="10" y="0"/>
                    <a:pt x="11" y="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7" y="4"/>
                    <a:pt x="5" y="4"/>
                    <a:pt x="4" y="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1" name="Freeform 81"/>
            <p:cNvSpPr/>
            <p:nvPr/>
          </p:nvSpPr>
          <p:spPr bwMode="auto">
            <a:xfrm>
              <a:off x="9236868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8 w 14"/>
                <a:gd name="T11" fmla="*/ 0 h 16"/>
                <a:gd name="T12" fmla="*/ 14 w 14"/>
                <a:gd name="T13" fmla="*/ 2 h 16"/>
                <a:gd name="T14" fmla="*/ 12 w 14"/>
                <a:gd name="T15" fmla="*/ 4 h 16"/>
                <a:gd name="T16" fmla="*/ 8 w 14"/>
                <a:gd name="T17" fmla="*/ 3 h 16"/>
                <a:gd name="T18" fmla="*/ 5 w 14"/>
                <a:gd name="T19" fmla="*/ 5 h 16"/>
                <a:gd name="T20" fmla="*/ 9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4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4" y="9"/>
                    <a:pt x="1" y="7"/>
                    <a:pt x="1" y="5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0" y="0"/>
                    <a:pt x="12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9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7" y="6"/>
                    <a:pt x="9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1" y="16"/>
                    <a:pt x="7" y="16"/>
                  </a:cubicBezTo>
                  <a:cubicBezTo>
                    <a:pt x="4" y="16"/>
                    <a:pt x="2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2" name="Freeform 82"/>
            <p:cNvSpPr>
              <a:spLocks noEditPoints="1"/>
            </p:cNvSpPr>
            <p:nvPr/>
          </p:nvSpPr>
          <p:spPr bwMode="auto">
            <a:xfrm>
              <a:off x="9300368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1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1 w 5"/>
                <a:gd name="T17" fmla="*/ 22 h 22"/>
                <a:gd name="T18" fmla="*/ 1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1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22"/>
                    <a:pt x="1" y="22"/>
                    <a:pt x="1" y="22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3" name="Freeform 83"/>
            <p:cNvSpPr/>
            <p:nvPr/>
          </p:nvSpPr>
          <p:spPr bwMode="auto">
            <a:xfrm>
              <a:off x="9330531" y="1158081"/>
              <a:ext cx="46038" cy="71438"/>
            </a:xfrm>
            <a:custGeom>
              <a:avLst/>
              <a:gdLst>
                <a:gd name="T0" fmla="*/ 3 w 12"/>
                <a:gd name="T1" fmla="*/ 7 h 19"/>
                <a:gd name="T2" fmla="*/ 0 w 12"/>
                <a:gd name="T3" fmla="*/ 7 h 19"/>
                <a:gd name="T4" fmla="*/ 0 w 12"/>
                <a:gd name="T5" fmla="*/ 4 h 19"/>
                <a:gd name="T6" fmla="*/ 3 w 12"/>
                <a:gd name="T7" fmla="*/ 4 h 19"/>
                <a:gd name="T8" fmla="*/ 4 w 12"/>
                <a:gd name="T9" fmla="*/ 0 h 19"/>
                <a:gd name="T10" fmla="*/ 7 w 12"/>
                <a:gd name="T11" fmla="*/ 0 h 19"/>
                <a:gd name="T12" fmla="*/ 7 w 12"/>
                <a:gd name="T13" fmla="*/ 4 h 19"/>
                <a:gd name="T14" fmla="*/ 12 w 12"/>
                <a:gd name="T15" fmla="*/ 4 h 19"/>
                <a:gd name="T16" fmla="*/ 12 w 12"/>
                <a:gd name="T17" fmla="*/ 7 h 19"/>
                <a:gd name="T18" fmla="*/ 7 w 12"/>
                <a:gd name="T19" fmla="*/ 7 h 19"/>
                <a:gd name="T20" fmla="*/ 7 w 12"/>
                <a:gd name="T21" fmla="*/ 14 h 19"/>
                <a:gd name="T22" fmla="*/ 10 w 12"/>
                <a:gd name="T23" fmla="*/ 16 h 19"/>
                <a:gd name="T24" fmla="*/ 11 w 12"/>
                <a:gd name="T25" fmla="*/ 16 h 19"/>
                <a:gd name="T26" fmla="*/ 12 w 12"/>
                <a:gd name="T27" fmla="*/ 19 h 19"/>
                <a:gd name="T28" fmla="*/ 9 w 12"/>
                <a:gd name="T29" fmla="*/ 19 h 19"/>
                <a:gd name="T30" fmla="*/ 3 w 12"/>
                <a:gd name="T31" fmla="*/ 14 h 19"/>
                <a:gd name="T32" fmla="*/ 3 w 12"/>
                <a:gd name="T3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9">
                  <a:moveTo>
                    <a:pt x="3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8" y="16"/>
                    <a:pt x="10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4" y="19"/>
                    <a:pt x="3" y="17"/>
                    <a:pt x="3" y="14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4" name="Freeform 84"/>
            <p:cNvSpPr/>
            <p:nvPr/>
          </p:nvSpPr>
          <p:spPr bwMode="auto">
            <a:xfrm>
              <a:off x="9379743" y="1172368"/>
              <a:ext cx="63500" cy="79375"/>
            </a:xfrm>
            <a:custGeom>
              <a:avLst/>
              <a:gdLst>
                <a:gd name="T0" fmla="*/ 3 w 17"/>
                <a:gd name="T1" fmla="*/ 18 h 21"/>
                <a:gd name="T2" fmla="*/ 7 w 17"/>
                <a:gd name="T3" fmla="*/ 16 h 21"/>
                <a:gd name="T4" fmla="*/ 7 w 17"/>
                <a:gd name="T5" fmla="*/ 15 h 21"/>
                <a:gd name="T6" fmla="*/ 0 w 17"/>
                <a:gd name="T7" fmla="*/ 0 h 21"/>
                <a:gd name="T8" fmla="*/ 4 w 17"/>
                <a:gd name="T9" fmla="*/ 0 h 21"/>
                <a:gd name="T10" fmla="*/ 8 w 17"/>
                <a:gd name="T11" fmla="*/ 7 h 21"/>
                <a:gd name="T12" fmla="*/ 9 w 17"/>
                <a:gd name="T13" fmla="*/ 11 h 21"/>
                <a:gd name="T14" fmla="*/ 9 w 17"/>
                <a:gd name="T15" fmla="*/ 11 h 21"/>
                <a:gd name="T16" fmla="*/ 11 w 17"/>
                <a:gd name="T17" fmla="*/ 7 h 21"/>
                <a:gd name="T18" fmla="*/ 13 w 17"/>
                <a:gd name="T19" fmla="*/ 0 h 21"/>
                <a:gd name="T20" fmla="*/ 17 w 17"/>
                <a:gd name="T21" fmla="*/ 0 h 21"/>
                <a:gd name="T22" fmla="*/ 11 w 17"/>
                <a:gd name="T23" fmla="*/ 15 h 21"/>
                <a:gd name="T24" fmla="*/ 4 w 17"/>
                <a:gd name="T25" fmla="*/ 21 h 21"/>
                <a:gd name="T26" fmla="*/ 1 w 17"/>
                <a:gd name="T27" fmla="*/ 21 h 21"/>
                <a:gd name="T28" fmla="*/ 2 w 17"/>
                <a:gd name="T29" fmla="*/ 18 h 21"/>
                <a:gd name="T30" fmla="*/ 3 w 17"/>
                <a:gd name="T3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1">
                  <a:moveTo>
                    <a:pt x="3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9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9" y="19"/>
                    <a:pt x="7" y="21"/>
                    <a:pt x="4" y="21"/>
                  </a:cubicBezTo>
                  <a:cubicBezTo>
                    <a:pt x="3" y="21"/>
                    <a:pt x="2" y="21"/>
                    <a:pt x="1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5" name="Freeform 85"/>
            <p:cNvSpPr>
              <a:spLocks noEditPoints="1"/>
            </p:cNvSpPr>
            <p:nvPr/>
          </p:nvSpPr>
          <p:spPr bwMode="auto">
            <a:xfrm>
              <a:off x="9481343" y="1169193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17 w 17"/>
                <a:gd name="T3" fmla="*/ 8 h 16"/>
                <a:gd name="T4" fmla="*/ 8 w 17"/>
                <a:gd name="T5" fmla="*/ 16 h 16"/>
                <a:gd name="T6" fmla="*/ 0 w 17"/>
                <a:gd name="T7" fmla="*/ 8 h 16"/>
                <a:gd name="T8" fmla="*/ 8 w 17"/>
                <a:gd name="T9" fmla="*/ 0 h 16"/>
                <a:gd name="T10" fmla="*/ 8 w 17"/>
                <a:gd name="T11" fmla="*/ 13 h 16"/>
                <a:gd name="T12" fmla="*/ 13 w 17"/>
                <a:gd name="T13" fmla="*/ 8 h 16"/>
                <a:gd name="T14" fmla="*/ 8 w 17"/>
                <a:gd name="T15" fmla="*/ 3 h 16"/>
                <a:gd name="T16" fmla="*/ 4 w 17"/>
                <a:gd name="T17" fmla="*/ 8 h 16"/>
                <a:gd name="T18" fmla="*/ 8 w 17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8" y="13"/>
                  </a:moveTo>
                  <a:cubicBezTo>
                    <a:pt x="11" y="13"/>
                    <a:pt x="13" y="11"/>
                    <a:pt x="13" y="8"/>
                  </a:cubicBezTo>
                  <a:cubicBezTo>
                    <a:pt x="13" y="5"/>
                    <a:pt x="11" y="3"/>
                    <a:pt x="8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8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6" name="Freeform 86"/>
            <p:cNvSpPr/>
            <p:nvPr/>
          </p:nvSpPr>
          <p:spPr bwMode="auto">
            <a:xfrm>
              <a:off x="9552781" y="1146968"/>
              <a:ext cx="44450" cy="82550"/>
            </a:xfrm>
            <a:custGeom>
              <a:avLst/>
              <a:gdLst>
                <a:gd name="T0" fmla="*/ 11 w 12"/>
                <a:gd name="T1" fmla="*/ 3 h 22"/>
                <a:gd name="T2" fmla="*/ 9 w 12"/>
                <a:gd name="T3" fmla="*/ 3 h 22"/>
                <a:gd name="T4" fmla="*/ 7 w 12"/>
                <a:gd name="T5" fmla="*/ 5 h 22"/>
                <a:gd name="T6" fmla="*/ 7 w 12"/>
                <a:gd name="T7" fmla="*/ 7 h 22"/>
                <a:gd name="T8" fmla="*/ 10 w 12"/>
                <a:gd name="T9" fmla="*/ 7 h 22"/>
                <a:gd name="T10" fmla="*/ 10 w 12"/>
                <a:gd name="T11" fmla="*/ 10 h 22"/>
                <a:gd name="T12" fmla="*/ 7 w 12"/>
                <a:gd name="T13" fmla="*/ 10 h 22"/>
                <a:gd name="T14" fmla="*/ 7 w 12"/>
                <a:gd name="T15" fmla="*/ 22 h 22"/>
                <a:gd name="T16" fmla="*/ 3 w 12"/>
                <a:gd name="T17" fmla="*/ 22 h 22"/>
                <a:gd name="T18" fmla="*/ 3 w 12"/>
                <a:gd name="T19" fmla="*/ 10 h 22"/>
                <a:gd name="T20" fmla="*/ 0 w 12"/>
                <a:gd name="T21" fmla="*/ 10 h 22"/>
                <a:gd name="T22" fmla="*/ 0 w 12"/>
                <a:gd name="T23" fmla="*/ 7 h 22"/>
                <a:gd name="T24" fmla="*/ 3 w 12"/>
                <a:gd name="T25" fmla="*/ 7 h 22"/>
                <a:gd name="T26" fmla="*/ 3 w 12"/>
                <a:gd name="T27" fmla="*/ 5 h 22"/>
                <a:gd name="T28" fmla="*/ 9 w 12"/>
                <a:gd name="T29" fmla="*/ 0 h 22"/>
                <a:gd name="T30" fmla="*/ 12 w 12"/>
                <a:gd name="T31" fmla="*/ 0 h 22"/>
                <a:gd name="T32" fmla="*/ 11 w 12"/>
                <a:gd name="T3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22">
                  <a:moveTo>
                    <a:pt x="11" y="3"/>
                  </a:moveTo>
                  <a:cubicBezTo>
                    <a:pt x="10" y="3"/>
                    <a:pt x="10" y="3"/>
                    <a:pt x="9" y="3"/>
                  </a:cubicBezTo>
                  <a:cubicBezTo>
                    <a:pt x="8" y="3"/>
                    <a:pt x="7" y="3"/>
                    <a:pt x="7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2"/>
                    <a:pt x="4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7" name="Freeform 87"/>
            <p:cNvSpPr/>
            <p:nvPr/>
          </p:nvSpPr>
          <p:spPr bwMode="auto">
            <a:xfrm>
              <a:off x="9627393" y="1150143"/>
              <a:ext cx="66675" cy="79375"/>
            </a:xfrm>
            <a:custGeom>
              <a:avLst/>
              <a:gdLst>
                <a:gd name="T0" fmla="*/ 11 w 18"/>
                <a:gd name="T1" fmla="*/ 0 h 21"/>
                <a:gd name="T2" fmla="*/ 18 w 18"/>
                <a:gd name="T3" fmla="*/ 3 h 21"/>
                <a:gd name="T4" fmla="*/ 16 w 18"/>
                <a:gd name="T5" fmla="*/ 5 h 21"/>
                <a:gd name="T6" fmla="*/ 11 w 18"/>
                <a:gd name="T7" fmla="*/ 4 h 21"/>
                <a:gd name="T8" fmla="*/ 4 w 18"/>
                <a:gd name="T9" fmla="*/ 11 h 21"/>
                <a:gd name="T10" fmla="*/ 11 w 18"/>
                <a:gd name="T11" fmla="*/ 18 h 21"/>
                <a:gd name="T12" fmla="*/ 16 w 18"/>
                <a:gd name="T13" fmla="*/ 16 h 21"/>
                <a:gd name="T14" fmla="*/ 18 w 18"/>
                <a:gd name="T15" fmla="*/ 18 h 21"/>
                <a:gd name="T16" fmla="*/ 11 w 18"/>
                <a:gd name="T17" fmla="*/ 21 h 21"/>
                <a:gd name="T18" fmla="*/ 0 w 18"/>
                <a:gd name="T19" fmla="*/ 11 h 21"/>
                <a:gd name="T20" fmla="*/ 11 w 18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cubicBezTo>
                    <a:pt x="14" y="0"/>
                    <a:pt x="16" y="2"/>
                    <a:pt x="18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3" y="4"/>
                    <a:pt x="11" y="4"/>
                  </a:cubicBezTo>
                  <a:cubicBezTo>
                    <a:pt x="7" y="4"/>
                    <a:pt x="4" y="6"/>
                    <a:pt x="4" y="11"/>
                  </a:cubicBezTo>
                  <a:cubicBezTo>
                    <a:pt x="4" y="15"/>
                    <a:pt x="7" y="18"/>
                    <a:pt x="11" y="18"/>
                  </a:cubicBezTo>
                  <a:cubicBezTo>
                    <a:pt x="13" y="18"/>
                    <a:pt x="15" y="17"/>
                    <a:pt x="16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0"/>
                    <a:pt x="14" y="21"/>
                    <a:pt x="11" y="21"/>
                  </a:cubicBezTo>
                  <a:cubicBezTo>
                    <a:pt x="5" y="21"/>
                    <a:pt x="0" y="17"/>
                    <a:pt x="0" y="11"/>
                  </a:cubicBezTo>
                  <a:cubicBezTo>
                    <a:pt x="0" y="4"/>
                    <a:pt x="5" y="0"/>
                    <a:pt x="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8" name="Freeform 88"/>
            <p:cNvSpPr/>
            <p:nvPr/>
          </p:nvSpPr>
          <p:spPr bwMode="auto">
            <a:xfrm>
              <a:off x="9709943" y="1146968"/>
              <a:ext cx="55563" cy="82550"/>
            </a:xfrm>
            <a:custGeom>
              <a:avLst/>
              <a:gdLst>
                <a:gd name="T0" fmla="*/ 0 w 15"/>
                <a:gd name="T1" fmla="*/ 0 h 22"/>
                <a:gd name="T2" fmla="*/ 4 w 15"/>
                <a:gd name="T3" fmla="*/ 0 h 22"/>
                <a:gd name="T4" fmla="*/ 4 w 15"/>
                <a:gd name="T5" fmla="*/ 6 h 22"/>
                <a:gd name="T6" fmla="*/ 4 w 15"/>
                <a:gd name="T7" fmla="*/ 9 h 22"/>
                <a:gd name="T8" fmla="*/ 10 w 15"/>
                <a:gd name="T9" fmla="*/ 6 h 22"/>
                <a:gd name="T10" fmla="*/ 15 w 15"/>
                <a:gd name="T11" fmla="*/ 12 h 22"/>
                <a:gd name="T12" fmla="*/ 15 w 15"/>
                <a:gd name="T13" fmla="*/ 22 h 22"/>
                <a:gd name="T14" fmla="*/ 11 w 15"/>
                <a:gd name="T15" fmla="*/ 22 h 22"/>
                <a:gd name="T16" fmla="*/ 11 w 15"/>
                <a:gd name="T17" fmla="*/ 13 h 22"/>
                <a:gd name="T18" fmla="*/ 8 w 15"/>
                <a:gd name="T19" fmla="*/ 9 h 22"/>
                <a:gd name="T20" fmla="*/ 4 w 15"/>
                <a:gd name="T21" fmla="*/ 11 h 22"/>
                <a:gd name="T22" fmla="*/ 4 w 15"/>
                <a:gd name="T23" fmla="*/ 22 h 22"/>
                <a:gd name="T24" fmla="*/ 0 w 15"/>
                <a:gd name="T25" fmla="*/ 22 h 22"/>
                <a:gd name="T26" fmla="*/ 0 w 1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2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7"/>
                    <a:pt x="7" y="6"/>
                    <a:pt x="10" y="6"/>
                  </a:cubicBezTo>
                  <a:cubicBezTo>
                    <a:pt x="14" y="6"/>
                    <a:pt x="15" y="9"/>
                    <a:pt x="15" y="1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0"/>
                    <a:pt x="10" y="9"/>
                    <a:pt x="8" y="9"/>
                  </a:cubicBezTo>
                  <a:cubicBezTo>
                    <a:pt x="7" y="9"/>
                    <a:pt x="6" y="10"/>
                    <a:pt x="4" y="1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9" name="Freeform 89"/>
            <p:cNvSpPr>
              <a:spLocks noEditPoints="1"/>
            </p:cNvSpPr>
            <p:nvPr/>
          </p:nvSpPr>
          <p:spPr bwMode="auto">
            <a:xfrm>
              <a:off x="9784556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0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0 w 5"/>
                <a:gd name="T17" fmla="*/ 22 h 22"/>
                <a:gd name="T18" fmla="*/ 0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0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0" name="Freeform 90"/>
            <p:cNvSpPr/>
            <p:nvPr/>
          </p:nvSpPr>
          <p:spPr bwMode="auto">
            <a:xfrm>
              <a:off x="9822656" y="1169193"/>
              <a:ext cx="55563" cy="60325"/>
            </a:xfrm>
            <a:custGeom>
              <a:avLst/>
              <a:gdLst>
                <a:gd name="T0" fmla="*/ 0 w 15"/>
                <a:gd name="T1" fmla="*/ 1 h 16"/>
                <a:gd name="T2" fmla="*/ 3 w 15"/>
                <a:gd name="T3" fmla="*/ 1 h 16"/>
                <a:gd name="T4" fmla="*/ 4 w 15"/>
                <a:gd name="T5" fmla="*/ 3 h 16"/>
                <a:gd name="T6" fmla="*/ 4 w 15"/>
                <a:gd name="T7" fmla="*/ 3 h 16"/>
                <a:gd name="T8" fmla="*/ 10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5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4" y="0"/>
                    <a:pt x="15" y="3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1" name="Freeform 91"/>
            <p:cNvSpPr>
              <a:spLocks noEditPoints="1"/>
            </p:cNvSpPr>
            <p:nvPr/>
          </p:nvSpPr>
          <p:spPr bwMode="auto">
            <a:xfrm>
              <a:off x="9894093" y="1169193"/>
              <a:ext cx="58738" cy="60325"/>
            </a:xfrm>
            <a:custGeom>
              <a:avLst/>
              <a:gdLst>
                <a:gd name="T0" fmla="*/ 9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4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9 w 16"/>
                <a:gd name="T19" fmla="*/ 0 h 16"/>
                <a:gd name="T20" fmla="*/ 12 w 16"/>
                <a:gd name="T21" fmla="*/ 7 h 16"/>
                <a:gd name="T22" fmla="*/ 9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4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3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2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9" y="3"/>
                  </a:cubicBezTo>
                  <a:cubicBezTo>
                    <a:pt x="7" y="3"/>
                    <a:pt x="5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2" name="Freeform 92"/>
            <p:cNvSpPr/>
            <p:nvPr/>
          </p:nvSpPr>
          <p:spPr bwMode="auto">
            <a:xfrm>
              <a:off x="9960768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8 w 14"/>
                <a:gd name="T11" fmla="*/ 0 h 16"/>
                <a:gd name="T12" fmla="*/ 14 w 14"/>
                <a:gd name="T13" fmla="*/ 2 h 16"/>
                <a:gd name="T14" fmla="*/ 12 w 14"/>
                <a:gd name="T15" fmla="*/ 4 h 16"/>
                <a:gd name="T16" fmla="*/ 8 w 14"/>
                <a:gd name="T17" fmla="*/ 3 h 16"/>
                <a:gd name="T18" fmla="*/ 5 w 14"/>
                <a:gd name="T19" fmla="*/ 5 h 16"/>
                <a:gd name="T20" fmla="*/ 9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4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4" y="9"/>
                    <a:pt x="1" y="7"/>
                    <a:pt x="1" y="5"/>
                  </a:cubicBezTo>
                  <a:cubicBezTo>
                    <a:pt x="1" y="2"/>
                    <a:pt x="4" y="0"/>
                    <a:pt x="8" y="0"/>
                  </a:cubicBezTo>
                  <a:cubicBezTo>
                    <a:pt x="10" y="0"/>
                    <a:pt x="12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9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7" y="6"/>
                    <a:pt x="9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2" y="16"/>
                    <a:pt x="7" y="16"/>
                  </a:cubicBezTo>
                  <a:cubicBezTo>
                    <a:pt x="5" y="16"/>
                    <a:pt x="2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3" name="Freeform 93"/>
            <p:cNvSpPr>
              <a:spLocks noEditPoints="1"/>
            </p:cNvSpPr>
            <p:nvPr/>
          </p:nvSpPr>
          <p:spPr bwMode="auto">
            <a:xfrm>
              <a:off x="10024268" y="1169193"/>
              <a:ext cx="57150" cy="60325"/>
            </a:xfrm>
            <a:custGeom>
              <a:avLst/>
              <a:gdLst>
                <a:gd name="T0" fmla="*/ 8 w 15"/>
                <a:gd name="T1" fmla="*/ 0 h 16"/>
                <a:gd name="T2" fmla="*/ 15 w 15"/>
                <a:gd name="T3" fmla="*/ 8 h 16"/>
                <a:gd name="T4" fmla="*/ 15 w 15"/>
                <a:gd name="T5" fmla="*/ 9 h 16"/>
                <a:gd name="T6" fmla="*/ 4 w 15"/>
                <a:gd name="T7" fmla="*/ 9 h 16"/>
                <a:gd name="T8" fmla="*/ 9 w 15"/>
                <a:gd name="T9" fmla="*/ 13 h 16"/>
                <a:gd name="T10" fmla="*/ 13 w 15"/>
                <a:gd name="T11" fmla="*/ 12 h 16"/>
                <a:gd name="T12" fmla="*/ 15 w 15"/>
                <a:gd name="T13" fmla="*/ 15 h 16"/>
                <a:gd name="T14" fmla="*/ 9 w 15"/>
                <a:gd name="T15" fmla="*/ 16 h 16"/>
                <a:gd name="T16" fmla="*/ 0 w 15"/>
                <a:gd name="T17" fmla="*/ 8 h 16"/>
                <a:gd name="T18" fmla="*/ 8 w 15"/>
                <a:gd name="T19" fmla="*/ 0 h 16"/>
                <a:gd name="T20" fmla="*/ 12 w 15"/>
                <a:gd name="T21" fmla="*/ 7 h 16"/>
                <a:gd name="T22" fmla="*/ 8 w 15"/>
                <a:gd name="T23" fmla="*/ 3 h 16"/>
                <a:gd name="T24" fmla="*/ 4 w 15"/>
                <a:gd name="T25" fmla="*/ 7 h 16"/>
                <a:gd name="T26" fmla="*/ 12 w 15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3" y="0"/>
                    <a:pt x="15" y="3"/>
                    <a:pt x="15" y="8"/>
                  </a:cubicBezTo>
                  <a:cubicBezTo>
                    <a:pt x="15" y="8"/>
                    <a:pt x="15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4" name="Freeform 94"/>
            <p:cNvSpPr>
              <a:spLocks noEditPoints="1"/>
            </p:cNvSpPr>
            <p:nvPr/>
          </p:nvSpPr>
          <p:spPr bwMode="auto">
            <a:xfrm>
              <a:off x="10114756" y="1153318"/>
              <a:ext cx="79375" cy="76200"/>
            </a:xfrm>
            <a:custGeom>
              <a:avLst/>
              <a:gdLst>
                <a:gd name="T0" fmla="*/ 14 w 21"/>
                <a:gd name="T1" fmla="*/ 14 h 20"/>
                <a:gd name="T2" fmla="*/ 6 w 21"/>
                <a:gd name="T3" fmla="*/ 14 h 20"/>
                <a:gd name="T4" fmla="*/ 4 w 21"/>
                <a:gd name="T5" fmla="*/ 20 h 20"/>
                <a:gd name="T6" fmla="*/ 0 w 21"/>
                <a:gd name="T7" fmla="*/ 20 h 20"/>
                <a:gd name="T8" fmla="*/ 8 w 21"/>
                <a:gd name="T9" fmla="*/ 0 h 20"/>
                <a:gd name="T10" fmla="*/ 13 w 21"/>
                <a:gd name="T11" fmla="*/ 0 h 20"/>
                <a:gd name="T12" fmla="*/ 21 w 21"/>
                <a:gd name="T13" fmla="*/ 20 h 20"/>
                <a:gd name="T14" fmla="*/ 16 w 21"/>
                <a:gd name="T15" fmla="*/ 20 h 20"/>
                <a:gd name="T16" fmla="*/ 14 w 21"/>
                <a:gd name="T17" fmla="*/ 14 h 20"/>
                <a:gd name="T18" fmla="*/ 13 w 21"/>
                <a:gd name="T19" fmla="*/ 12 h 20"/>
                <a:gd name="T20" fmla="*/ 13 w 21"/>
                <a:gd name="T21" fmla="*/ 9 h 20"/>
                <a:gd name="T22" fmla="*/ 10 w 21"/>
                <a:gd name="T23" fmla="*/ 3 h 20"/>
                <a:gd name="T24" fmla="*/ 10 w 21"/>
                <a:gd name="T25" fmla="*/ 3 h 20"/>
                <a:gd name="T26" fmla="*/ 8 w 21"/>
                <a:gd name="T27" fmla="*/ 9 h 20"/>
                <a:gd name="T28" fmla="*/ 7 w 21"/>
                <a:gd name="T29" fmla="*/ 12 h 20"/>
                <a:gd name="T30" fmla="*/ 13 w 21"/>
                <a:gd name="T31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20">
                  <a:moveTo>
                    <a:pt x="14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4" y="14"/>
                  </a:lnTo>
                  <a:close/>
                  <a:moveTo>
                    <a:pt x="13" y="12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2" y="7"/>
                    <a:pt x="11" y="5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5"/>
                    <a:pt x="9" y="7"/>
                    <a:pt x="8" y="9"/>
                  </a:cubicBezTo>
                  <a:cubicBezTo>
                    <a:pt x="7" y="12"/>
                    <a:pt x="7" y="12"/>
                    <a:pt x="7" y="12"/>
                  </a:cubicBezTo>
                  <a:lnTo>
                    <a:pt x="13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5" name="Freeform 95"/>
            <p:cNvSpPr/>
            <p:nvPr/>
          </p:nvSpPr>
          <p:spPr bwMode="auto">
            <a:xfrm>
              <a:off x="10197306" y="1169193"/>
              <a:ext cx="55563" cy="60325"/>
            </a:xfrm>
            <a:custGeom>
              <a:avLst/>
              <a:gdLst>
                <a:gd name="T0" fmla="*/ 9 w 15"/>
                <a:gd name="T1" fmla="*/ 0 h 16"/>
                <a:gd name="T2" fmla="*/ 14 w 15"/>
                <a:gd name="T3" fmla="*/ 2 h 16"/>
                <a:gd name="T4" fmla="*/ 12 w 15"/>
                <a:gd name="T5" fmla="*/ 4 h 16"/>
                <a:gd name="T6" fmla="*/ 9 w 15"/>
                <a:gd name="T7" fmla="*/ 3 h 16"/>
                <a:gd name="T8" fmla="*/ 4 w 15"/>
                <a:gd name="T9" fmla="*/ 8 h 16"/>
                <a:gd name="T10" fmla="*/ 9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9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9" y="0"/>
                  </a:moveTo>
                  <a:cubicBezTo>
                    <a:pt x="11" y="0"/>
                    <a:pt x="13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6" name="Freeform 96"/>
            <p:cNvSpPr>
              <a:spLocks noEditPoints="1"/>
            </p:cNvSpPr>
            <p:nvPr/>
          </p:nvSpPr>
          <p:spPr bwMode="auto">
            <a:xfrm>
              <a:off x="10260806" y="1169193"/>
              <a:ext cx="57150" cy="60325"/>
            </a:xfrm>
            <a:custGeom>
              <a:avLst/>
              <a:gdLst>
                <a:gd name="T0" fmla="*/ 11 w 15"/>
                <a:gd name="T1" fmla="*/ 6 h 16"/>
                <a:gd name="T2" fmla="*/ 7 w 15"/>
                <a:gd name="T3" fmla="*/ 3 h 16"/>
                <a:gd name="T4" fmla="*/ 2 w 15"/>
                <a:gd name="T5" fmla="*/ 5 h 16"/>
                <a:gd name="T6" fmla="*/ 1 w 15"/>
                <a:gd name="T7" fmla="*/ 2 h 16"/>
                <a:gd name="T8" fmla="*/ 8 w 15"/>
                <a:gd name="T9" fmla="*/ 0 h 16"/>
                <a:gd name="T10" fmla="*/ 15 w 15"/>
                <a:gd name="T11" fmla="*/ 7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14 h 16"/>
                <a:gd name="T18" fmla="*/ 11 w 15"/>
                <a:gd name="T19" fmla="*/ 14 h 16"/>
                <a:gd name="T20" fmla="*/ 5 w 15"/>
                <a:gd name="T21" fmla="*/ 16 h 16"/>
                <a:gd name="T22" fmla="*/ 0 w 15"/>
                <a:gd name="T23" fmla="*/ 12 h 16"/>
                <a:gd name="T24" fmla="*/ 11 w 15"/>
                <a:gd name="T25" fmla="*/ 6 h 16"/>
                <a:gd name="T26" fmla="*/ 7 w 15"/>
                <a:gd name="T27" fmla="*/ 13 h 16"/>
                <a:gd name="T28" fmla="*/ 11 w 15"/>
                <a:gd name="T29" fmla="*/ 12 h 16"/>
                <a:gd name="T30" fmla="*/ 11 w 15"/>
                <a:gd name="T31" fmla="*/ 8 h 16"/>
                <a:gd name="T32" fmla="*/ 4 w 15"/>
                <a:gd name="T33" fmla="*/ 11 h 16"/>
                <a:gd name="T34" fmla="*/ 7 w 15"/>
                <a:gd name="T3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6">
                  <a:moveTo>
                    <a:pt x="11" y="6"/>
                  </a:moveTo>
                  <a:cubicBezTo>
                    <a:pt x="11" y="5"/>
                    <a:pt x="10" y="3"/>
                    <a:pt x="7" y="3"/>
                  </a:cubicBezTo>
                  <a:cubicBezTo>
                    <a:pt x="6" y="3"/>
                    <a:pt x="4" y="4"/>
                    <a:pt x="2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13" y="0"/>
                    <a:pt x="15" y="3"/>
                    <a:pt x="15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8" y="16"/>
                    <a:pt x="5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9"/>
                    <a:pt x="3" y="7"/>
                    <a:pt x="11" y="6"/>
                  </a:cubicBezTo>
                  <a:moveTo>
                    <a:pt x="7" y="13"/>
                  </a:moveTo>
                  <a:cubicBezTo>
                    <a:pt x="8" y="13"/>
                    <a:pt x="9" y="13"/>
                    <a:pt x="11" y="1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6" y="9"/>
                    <a:pt x="4" y="10"/>
                    <a:pt x="4" y="11"/>
                  </a:cubicBezTo>
                  <a:cubicBezTo>
                    <a:pt x="4" y="13"/>
                    <a:pt x="5" y="13"/>
                    <a:pt x="7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7" name="Freeform 97"/>
            <p:cNvSpPr>
              <a:spLocks noEditPoints="1"/>
            </p:cNvSpPr>
            <p:nvPr/>
          </p:nvSpPr>
          <p:spPr bwMode="auto">
            <a:xfrm>
              <a:off x="10332243" y="1146968"/>
              <a:ext cx="60325" cy="82550"/>
            </a:xfrm>
            <a:custGeom>
              <a:avLst/>
              <a:gdLst>
                <a:gd name="T0" fmla="*/ 8 w 16"/>
                <a:gd name="T1" fmla="*/ 6 h 22"/>
                <a:gd name="T2" fmla="*/ 12 w 16"/>
                <a:gd name="T3" fmla="*/ 8 h 22"/>
                <a:gd name="T4" fmla="*/ 12 w 16"/>
                <a:gd name="T5" fmla="*/ 6 h 22"/>
                <a:gd name="T6" fmla="*/ 12 w 16"/>
                <a:gd name="T7" fmla="*/ 0 h 22"/>
                <a:gd name="T8" fmla="*/ 16 w 16"/>
                <a:gd name="T9" fmla="*/ 0 h 22"/>
                <a:gd name="T10" fmla="*/ 16 w 16"/>
                <a:gd name="T11" fmla="*/ 22 h 22"/>
                <a:gd name="T12" fmla="*/ 13 w 16"/>
                <a:gd name="T13" fmla="*/ 22 h 22"/>
                <a:gd name="T14" fmla="*/ 13 w 16"/>
                <a:gd name="T15" fmla="*/ 20 h 22"/>
                <a:gd name="T16" fmla="*/ 12 w 16"/>
                <a:gd name="T17" fmla="*/ 20 h 22"/>
                <a:gd name="T18" fmla="*/ 7 w 16"/>
                <a:gd name="T19" fmla="*/ 22 h 22"/>
                <a:gd name="T20" fmla="*/ 0 w 16"/>
                <a:gd name="T21" fmla="*/ 14 h 22"/>
                <a:gd name="T22" fmla="*/ 8 w 16"/>
                <a:gd name="T23" fmla="*/ 6 h 22"/>
                <a:gd name="T24" fmla="*/ 8 w 16"/>
                <a:gd name="T25" fmla="*/ 19 h 22"/>
                <a:gd name="T26" fmla="*/ 12 w 16"/>
                <a:gd name="T27" fmla="*/ 18 h 22"/>
                <a:gd name="T28" fmla="*/ 12 w 16"/>
                <a:gd name="T29" fmla="*/ 11 h 22"/>
                <a:gd name="T30" fmla="*/ 8 w 16"/>
                <a:gd name="T31" fmla="*/ 9 h 22"/>
                <a:gd name="T32" fmla="*/ 4 w 16"/>
                <a:gd name="T33" fmla="*/ 14 h 22"/>
                <a:gd name="T34" fmla="*/ 8 w 16"/>
                <a:gd name="T35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22">
                  <a:moveTo>
                    <a:pt x="8" y="6"/>
                  </a:moveTo>
                  <a:cubicBezTo>
                    <a:pt x="10" y="6"/>
                    <a:pt x="11" y="7"/>
                    <a:pt x="12" y="8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3" y="22"/>
                    <a:pt x="0" y="19"/>
                    <a:pt x="0" y="14"/>
                  </a:cubicBezTo>
                  <a:cubicBezTo>
                    <a:pt x="0" y="9"/>
                    <a:pt x="4" y="6"/>
                    <a:pt x="8" y="6"/>
                  </a:cubicBezTo>
                  <a:moveTo>
                    <a:pt x="8" y="19"/>
                  </a:moveTo>
                  <a:cubicBezTo>
                    <a:pt x="10" y="19"/>
                    <a:pt x="11" y="19"/>
                    <a:pt x="12" y="18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0"/>
                    <a:pt x="10" y="9"/>
                    <a:pt x="8" y="9"/>
                  </a:cubicBezTo>
                  <a:cubicBezTo>
                    <a:pt x="6" y="9"/>
                    <a:pt x="4" y="11"/>
                    <a:pt x="4" y="14"/>
                  </a:cubicBezTo>
                  <a:cubicBezTo>
                    <a:pt x="4" y="17"/>
                    <a:pt x="6" y="19"/>
                    <a:pt x="8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8" name="Freeform 98"/>
            <p:cNvSpPr>
              <a:spLocks noEditPoints="1"/>
            </p:cNvSpPr>
            <p:nvPr/>
          </p:nvSpPr>
          <p:spPr bwMode="auto">
            <a:xfrm>
              <a:off x="10406856" y="1169193"/>
              <a:ext cx="60325" cy="60325"/>
            </a:xfrm>
            <a:custGeom>
              <a:avLst/>
              <a:gdLst>
                <a:gd name="T0" fmla="*/ 9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5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6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9 w 16"/>
                <a:gd name="T19" fmla="*/ 0 h 16"/>
                <a:gd name="T20" fmla="*/ 13 w 16"/>
                <a:gd name="T21" fmla="*/ 7 h 16"/>
                <a:gd name="T22" fmla="*/ 9 w 16"/>
                <a:gd name="T23" fmla="*/ 3 h 16"/>
                <a:gd name="T24" fmla="*/ 5 w 16"/>
                <a:gd name="T25" fmla="*/ 7 h 16"/>
                <a:gd name="T26" fmla="*/ 13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4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3" y="13"/>
                    <a:pt x="14" y="1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4" y="15"/>
                    <a:pt x="12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9" y="0"/>
                  </a:cubicBezTo>
                  <a:moveTo>
                    <a:pt x="13" y="7"/>
                  </a:moveTo>
                  <a:cubicBezTo>
                    <a:pt x="13" y="5"/>
                    <a:pt x="11" y="3"/>
                    <a:pt x="9" y="3"/>
                  </a:cubicBezTo>
                  <a:cubicBezTo>
                    <a:pt x="7" y="3"/>
                    <a:pt x="5" y="4"/>
                    <a:pt x="5" y="7"/>
                  </a:cubicBezTo>
                  <a:lnTo>
                    <a:pt x="1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9" name="Freeform 99"/>
            <p:cNvSpPr/>
            <p:nvPr/>
          </p:nvSpPr>
          <p:spPr bwMode="auto">
            <a:xfrm>
              <a:off x="10481468" y="1169193"/>
              <a:ext cx="98425" cy="60325"/>
            </a:xfrm>
            <a:custGeom>
              <a:avLst/>
              <a:gdLst>
                <a:gd name="T0" fmla="*/ 0 w 26"/>
                <a:gd name="T1" fmla="*/ 1 h 16"/>
                <a:gd name="T2" fmla="*/ 4 w 26"/>
                <a:gd name="T3" fmla="*/ 1 h 16"/>
                <a:gd name="T4" fmla="*/ 4 w 26"/>
                <a:gd name="T5" fmla="*/ 3 h 16"/>
                <a:gd name="T6" fmla="*/ 4 w 26"/>
                <a:gd name="T7" fmla="*/ 3 h 16"/>
                <a:gd name="T8" fmla="*/ 10 w 26"/>
                <a:gd name="T9" fmla="*/ 0 h 16"/>
                <a:gd name="T10" fmla="*/ 15 w 26"/>
                <a:gd name="T11" fmla="*/ 3 h 16"/>
                <a:gd name="T12" fmla="*/ 21 w 26"/>
                <a:gd name="T13" fmla="*/ 0 h 16"/>
                <a:gd name="T14" fmla="*/ 26 w 26"/>
                <a:gd name="T15" fmla="*/ 6 h 16"/>
                <a:gd name="T16" fmla="*/ 26 w 26"/>
                <a:gd name="T17" fmla="*/ 16 h 16"/>
                <a:gd name="T18" fmla="*/ 22 w 26"/>
                <a:gd name="T19" fmla="*/ 16 h 16"/>
                <a:gd name="T20" fmla="*/ 22 w 26"/>
                <a:gd name="T21" fmla="*/ 7 h 16"/>
                <a:gd name="T22" fmla="*/ 19 w 26"/>
                <a:gd name="T23" fmla="*/ 3 h 16"/>
                <a:gd name="T24" fmla="*/ 15 w 26"/>
                <a:gd name="T25" fmla="*/ 5 h 16"/>
                <a:gd name="T26" fmla="*/ 15 w 26"/>
                <a:gd name="T27" fmla="*/ 16 h 16"/>
                <a:gd name="T28" fmla="*/ 11 w 26"/>
                <a:gd name="T29" fmla="*/ 16 h 16"/>
                <a:gd name="T30" fmla="*/ 11 w 26"/>
                <a:gd name="T31" fmla="*/ 7 h 16"/>
                <a:gd name="T32" fmla="*/ 8 w 26"/>
                <a:gd name="T33" fmla="*/ 3 h 16"/>
                <a:gd name="T34" fmla="*/ 4 w 26"/>
                <a:gd name="T35" fmla="*/ 5 h 16"/>
                <a:gd name="T36" fmla="*/ 4 w 26"/>
                <a:gd name="T37" fmla="*/ 16 h 16"/>
                <a:gd name="T38" fmla="*/ 0 w 26"/>
                <a:gd name="T39" fmla="*/ 16 h 16"/>
                <a:gd name="T40" fmla="*/ 0 w 26"/>
                <a:gd name="T4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16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7" y="0"/>
                    <a:pt x="10" y="0"/>
                  </a:cubicBezTo>
                  <a:cubicBezTo>
                    <a:pt x="12" y="0"/>
                    <a:pt x="14" y="1"/>
                    <a:pt x="15" y="3"/>
                  </a:cubicBezTo>
                  <a:cubicBezTo>
                    <a:pt x="16" y="2"/>
                    <a:pt x="18" y="0"/>
                    <a:pt x="21" y="0"/>
                  </a:cubicBezTo>
                  <a:cubicBezTo>
                    <a:pt x="24" y="0"/>
                    <a:pt x="26" y="3"/>
                    <a:pt x="26" y="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4"/>
                    <a:pt x="21" y="3"/>
                    <a:pt x="19" y="3"/>
                  </a:cubicBezTo>
                  <a:cubicBezTo>
                    <a:pt x="18" y="3"/>
                    <a:pt x="17" y="4"/>
                    <a:pt x="15" y="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0" name="Freeform 100"/>
            <p:cNvSpPr/>
            <p:nvPr/>
          </p:nvSpPr>
          <p:spPr bwMode="auto">
            <a:xfrm>
              <a:off x="10591006" y="1172368"/>
              <a:ext cx="63500" cy="79375"/>
            </a:xfrm>
            <a:custGeom>
              <a:avLst/>
              <a:gdLst>
                <a:gd name="T0" fmla="*/ 3 w 17"/>
                <a:gd name="T1" fmla="*/ 18 h 21"/>
                <a:gd name="T2" fmla="*/ 7 w 17"/>
                <a:gd name="T3" fmla="*/ 16 h 21"/>
                <a:gd name="T4" fmla="*/ 7 w 17"/>
                <a:gd name="T5" fmla="*/ 15 h 21"/>
                <a:gd name="T6" fmla="*/ 0 w 17"/>
                <a:gd name="T7" fmla="*/ 0 h 21"/>
                <a:gd name="T8" fmla="*/ 4 w 17"/>
                <a:gd name="T9" fmla="*/ 0 h 21"/>
                <a:gd name="T10" fmla="*/ 7 w 17"/>
                <a:gd name="T11" fmla="*/ 7 h 21"/>
                <a:gd name="T12" fmla="*/ 9 w 17"/>
                <a:gd name="T13" fmla="*/ 11 h 21"/>
                <a:gd name="T14" fmla="*/ 9 w 17"/>
                <a:gd name="T15" fmla="*/ 11 h 21"/>
                <a:gd name="T16" fmla="*/ 11 w 17"/>
                <a:gd name="T17" fmla="*/ 7 h 21"/>
                <a:gd name="T18" fmla="*/ 13 w 17"/>
                <a:gd name="T19" fmla="*/ 0 h 21"/>
                <a:gd name="T20" fmla="*/ 17 w 17"/>
                <a:gd name="T21" fmla="*/ 0 h 21"/>
                <a:gd name="T22" fmla="*/ 11 w 17"/>
                <a:gd name="T23" fmla="*/ 15 h 21"/>
                <a:gd name="T24" fmla="*/ 3 w 17"/>
                <a:gd name="T25" fmla="*/ 21 h 21"/>
                <a:gd name="T26" fmla="*/ 1 w 17"/>
                <a:gd name="T27" fmla="*/ 21 h 21"/>
                <a:gd name="T28" fmla="*/ 2 w 17"/>
                <a:gd name="T29" fmla="*/ 18 h 21"/>
                <a:gd name="T30" fmla="*/ 3 w 17"/>
                <a:gd name="T3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1">
                  <a:moveTo>
                    <a:pt x="3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8"/>
                    <a:pt x="8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9" y="19"/>
                    <a:pt x="7" y="21"/>
                    <a:pt x="3" y="21"/>
                  </a:cubicBezTo>
                  <a:cubicBezTo>
                    <a:pt x="2" y="21"/>
                    <a:pt x="2" y="21"/>
                    <a:pt x="1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1" name="Freeform 101"/>
            <p:cNvSpPr>
              <a:spLocks noEditPoints="1"/>
            </p:cNvSpPr>
            <p:nvPr/>
          </p:nvSpPr>
          <p:spPr bwMode="auto">
            <a:xfrm>
              <a:off x="10692606" y="1169193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17 w 17"/>
                <a:gd name="T3" fmla="*/ 8 h 16"/>
                <a:gd name="T4" fmla="*/ 8 w 17"/>
                <a:gd name="T5" fmla="*/ 16 h 16"/>
                <a:gd name="T6" fmla="*/ 0 w 17"/>
                <a:gd name="T7" fmla="*/ 8 h 16"/>
                <a:gd name="T8" fmla="*/ 8 w 17"/>
                <a:gd name="T9" fmla="*/ 0 h 16"/>
                <a:gd name="T10" fmla="*/ 8 w 17"/>
                <a:gd name="T11" fmla="*/ 13 h 16"/>
                <a:gd name="T12" fmla="*/ 12 w 17"/>
                <a:gd name="T13" fmla="*/ 8 h 16"/>
                <a:gd name="T14" fmla="*/ 8 w 17"/>
                <a:gd name="T15" fmla="*/ 3 h 16"/>
                <a:gd name="T16" fmla="*/ 4 w 17"/>
                <a:gd name="T17" fmla="*/ 8 h 16"/>
                <a:gd name="T18" fmla="*/ 8 w 17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8" y="13"/>
                  </a:moveTo>
                  <a:cubicBezTo>
                    <a:pt x="11" y="13"/>
                    <a:pt x="12" y="11"/>
                    <a:pt x="12" y="8"/>
                  </a:cubicBez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8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2" name="Freeform 102"/>
            <p:cNvSpPr/>
            <p:nvPr/>
          </p:nvSpPr>
          <p:spPr bwMode="auto">
            <a:xfrm>
              <a:off x="10764043" y="1146968"/>
              <a:ext cx="44450" cy="82550"/>
            </a:xfrm>
            <a:custGeom>
              <a:avLst/>
              <a:gdLst>
                <a:gd name="T0" fmla="*/ 11 w 12"/>
                <a:gd name="T1" fmla="*/ 3 h 22"/>
                <a:gd name="T2" fmla="*/ 9 w 12"/>
                <a:gd name="T3" fmla="*/ 3 h 22"/>
                <a:gd name="T4" fmla="*/ 7 w 12"/>
                <a:gd name="T5" fmla="*/ 5 h 22"/>
                <a:gd name="T6" fmla="*/ 7 w 12"/>
                <a:gd name="T7" fmla="*/ 7 h 22"/>
                <a:gd name="T8" fmla="*/ 10 w 12"/>
                <a:gd name="T9" fmla="*/ 7 h 22"/>
                <a:gd name="T10" fmla="*/ 10 w 12"/>
                <a:gd name="T11" fmla="*/ 10 h 22"/>
                <a:gd name="T12" fmla="*/ 7 w 12"/>
                <a:gd name="T13" fmla="*/ 10 h 22"/>
                <a:gd name="T14" fmla="*/ 7 w 12"/>
                <a:gd name="T15" fmla="*/ 22 h 22"/>
                <a:gd name="T16" fmla="*/ 3 w 12"/>
                <a:gd name="T17" fmla="*/ 22 h 22"/>
                <a:gd name="T18" fmla="*/ 3 w 12"/>
                <a:gd name="T19" fmla="*/ 10 h 22"/>
                <a:gd name="T20" fmla="*/ 0 w 12"/>
                <a:gd name="T21" fmla="*/ 10 h 22"/>
                <a:gd name="T22" fmla="*/ 0 w 12"/>
                <a:gd name="T23" fmla="*/ 7 h 22"/>
                <a:gd name="T24" fmla="*/ 3 w 12"/>
                <a:gd name="T25" fmla="*/ 7 h 22"/>
                <a:gd name="T26" fmla="*/ 3 w 12"/>
                <a:gd name="T27" fmla="*/ 5 h 22"/>
                <a:gd name="T28" fmla="*/ 9 w 12"/>
                <a:gd name="T29" fmla="*/ 0 h 22"/>
                <a:gd name="T30" fmla="*/ 12 w 12"/>
                <a:gd name="T31" fmla="*/ 0 h 22"/>
                <a:gd name="T32" fmla="*/ 11 w 12"/>
                <a:gd name="T3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22">
                  <a:moveTo>
                    <a:pt x="11" y="3"/>
                  </a:moveTo>
                  <a:cubicBezTo>
                    <a:pt x="10" y="3"/>
                    <a:pt x="10" y="3"/>
                    <a:pt x="9" y="3"/>
                  </a:cubicBezTo>
                  <a:cubicBezTo>
                    <a:pt x="8" y="3"/>
                    <a:pt x="7" y="3"/>
                    <a:pt x="7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2"/>
                    <a:pt x="4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3" name="Freeform 103"/>
            <p:cNvSpPr/>
            <p:nvPr/>
          </p:nvSpPr>
          <p:spPr bwMode="auto">
            <a:xfrm>
              <a:off x="10833893" y="1150143"/>
              <a:ext cx="68263" cy="79375"/>
            </a:xfrm>
            <a:custGeom>
              <a:avLst/>
              <a:gdLst>
                <a:gd name="T0" fmla="*/ 3 w 18"/>
                <a:gd name="T1" fmla="*/ 16 h 21"/>
                <a:gd name="T2" fmla="*/ 9 w 18"/>
                <a:gd name="T3" fmla="*/ 18 h 21"/>
                <a:gd name="T4" fmla="*/ 13 w 18"/>
                <a:gd name="T5" fmla="*/ 15 h 21"/>
                <a:gd name="T6" fmla="*/ 10 w 18"/>
                <a:gd name="T7" fmla="*/ 13 h 21"/>
                <a:gd name="T8" fmla="*/ 6 w 18"/>
                <a:gd name="T9" fmla="*/ 11 h 21"/>
                <a:gd name="T10" fmla="*/ 2 w 18"/>
                <a:gd name="T11" fmla="*/ 6 h 21"/>
                <a:gd name="T12" fmla="*/ 10 w 18"/>
                <a:gd name="T13" fmla="*/ 0 h 21"/>
                <a:gd name="T14" fmla="*/ 17 w 18"/>
                <a:gd name="T15" fmla="*/ 3 h 21"/>
                <a:gd name="T16" fmla="*/ 15 w 18"/>
                <a:gd name="T17" fmla="*/ 5 h 21"/>
                <a:gd name="T18" fmla="*/ 10 w 18"/>
                <a:gd name="T19" fmla="*/ 4 h 21"/>
                <a:gd name="T20" fmla="*/ 6 w 18"/>
                <a:gd name="T21" fmla="*/ 6 h 21"/>
                <a:gd name="T22" fmla="*/ 10 w 18"/>
                <a:gd name="T23" fmla="*/ 9 h 21"/>
                <a:gd name="T24" fmla="*/ 13 w 18"/>
                <a:gd name="T25" fmla="*/ 10 h 21"/>
                <a:gd name="T26" fmla="*/ 18 w 18"/>
                <a:gd name="T27" fmla="*/ 15 h 21"/>
                <a:gd name="T28" fmla="*/ 9 w 18"/>
                <a:gd name="T29" fmla="*/ 21 h 21"/>
                <a:gd name="T30" fmla="*/ 0 w 18"/>
                <a:gd name="T31" fmla="*/ 18 h 21"/>
                <a:gd name="T32" fmla="*/ 3 w 18"/>
                <a:gd name="T33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21">
                  <a:moveTo>
                    <a:pt x="3" y="16"/>
                  </a:moveTo>
                  <a:cubicBezTo>
                    <a:pt x="5" y="17"/>
                    <a:pt x="7" y="18"/>
                    <a:pt x="9" y="18"/>
                  </a:cubicBezTo>
                  <a:cubicBezTo>
                    <a:pt x="12" y="18"/>
                    <a:pt x="13" y="17"/>
                    <a:pt x="13" y="15"/>
                  </a:cubicBezTo>
                  <a:cubicBezTo>
                    <a:pt x="13" y="14"/>
                    <a:pt x="12" y="13"/>
                    <a:pt x="10" y="1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11"/>
                    <a:pt x="2" y="9"/>
                    <a:pt x="2" y="6"/>
                  </a:cubicBezTo>
                  <a:cubicBezTo>
                    <a:pt x="2" y="3"/>
                    <a:pt x="5" y="0"/>
                    <a:pt x="10" y="0"/>
                  </a:cubicBezTo>
                  <a:cubicBezTo>
                    <a:pt x="12" y="0"/>
                    <a:pt x="15" y="1"/>
                    <a:pt x="17" y="3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7" y="4"/>
                    <a:pt x="6" y="4"/>
                    <a:pt x="6" y="6"/>
                  </a:cubicBezTo>
                  <a:cubicBezTo>
                    <a:pt x="6" y="7"/>
                    <a:pt x="8" y="8"/>
                    <a:pt x="10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6" y="11"/>
                    <a:pt x="18" y="12"/>
                    <a:pt x="18" y="15"/>
                  </a:cubicBezTo>
                  <a:cubicBezTo>
                    <a:pt x="18" y="18"/>
                    <a:pt x="15" y="21"/>
                    <a:pt x="9" y="21"/>
                  </a:cubicBezTo>
                  <a:cubicBezTo>
                    <a:pt x="6" y="21"/>
                    <a:pt x="3" y="20"/>
                    <a:pt x="0" y="18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4" name="Freeform 104"/>
            <p:cNvSpPr/>
            <p:nvPr/>
          </p:nvSpPr>
          <p:spPr bwMode="auto">
            <a:xfrm>
              <a:off x="10910093" y="1169193"/>
              <a:ext cx="55563" cy="60325"/>
            </a:xfrm>
            <a:custGeom>
              <a:avLst/>
              <a:gdLst>
                <a:gd name="T0" fmla="*/ 10 w 15"/>
                <a:gd name="T1" fmla="*/ 0 h 16"/>
                <a:gd name="T2" fmla="*/ 15 w 15"/>
                <a:gd name="T3" fmla="*/ 2 h 16"/>
                <a:gd name="T4" fmla="*/ 13 w 15"/>
                <a:gd name="T5" fmla="*/ 4 h 16"/>
                <a:gd name="T6" fmla="*/ 10 w 15"/>
                <a:gd name="T7" fmla="*/ 3 h 16"/>
                <a:gd name="T8" fmla="*/ 5 w 15"/>
                <a:gd name="T9" fmla="*/ 8 h 16"/>
                <a:gd name="T10" fmla="*/ 10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10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2" y="0"/>
                    <a:pt x="14" y="1"/>
                    <a:pt x="15" y="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7" y="3"/>
                    <a:pt x="5" y="5"/>
                    <a:pt x="5" y="8"/>
                  </a:cubicBezTo>
                  <a:cubicBezTo>
                    <a:pt x="5" y="11"/>
                    <a:pt x="7" y="13"/>
                    <a:pt x="10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5" name="Freeform 105"/>
            <p:cNvSpPr>
              <a:spLocks noEditPoints="1"/>
            </p:cNvSpPr>
            <p:nvPr/>
          </p:nvSpPr>
          <p:spPr bwMode="auto">
            <a:xfrm>
              <a:off x="10976768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1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1 w 5"/>
                <a:gd name="T17" fmla="*/ 22 h 22"/>
                <a:gd name="T18" fmla="*/ 1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1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22"/>
                    <a:pt x="1" y="22"/>
                    <a:pt x="1" y="22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6" name="Freeform 106"/>
            <p:cNvSpPr>
              <a:spLocks noEditPoints="1"/>
            </p:cNvSpPr>
            <p:nvPr/>
          </p:nvSpPr>
          <p:spPr bwMode="auto">
            <a:xfrm>
              <a:off x="11010106" y="1169193"/>
              <a:ext cx="60325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4 w 16"/>
                <a:gd name="T7" fmla="*/ 9 h 16"/>
                <a:gd name="T8" fmla="*/ 9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8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7" y="13"/>
                    <a:pt x="9" y="13"/>
                  </a:cubicBezTo>
                  <a:cubicBezTo>
                    <a:pt x="11" y="13"/>
                    <a:pt x="12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7" name="Freeform 107"/>
            <p:cNvSpPr/>
            <p:nvPr/>
          </p:nvSpPr>
          <p:spPr bwMode="auto">
            <a:xfrm>
              <a:off x="11086306" y="1169193"/>
              <a:ext cx="55563" cy="60325"/>
            </a:xfrm>
            <a:custGeom>
              <a:avLst/>
              <a:gdLst>
                <a:gd name="T0" fmla="*/ 0 w 15"/>
                <a:gd name="T1" fmla="*/ 1 h 16"/>
                <a:gd name="T2" fmla="*/ 3 w 15"/>
                <a:gd name="T3" fmla="*/ 1 h 16"/>
                <a:gd name="T4" fmla="*/ 4 w 15"/>
                <a:gd name="T5" fmla="*/ 3 h 16"/>
                <a:gd name="T6" fmla="*/ 4 w 15"/>
                <a:gd name="T7" fmla="*/ 3 h 16"/>
                <a:gd name="T8" fmla="*/ 10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5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3" y="0"/>
                    <a:pt x="15" y="3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6" y="3"/>
                    <a:pt x="5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8" name="Freeform 108"/>
            <p:cNvSpPr/>
            <p:nvPr/>
          </p:nvSpPr>
          <p:spPr bwMode="auto">
            <a:xfrm>
              <a:off x="11157743" y="1169193"/>
              <a:ext cx="55563" cy="60325"/>
            </a:xfrm>
            <a:custGeom>
              <a:avLst/>
              <a:gdLst>
                <a:gd name="T0" fmla="*/ 9 w 15"/>
                <a:gd name="T1" fmla="*/ 0 h 16"/>
                <a:gd name="T2" fmla="*/ 14 w 15"/>
                <a:gd name="T3" fmla="*/ 2 h 16"/>
                <a:gd name="T4" fmla="*/ 12 w 15"/>
                <a:gd name="T5" fmla="*/ 4 h 16"/>
                <a:gd name="T6" fmla="*/ 9 w 15"/>
                <a:gd name="T7" fmla="*/ 3 h 16"/>
                <a:gd name="T8" fmla="*/ 4 w 15"/>
                <a:gd name="T9" fmla="*/ 8 h 16"/>
                <a:gd name="T10" fmla="*/ 9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9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9" y="0"/>
                  </a:moveTo>
                  <a:cubicBezTo>
                    <a:pt x="11" y="0"/>
                    <a:pt x="13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3"/>
                    <a:pt x="9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9" name="Freeform 109"/>
            <p:cNvSpPr>
              <a:spLocks noEditPoints="1"/>
            </p:cNvSpPr>
            <p:nvPr/>
          </p:nvSpPr>
          <p:spPr bwMode="auto">
            <a:xfrm>
              <a:off x="11216481" y="1169193"/>
              <a:ext cx="60325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4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9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2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9" y="3"/>
                  </a:cubicBezTo>
                  <a:cubicBezTo>
                    <a:pt x="6" y="3"/>
                    <a:pt x="5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0" name="Freeform 110"/>
            <p:cNvSpPr/>
            <p:nvPr/>
          </p:nvSpPr>
          <p:spPr bwMode="auto">
            <a:xfrm>
              <a:off x="11284743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8 w 14"/>
                <a:gd name="T11" fmla="*/ 0 h 16"/>
                <a:gd name="T12" fmla="*/ 14 w 14"/>
                <a:gd name="T13" fmla="*/ 2 h 16"/>
                <a:gd name="T14" fmla="*/ 12 w 14"/>
                <a:gd name="T15" fmla="*/ 4 h 16"/>
                <a:gd name="T16" fmla="*/ 8 w 14"/>
                <a:gd name="T17" fmla="*/ 3 h 16"/>
                <a:gd name="T18" fmla="*/ 5 w 14"/>
                <a:gd name="T19" fmla="*/ 5 h 16"/>
                <a:gd name="T20" fmla="*/ 9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4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4" y="9"/>
                    <a:pt x="1" y="7"/>
                    <a:pt x="1" y="5"/>
                  </a:cubicBezTo>
                  <a:cubicBezTo>
                    <a:pt x="1" y="2"/>
                    <a:pt x="4" y="0"/>
                    <a:pt x="8" y="0"/>
                  </a:cubicBezTo>
                  <a:cubicBezTo>
                    <a:pt x="10" y="0"/>
                    <a:pt x="12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9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7" y="6"/>
                    <a:pt x="9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2" y="16"/>
                    <a:pt x="7" y="16"/>
                  </a:cubicBezTo>
                  <a:cubicBezTo>
                    <a:pt x="4" y="16"/>
                    <a:pt x="2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1" name="Freeform 111"/>
            <p:cNvSpPr>
              <a:spLocks noEditPoints="1"/>
            </p:cNvSpPr>
            <p:nvPr/>
          </p:nvSpPr>
          <p:spPr bwMode="auto">
            <a:xfrm>
              <a:off x="7496968" y="764381"/>
              <a:ext cx="241300" cy="385763"/>
            </a:xfrm>
            <a:custGeom>
              <a:avLst/>
              <a:gdLst>
                <a:gd name="T0" fmla="*/ 55 w 64"/>
                <a:gd name="T1" fmla="*/ 19 h 103"/>
                <a:gd name="T2" fmla="*/ 37 w 64"/>
                <a:gd name="T3" fmla="*/ 17 h 103"/>
                <a:gd name="T4" fmla="*/ 34 w 64"/>
                <a:gd name="T5" fmla="*/ 12 h 103"/>
                <a:gd name="T6" fmla="*/ 32 w 64"/>
                <a:gd name="T7" fmla="*/ 7 h 103"/>
                <a:gd name="T8" fmla="*/ 26 w 64"/>
                <a:gd name="T9" fmla="*/ 2 h 103"/>
                <a:gd name="T10" fmla="*/ 23 w 64"/>
                <a:gd name="T11" fmla="*/ 1 h 103"/>
                <a:gd name="T12" fmla="*/ 18 w 64"/>
                <a:gd name="T13" fmla="*/ 1 h 103"/>
                <a:gd name="T14" fmla="*/ 14 w 64"/>
                <a:gd name="T15" fmla="*/ 0 h 103"/>
                <a:gd name="T16" fmla="*/ 15 w 64"/>
                <a:gd name="T17" fmla="*/ 3 h 103"/>
                <a:gd name="T18" fmla="*/ 16 w 64"/>
                <a:gd name="T19" fmla="*/ 11 h 103"/>
                <a:gd name="T20" fmla="*/ 17 w 64"/>
                <a:gd name="T21" fmla="*/ 20 h 103"/>
                <a:gd name="T22" fmla="*/ 10 w 64"/>
                <a:gd name="T23" fmla="*/ 27 h 103"/>
                <a:gd name="T24" fmla="*/ 8 w 64"/>
                <a:gd name="T25" fmla="*/ 31 h 103"/>
                <a:gd name="T26" fmla="*/ 9 w 64"/>
                <a:gd name="T27" fmla="*/ 32 h 103"/>
                <a:gd name="T28" fmla="*/ 16 w 64"/>
                <a:gd name="T29" fmla="*/ 29 h 103"/>
                <a:gd name="T30" fmla="*/ 17 w 64"/>
                <a:gd name="T31" fmla="*/ 30 h 103"/>
                <a:gd name="T32" fmla="*/ 18 w 64"/>
                <a:gd name="T33" fmla="*/ 32 h 103"/>
                <a:gd name="T34" fmla="*/ 17 w 64"/>
                <a:gd name="T35" fmla="*/ 36 h 103"/>
                <a:gd name="T36" fmla="*/ 17 w 64"/>
                <a:gd name="T37" fmla="*/ 39 h 103"/>
                <a:gd name="T38" fmla="*/ 14 w 64"/>
                <a:gd name="T39" fmla="*/ 39 h 103"/>
                <a:gd name="T40" fmla="*/ 12 w 64"/>
                <a:gd name="T41" fmla="*/ 40 h 103"/>
                <a:gd name="T42" fmla="*/ 10 w 64"/>
                <a:gd name="T43" fmla="*/ 40 h 103"/>
                <a:gd name="T44" fmla="*/ 8 w 64"/>
                <a:gd name="T45" fmla="*/ 39 h 103"/>
                <a:gd name="T46" fmla="*/ 5 w 64"/>
                <a:gd name="T47" fmla="*/ 37 h 103"/>
                <a:gd name="T48" fmla="*/ 0 w 64"/>
                <a:gd name="T49" fmla="*/ 31 h 103"/>
                <a:gd name="T50" fmla="*/ 3 w 64"/>
                <a:gd name="T51" fmla="*/ 46 h 103"/>
                <a:gd name="T52" fmla="*/ 12 w 64"/>
                <a:gd name="T53" fmla="*/ 53 h 103"/>
                <a:gd name="T54" fmla="*/ 14 w 64"/>
                <a:gd name="T55" fmla="*/ 53 h 103"/>
                <a:gd name="T56" fmla="*/ 16 w 64"/>
                <a:gd name="T57" fmla="*/ 52 h 103"/>
                <a:gd name="T58" fmla="*/ 17 w 64"/>
                <a:gd name="T59" fmla="*/ 55 h 103"/>
                <a:gd name="T60" fmla="*/ 17 w 64"/>
                <a:gd name="T61" fmla="*/ 79 h 103"/>
                <a:gd name="T62" fmla="*/ 24 w 64"/>
                <a:gd name="T63" fmla="*/ 102 h 103"/>
                <a:gd name="T64" fmla="*/ 30 w 64"/>
                <a:gd name="T65" fmla="*/ 89 h 103"/>
                <a:gd name="T66" fmla="*/ 30 w 64"/>
                <a:gd name="T67" fmla="*/ 78 h 103"/>
                <a:gd name="T68" fmla="*/ 31 w 64"/>
                <a:gd name="T69" fmla="*/ 73 h 103"/>
                <a:gd name="T70" fmla="*/ 30 w 64"/>
                <a:gd name="T71" fmla="*/ 64 h 103"/>
                <a:gd name="T72" fmla="*/ 31 w 64"/>
                <a:gd name="T73" fmla="*/ 55 h 103"/>
                <a:gd name="T74" fmla="*/ 35 w 64"/>
                <a:gd name="T75" fmla="*/ 50 h 103"/>
                <a:gd name="T76" fmla="*/ 37 w 64"/>
                <a:gd name="T77" fmla="*/ 48 h 103"/>
                <a:gd name="T78" fmla="*/ 41 w 64"/>
                <a:gd name="T79" fmla="*/ 44 h 103"/>
                <a:gd name="T80" fmla="*/ 51 w 64"/>
                <a:gd name="T81" fmla="*/ 39 h 103"/>
                <a:gd name="T82" fmla="*/ 56 w 64"/>
                <a:gd name="T83" fmla="*/ 33 h 103"/>
                <a:gd name="T84" fmla="*/ 58 w 64"/>
                <a:gd name="T85" fmla="*/ 32 h 103"/>
                <a:gd name="T86" fmla="*/ 59 w 64"/>
                <a:gd name="T87" fmla="*/ 31 h 103"/>
                <a:gd name="T88" fmla="*/ 60 w 64"/>
                <a:gd name="T89" fmla="*/ 30 h 103"/>
                <a:gd name="T90" fmla="*/ 64 w 64"/>
                <a:gd name="T91" fmla="*/ 25 h 103"/>
                <a:gd name="T92" fmla="*/ 43 w 64"/>
                <a:gd name="T93" fmla="*/ 27 h 103"/>
                <a:gd name="T94" fmla="*/ 40 w 64"/>
                <a:gd name="T95" fmla="*/ 31 h 103"/>
                <a:gd name="T96" fmla="*/ 38 w 64"/>
                <a:gd name="T97" fmla="*/ 32 h 103"/>
                <a:gd name="T98" fmla="*/ 39 w 64"/>
                <a:gd name="T99" fmla="*/ 34 h 103"/>
                <a:gd name="T100" fmla="*/ 32 w 64"/>
                <a:gd name="T101" fmla="*/ 37 h 103"/>
                <a:gd name="T102" fmla="*/ 33 w 64"/>
                <a:gd name="T103" fmla="*/ 27 h 103"/>
                <a:gd name="T104" fmla="*/ 35 w 64"/>
                <a:gd name="T105" fmla="*/ 25 h 103"/>
                <a:gd name="T106" fmla="*/ 44 w 64"/>
                <a:gd name="T107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103">
                  <a:moveTo>
                    <a:pt x="63" y="24"/>
                  </a:moveTo>
                  <a:cubicBezTo>
                    <a:pt x="62" y="23"/>
                    <a:pt x="62" y="22"/>
                    <a:pt x="61" y="22"/>
                  </a:cubicBezTo>
                  <a:cubicBezTo>
                    <a:pt x="61" y="22"/>
                    <a:pt x="61" y="21"/>
                    <a:pt x="60" y="21"/>
                  </a:cubicBezTo>
                  <a:cubicBezTo>
                    <a:pt x="59" y="21"/>
                    <a:pt x="58" y="20"/>
                    <a:pt x="58" y="20"/>
                  </a:cubicBezTo>
                  <a:cubicBezTo>
                    <a:pt x="57" y="19"/>
                    <a:pt x="56" y="19"/>
                    <a:pt x="55" y="19"/>
                  </a:cubicBezTo>
                  <a:cubicBezTo>
                    <a:pt x="54" y="19"/>
                    <a:pt x="53" y="18"/>
                    <a:pt x="53" y="18"/>
                  </a:cubicBezTo>
                  <a:cubicBezTo>
                    <a:pt x="52" y="18"/>
                    <a:pt x="51" y="18"/>
                    <a:pt x="50" y="18"/>
                  </a:cubicBezTo>
                  <a:cubicBezTo>
                    <a:pt x="49" y="18"/>
                    <a:pt x="47" y="18"/>
                    <a:pt x="46" y="18"/>
                  </a:cubicBezTo>
                  <a:cubicBezTo>
                    <a:pt x="45" y="18"/>
                    <a:pt x="43" y="18"/>
                    <a:pt x="42" y="18"/>
                  </a:cubicBezTo>
                  <a:cubicBezTo>
                    <a:pt x="40" y="18"/>
                    <a:pt x="39" y="17"/>
                    <a:pt x="37" y="17"/>
                  </a:cubicBezTo>
                  <a:cubicBezTo>
                    <a:pt x="37" y="17"/>
                    <a:pt x="36" y="17"/>
                    <a:pt x="36" y="17"/>
                  </a:cubicBezTo>
                  <a:cubicBezTo>
                    <a:pt x="36" y="17"/>
                    <a:pt x="35" y="17"/>
                    <a:pt x="35" y="17"/>
                  </a:cubicBezTo>
                  <a:cubicBezTo>
                    <a:pt x="35" y="17"/>
                    <a:pt x="35" y="16"/>
                    <a:pt x="35" y="16"/>
                  </a:cubicBezTo>
                  <a:cubicBezTo>
                    <a:pt x="35" y="15"/>
                    <a:pt x="35" y="14"/>
                    <a:pt x="34" y="13"/>
                  </a:cubicBezTo>
                  <a:cubicBezTo>
                    <a:pt x="34" y="13"/>
                    <a:pt x="34" y="13"/>
                    <a:pt x="34" y="12"/>
                  </a:cubicBezTo>
                  <a:cubicBezTo>
                    <a:pt x="35" y="12"/>
                    <a:pt x="35" y="11"/>
                    <a:pt x="34" y="11"/>
                  </a:cubicBezTo>
                  <a:cubicBezTo>
                    <a:pt x="34" y="10"/>
                    <a:pt x="34" y="10"/>
                    <a:pt x="34" y="9"/>
                  </a:cubicBezTo>
                  <a:cubicBezTo>
                    <a:pt x="34" y="9"/>
                    <a:pt x="33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2" y="7"/>
                  </a:cubicBezTo>
                  <a:cubicBezTo>
                    <a:pt x="32" y="6"/>
                    <a:pt x="32" y="6"/>
                    <a:pt x="31" y="5"/>
                  </a:cubicBezTo>
                  <a:cubicBezTo>
                    <a:pt x="31" y="5"/>
                    <a:pt x="30" y="4"/>
                    <a:pt x="29" y="4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5" y="2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4" y="1"/>
                    <a:pt x="23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1"/>
                  </a:cubicBezTo>
                  <a:cubicBezTo>
                    <a:pt x="23" y="1"/>
                    <a:pt x="22" y="1"/>
                    <a:pt x="22" y="1"/>
                  </a:cubicBezTo>
                  <a:cubicBezTo>
                    <a:pt x="21" y="1"/>
                    <a:pt x="21" y="1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4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cubicBezTo>
                    <a:pt x="15" y="5"/>
                    <a:pt x="15" y="6"/>
                    <a:pt x="15" y="6"/>
                  </a:cubicBezTo>
                  <a:cubicBezTo>
                    <a:pt x="15" y="7"/>
                    <a:pt x="15" y="7"/>
                    <a:pt x="15" y="8"/>
                  </a:cubicBezTo>
                  <a:cubicBezTo>
                    <a:pt x="16" y="9"/>
                    <a:pt x="16" y="10"/>
                    <a:pt x="16" y="11"/>
                  </a:cubicBezTo>
                  <a:cubicBezTo>
                    <a:pt x="16" y="12"/>
                    <a:pt x="16" y="13"/>
                    <a:pt x="16" y="14"/>
                  </a:cubicBezTo>
                  <a:cubicBezTo>
                    <a:pt x="16" y="14"/>
                    <a:pt x="16" y="15"/>
                    <a:pt x="16" y="15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7" y="18"/>
                    <a:pt x="17" y="19"/>
                    <a:pt x="17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1"/>
                    <a:pt x="16" y="21"/>
                  </a:cubicBezTo>
                  <a:cubicBezTo>
                    <a:pt x="16" y="21"/>
                    <a:pt x="15" y="21"/>
                    <a:pt x="15" y="22"/>
                  </a:cubicBezTo>
                  <a:cubicBezTo>
                    <a:pt x="15" y="22"/>
                    <a:pt x="14" y="23"/>
                    <a:pt x="13" y="23"/>
                  </a:cubicBezTo>
                  <a:cubicBezTo>
                    <a:pt x="13" y="24"/>
                    <a:pt x="12" y="24"/>
                    <a:pt x="12" y="25"/>
                  </a:cubicBezTo>
                  <a:cubicBezTo>
                    <a:pt x="11" y="26"/>
                    <a:pt x="10" y="26"/>
                    <a:pt x="10" y="27"/>
                  </a:cubicBezTo>
                  <a:cubicBezTo>
                    <a:pt x="9" y="27"/>
                    <a:pt x="9" y="28"/>
                    <a:pt x="9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8" y="30"/>
                    <a:pt x="8" y="30"/>
                  </a:cubicBezTo>
                  <a:cubicBezTo>
                    <a:pt x="8" y="30"/>
                    <a:pt x="8" y="30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2"/>
                    <a:pt x="7" y="32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2"/>
                    <a:pt x="9" y="32"/>
                  </a:cubicBezTo>
                  <a:cubicBezTo>
                    <a:pt x="10" y="31"/>
                    <a:pt x="11" y="31"/>
                    <a:pt x="13" y="30"/>
                  </a:cubicBezTo>
                  <a:cubicBezTo>
                    <a:pt x="13" y="30"/>
                    <a:pt x="14" y="29"/>
                    <a:pt x="15" y="29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8" y="31"/>
                    <a:pt x="17" y="31"/>
                  </a:cubicBezTo>
                  <a:cubicBezTo>
                    <a:pt x="17" y="31"/>
                    <a:pt x="17" y="31"/>
                    <a:pt x="18" y="32"/>
                  </a:cubicBezTo>
                  <a:cubicBezTo>
                    <a:pt x="18" y="32"/>
                    <a:pt x="18" y="32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8" y="34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6"/>
                    <a:pt x="17" y="36"/>
                    <a:pt x="17" y="37"/>
                  </a:cubicBezTo>
                  <a:cubicBezTo>
                    <a:pt x="18" y="37"/>
                    <a:pt x="18" y="37"/>
                    <a:pt x="17" y="37"/>
                  </a:cubicBezTo>
                  <a:cubicBezTo>
                    <a:pt x="17" y="37"/>
                    <a:pt x="17" y="37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39"/>
                    <a:pt x="11" y="39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9" y="40"/>
                  </a:cubicBezTo>
                  <a:cubicBezTo>
                    <a:pt x="9" y="40"/>
                    <a:pt x="9" y="40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6" y="38"/>
                  </a:cubicBezTo>
                  <a:cubicBezTo>
                    <a:pt x="6" y="38"/>
                    <a:pt x="6" y="37"/>
                    <a:pt x="5" y="37"/>
                  </a:cubicBezTo>
                  <a:cubicBezTo>
                    <a:pt x="5" y="37"/>
                    <a:pt x="4" y="36"/>
                    <a:pt x="3" y="35"/>
                  </a:cubicBezTo>
                  <a:cubicBezTo>
                    <a:pt x="3" y="34"/>
                    <a:pt x="2" y="34"/>
                    <a:pt x="2" y="33"/>
                  </a:cubicBezTo>
                  <a:cubicBezTo>
                    <a:pt x="1" y="32"/>
                    <a:pt x="1" y="32"/>
                    <a:pt x="1" y="31"/>
                  </a:cubicBezTo>
                  <a:cubicBezTo>
                    <a:pt x="1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0" y="35"/>
                    <a:pt x="0" y="36"/>
                    <a:pt x="0" y="37"/>
                  </a:cubicBezTo>
                  <a:cubicBezTo>
                    <a:pt x="0" y="38"/>
                    <a:pt x="1" y="40"/>
                    <a:pt x="2" y="41"/>
                  </a:cubicBezTo>
                  <a:cubicBezTo>
                    <a:pt x="2" y="43"/>
                    <a:pt x="3" y="44"/>
                    <a:pt x="3" y="46"/>
                  </a:cubicBezTo>
                  <a:cubicBezTo>
                    <a:pt x="4" y="47"/>
                    <a:pt x="5" y="48"/>
                    <a:pt x="6" y="49"/>
                  </a:cubicBezTo>
                  <a:cubicBezTo>
                    <a:pt x="6" y="50"/>
                    <a:pt x="7" y="51"/>
                    <a:pt x="8" y="52"/>
                  </a:cubicBezTo>
                  <a:cubicBezTo>
                    <a:pt x="8" y="52"/>
                    <a:pt x="9" y="53"/>
                    <a:pt x="9" y="53"/>
                  </a:cubicBezTo>
                  <a:cubicBezTo>
                    <a:pt x="10" y="53"/>
                    <a:pt x="10" y="53"/>
                    <a:pt x="11" y="53"/>
                  </a:cubicBezTo>
                  <a:cubicBezTo>
                    <a:pt x="11" y="54"/>
                    <a:pt x="11" y="54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3" y="54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6" y="52"/>
                    <a:pt x="16" y="52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2"/>
                    <a:pt x="17" y="52"/>
                    <a:pt x="17" y="53"/>
                  </a:cubicBezTo>
                  <a:cubicBezTo>
                    <a:pt x="17" y="53"/>
                    <a:pt x="17" y="54"/>
                    <a:pt x="17" y="55"/>
                  </a:cubicBezTo>
                  <a:cubicBezTo>
                    <a:pt x="17" y="56"/>
                    <a:pt x="17" y="57"/>
                    <a:pt x="18" y="58"/>
                  </a:cubicBezTo>
                  <a:cubicBezTo>
                    <a:pt x="18" y="59"/>
                    <a:pt x="18" y="61"/>
                    <a:pt x="18" y="62"/>
                  </a:cubicBezTo>
                  <a:cubicBezTo>
                    <a:pt x="17" y="62"/>
                    <a:pt x="17" y="63"/>
                    <a:pt x="17" y="64"/>
                  </a:cubicBezTo>
                  <a:cubicBezTo>
                    <a:pt x="18" y="67"/>
                    <a:pt x="18" y="70"/>
                    <a:pt x="18" y="74"/>
                  </a:cubicBezTo>
                  <a:cubicBezTo>
                    <a:pt x="17" y="75"/>
                    <a:pt x="17" y="77"/>
                    <a:pt x="17" y="79"/>
                  </a:cubicBezTo>
                  <a:cubicBezTo>
                    <a:pt x="17" y="81"/>
                    <a:pt x="17" y="83"/>
                    <a:pt x="18" y="84"/>
                  </a:cubicBezTo>
                  <a:cubicBezTo>
                    <a:pt x="18" y="87"/>
                    <a:pt x="19" y="90"/>
                    <a:pt x="20" y="92"/>
                  </a:cubicBezTo>
                  <a:cubicBezTo>
                    <a:pt x="21" y="93"/>
                    <a:pt x="21" y="94"/>
                    <a:pt x="21" y="94"/>
                  </a:cubicBezTo>
                  <a:cubicBezTo>
                    <a:pt x="22" y="96"/>
                    <a:pt x="22" y="98"/>
                    <a:pt x="23" y="99"/>
                  </a:cubicBezTo>
                  <a:cubicBezTo>
                    <a:pt x="23" y="100"/>
                    <a:pt x="24" y="101"/>
                    <a:pt x="24" y="102"/>
                  </a:cubicBezTo>
                  <a:cubicBezTo>
                    <a:pt x="25" y="103"/>
                    <a:pt x="25" y="103"/>
                    <a:pt x="26" y="103"/>
                  </a:cubicBezTo>
                  <a:cubicBezTo>
                    <a:pt x="27" y="102"/>
                    <a:pt x="27" y="101"/>
                    <a:pt x="28" y="100"/>
                  </a:cubicBezTo>
                  <a:cubicBezTo>
                    <a:pt x="28" y="99"/>
                    <a:pt x="28" y="99"/>
                    <a:pt x="29" y="98"/>
                  </a:cubicBezTo>
                  <a:cubicBezTo>
                    <a:pt x="29" y="97"/>
                    <a:pt x="29" y="95"/>
                    <a:pt x="29" y="94"/>
                  </a:cubicBezTo>
                  <a:cubicBezTo>
                    <a:pt x="29" y="92"/>
                    <a:pt x="29" y="91"/>
                    <a:pt x="30" y="89"/>
                  </a:cubicBezTo>
                  <a:cubicBezTo>
                    <a:pt x="30" y="87"/>
                    <a:pt x="30" y="85"/>
                    <a:pt x="29" y="83"/>
                  </a:cubicBezTo>
                  <a:cubicBezTo>
                    <a:pt x="29" y="82"/>
                    <a:pt x="29" y="82"/>
                    <a:pt x="29" y="81"/>
                  </a:cubicBezTo>
                  <a:cubicBezTo>
                    <a:pt x="29" y="81"/>
                    <a:pt x="30" y="81"/>
                    <a:pt x="30" y="80"/>
                  </a:cubicBezTo>
                  <a:cubicBezTo>
                    <a:pt x="30" y="80"/>
                    <a:pt x="30" y="80"/>
                    <a:pt x="30" y="79"/>
                  </a:cubicBezTo>
                  <a:cubicBezTo>
                    <a:pt x="30" y="79"/>
                    <a:pt x="30" y="79"/>
                    <a:pt x="30" y="78"/>
                  </a:cubicBezTo>
                  <a:cubicBezTo>
                    <a:pt x="30" y="78"/>
                    <a:pt x="30" y="77"/>
                    <a:pt x="30" y="77"/>
                  </a:cubicBezTo>
                  <a:cubicBezTo>
                    <a:pt x="30" y="77"/>
                    <a:pt x="30" y="77"/>
                    <a:pt x="30" y="76"/>
                  </a:cubicBezTo>
                  <a:cubicBezTo>
                    <a:pt x="30" y="76"/>
                    <a:pt x="30" y="75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74"/>
                    <a:pt x="31" y="73"/>
                    <a:pt x="31" y="73"/>
                  </a:cubicBezTo>
                  <a:cubicBezTo>
                    <a:pt x="30" y="73"/>
                    <a:pt x="30" y="73"/>
                    <a:pt x="30" y="72"/>
                  </a:cubicBezTo>
                  <a:cubicBezTo>
                    <a:pt x="30" y="72"/>
                    <a:pt x="30" y="71"/>
                    <a:pt x="30" y="71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69"/>
                    <a:pt x="30" y="69"/>
                    <a:pt x="30" y="68"/>
                  </a:cubicBezTo>
                  <a:cubicBezTo>
                    <a:pt x="30" y="67"/>
                    <a:pt x="30" y="65"/>
                    <a:pt x="30" y="64"/>
                  </a:cubicBezTo>
                  <a:cubicBezTo>
                    <a:pt x="30" y="62"/>
                    <a:pt x="30" y="61"/>
                    <a:pt x="30" y="60"/>
                  </a:cubicBezTo>
                  <a:cubicBezTo>
                    <a:pt x="30" y="60"/>
                    <a:pt x="30" y="60"/>
                    <a:pt x="30" y="59"/>
                  </a:cubicBezTo>
                  <a:cubicBezTo>
                    <a:pt x="30" y="59"/>
                    <a:pt x="30" y="59"/>
                    <a:pt x="31" y="59"/>
                  </a:cubicBezTo>
                  <a:cubicBezTo>
                    <a:pt x="31" y="58"/>
                    <a:pt x="31" y="58"/>
                    <a:pt x="31" y="57"/>
                  </a:cubicBezTo>
                  <a:cubicBezTo>
                    <a:pt x="30" y="57"/>
                    <a:pt x="30" y="56"/>
                    <a:pt x="31" y="55"/>
                  </a:cubicBezTo>
                  <a:cubicBezTo>
                    <a:pt x="31" y="55"/>
                    <a:pt x="31" y="54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2" y="51"/>
                    <a:pt x="32" y="51"/>
                    <a:pt x="3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4" y="50"/>
                    <a:pt x="34" y="50"/>
                    <a:pt x="35" y="50"/>
                  </a:cubicBezTo>
                  <a:cubicBezTo>
                    <a:pt x="35" y="49"/>
                    <a:pt x="36" y="49"/>
                    <a:pt x="37" y="49"/>
                  </a:cubicBezTo>
                  <a:cubicBezTo>
                    <a:pt x="37" y="49"/>
                    <a:pt x="37" y="49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7" y="47"/>
                    <a:pt x="37" y="46"/>
                  </a:cubicBezTo>
                  <a:cubicBezTo>
                    <a:pt x="38" y="46"/>
                    <a:pt x="39" y="45"/>
                    <a:pt x="40" y="45"/>
                  </a:cubicBezTo>
                  <a:cubicBezTo>
                    <a:pt x="40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3"/>
                    <a:pt x="43" y="43"/>
                    <a:pt x="44" y="42"/>
                  </a:cubicBezTo>
                  <a:cubicBezTo>
                    <a:pt x="45" y="42"/>
                    <a:pt x="45" y="42"/>
                    <a:pt x="46" y="41"/>
                  </a:cubicBezTo>
                  <a:cubicBezTo>
                    <a:pt x="47" y="41"/>
                    <a:pt x="48" y="40"/>
                    <a:pt x="49" y="40"/>
                  </a:cubicBezTo>
                  <a:cubicBezTo>
                    <a:pt x="50" y="40"/>
                    <a:pt x="50" y="40"/>
                    <a:pt x="51" y="39"/>
                  </a:cubicBezTo>
                  <a:cubicBezTo>
                    <a:pt x="52" y="38"/>
                    <a:pt x="53" y="37"/>
                    <a:pt x="54" y="36"/>
                  </a:cubicBezTo>
                  <a:cubicBezTo>
                    <a:pt x="55" y="36"/>
                    <a:pt x="55" y="35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3"/>
                    <a:pt x="58" y="32"/>
                    <a:pt x="58" y="32"/>
                  </a:cubicBezTo>
                  <a:cubicBezTo>
                    <a:pt x="59" y="32"/>
                    <a:pt x="59" y="31"/>
                    <a:pt x="59" y="31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1" y="30"/>
                    <a:pt x="61" y="30"/>
                    <a:pt x="61" y="29"/>
                  </a:cubicBezTo>
                  <a:cubicBezTo>
                    <a:pt x="61" y="29"/>
                    <a:pt x="62" y="29"/>
                    <a:pt x="62" y="28"/>
                  </a:cubicBezTo>
                  <a:cubicBezTo>
                    <a:pt x="62" y="28"/>
                    <a:pt x="62" y="27"/>
                    <a:pt x="63" y="27"/>
                  </a:cubicBezTo>
                  <a:cubicBezTo>
                    <a:pt x="63" y="27"/>
                    <a:pt x="63" y="26"/>
                    <a:pt x="63" y="26"/>
                  </a:cubicBezTo>
                  <a:cubicBezTo>
                    <a:pt x="63" y="26"/>
                    <a:pt x="63" y="25"/>
                    <a:pt x="64" y="25"/>
                  </a:cubicBezTo>
                  <a:cubicBezTo>
                    <a:pt x="64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moveTo>
                    <a:pt x="44" y="26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8"/>
                    <a:pt x="42" y="28"/>
                    <a:pt x="42" y="29"/>
                  </a:cubicBez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9" y="31"/>
                    <a:pt x="39" y="31"/>
                    <a:pt x="39" y="32"/>
                  </a:cubicBezTo>
                  <a:cubicBezTo>
                    <a:pt x="39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9" y="33"/>
                    <a:pt x="39" y="33"/>
                    <a:pt x="40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39" y="34"/>
                    <a:pt x="39" y="34"/>
                  </a:cubicBezTo>
                  <a:cubicBezTo>
                    <a:pt x="38" y="35"/>
                    <a:pt x="37" y="36"/>
                    <a:pt x="36" y="36"/>
                  </a:cubicBezTo>
                  <a:cubicBezTo>
                    <a:pt x="35" y="36"/>
                    <a:pt x="35" y="36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3" y="38"/>
                    <a:pt x="33" y="37"/>
                  </a:cubicBezTo>
                  <a:cubicBezTo>
                    <a:pt x="33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5"/>
                    <a:pt x="32" y="34"/>
                  </a:cubicBezTo>
                  <a:cubicBezTo>
                    <a:pt x="32" y="32"/>
                    <a:pt x="32" y="31"/>
                    <a:pt x="32" y="29"/>
                  </a:cubicBezTo>
                  <a:cubicBezTo>
                    <a:pt x="33" y="29"/>
                    <a:pt x="33" y="28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4" y="25"/>
                    <a:pt x="34" y="25"/>
                  </a:cubicBezTo>
                  <a:cubicBezTo>
                    <a:pt x="34" y="25"/>
                    <a:pt x="35" y="25"/>
                    <a:pt x="35" y="25"/>
                  </a:cubicBezTo>
                  <a:cubicBezTo>
                    <a:pt x="36" y="25"/>
                    <a:pt x="37" y="25"/>
                    <a:pt x="38" y="25"/>
                  </a:cubicBezTo>
                  <a:cubicBezTo>
                    <a:pt x="40" y="25"/>
                    <a:pt x="41" y="25"/>
                    <a:pt x="42" y="25"/>
                  </a:cubicBezTo>
                  <a:cubicBezTo>
                    <a:pt x="43" y="25"/>
                    <a:pt x="43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2" name="Freeform 112"/>
            <p:cNvSpPr/>
            <p:nvPr/>
          </p:nvSpPr>
          <p:spPr bwMode="auto">
            <a:xfrm>
              <a:off x="9151143" y="748506"/>
              <a:ext cx="311150" cy="338138"/>
            </a:xfrm>
            <a:custGeom>
              <a:avLst/>
              <a:gdLst>
                <a:gd name="T0" fmla="*/ 47 w 83"/>
                <a:gd name="T1" fmla="*/ 21 h 90"/>
                <a:gd name="T2" fmla="*/ 42 w 83"/>
                <a:gd name="T3" fmla="*/ 23 h 90"/>
                <a:gd name="T4" fmla="*/ 58 w 83"/>
                <a:gd name="T5" fmla="*/ 9 h 90"/>
                <a:gd name="T6" fmla="*/ 71 w 83"/>
                <a:gd name="T7" fmla="*/ 1 h 90"/>
                <a:gd name="T8" fmla="*/ 57 w 83"/>
                <a:gd name="T9" fmla="*/ 5 h 90"/>
                <a:gd name="T10" fmla="*/ 46 w 83"/>
                <a:gd name="T11" fmla="*/ 12 h 90"/>
                <a:gd name="T12" fmla="*/ 25 w 83"/>
                <a:gd name="T13" fmla="*/ 21 h 90"/>
                <a:gd name="T14" fmla="*/ 28 w 83"/>
                <a:gd name="T15" fmla="*/ 23 h 90"/>
                <a:gd name="T16" fmla="*/ 36 w 83"/>
                <a:gd name="T17" fmla="*/ 20 h 90"/>
                <a:gd name="T18" fmla="*/ 37 w 83"/>
                <a:gd name="T19" fmla="*/ 18 h 90"/>
                <a:gd name="T20" fmla="*/ 47 w 83"/>
                <a:gd name="T21" fmla="*/ 13 h 90"/>
                <a:gd name="T22" fmla="*/ 45 w 83"/>
                <a:gd name="T23" fmla="*/ 15 h 90"/>
                <a:gd name="T24" fmla="*/ 24 w 83"/>
                <a:gd name="T25" fmla="*/ 32 h 90"/>
                <a:gd name="T26" fmla="*/ 1 w 83"/>
                <a:gd name="T27" fmla="*/ 69 h 90"/>
                <a:gd name="T28" fmla="*/ 9 w 83"/>
                <a:gd name="T29" fmla="*/ 57 h 90"/>
                <a:gd name="T30" fmla="*/ 26 w 83"/>
                <a:gd name="T31" fmla="*/ 33 h 90"/>
                <a:gd name="T32" fmla="*/ 25 w 83"/>
                <a:gd name="T33" fmla="*/ 36 h 90"/>
                <a:gd name="T34" fmla="*/ 17 w 83"/>
                <a:gd name="T35" fmla="*/ 47 h 90"/>
                <a:gd name="T36" fmla="*/ 33 w 83"/>
                <a:gd name="T37" fmla="*/ 30 h 90"/>
                <a:gd name="T38" fmla="*/ 71 w 83"/>
                <a:gd name="T39" fmla="*/ 21 h 90"/>
                <a:gd name="T40" fmla="*/ 79 w 83"/>
                <a:gd name="T41" fmla="*/ 26 h 90"/>
                <a:gd name="T42" fmla="*/ 48 w 83"/>
                <a:gd name="T43" fmla="*/ 42 h 90"/>
                <a:gd name="T44" fmla="*/ 33 w 83"/>
                <a:gd name="T45" fmla="*/ 46 h 90"/>
                <a:gd name="T46" fmla="*/ 38 w 83"/>
                <a:gd name="T47" fmla="*/ 53 h 90"/>
                <a:gd name="T48" fmla="*/ 38 w 83"/>
                <a:gd name="T49" fmla="*/ 58 h 90"/>
                <a:gd name="T50" fmla="*/ 33 w 83"/>
                <a:gd name="T51" fmla="*/ 57 h 90"/>
                <a:gd name="T52" fmla="*/ 29 w 83"/>
                <a:gd name="T53" fmla="*/ 63 h 90"/>
                <a:gd name="T54" fmla="*/ 29 w 83"/>
                <a:gd name="T55" fmla="*/ 68 h 90"/>
                <a:gd name="T56" fmla="*/ 34 w 83"/>
                <a:gd name="T57" fmla="*/ 75 h 90"/>
                <a:gd name="T58" fmla="*/ 43 w 83"/>
                <a:gd name="T59" fmla="*/ 72 h 90"/>
                <a:gd name="T60" fmla="*/ 42 w 83"/>
                <a:gd name="T61" fmla="*/ 80 h 90"/>
                <a:gd name="T62" fmla="*/ 33 w 83"/>
                <a:gd name="T63" fmla="*/ 79 h 90"/>
                <a:gd name="T64" fmla="*/ 27 w 83"/>
                <a:gd name="T65" fmla="*/ 75 h 90"/>
                <a:gd name="T66" fmla="*/ 27 w 83"/>
                <a:gd name="T67" fmla="*/ 77 h 90"/>
                <a:gd name="T68" fmla="*/ 30 w 83"/>
                <a:gd name="T69" fmla="*/ 81 h 90"/>
                <a:gd name="T70" fmla="*/ 37 w 83"/>
                <a:gd name="T71" fmla="*/ 88 h 90"/>
                <a:gd name="T72" fmla="*/ 45 w 83"/>
                <a:gd name="T73" fmla="*/ 90 h 90"/>
                <a:gd name="T74" fmla="*/ 50 w 83"/>
                <a:gd name="T75" fmla="*/ 74 h 90"/>
                <a:gd name="T76" fmla="*/ 55 w 83"/>
                <a:gd name="T77" fmla="*/ 71 h 90"/>
                <a:gd name="T78" fmla="*/ 58 w 83"/>
                <a:gd name="T79" fmla="*/ 65 h 90"/>
                <a:gd name="T80" fmla="*/ 57 w 83"/>
                <a:gd name="T81" fmla="*/ 63 h 90"/>
                <a:gd name="T82" fmla="*/ 56 w 83"/>
                <a:gd name="T83" fmla="*/ 61 h 90"/>
                <a:gd name="T84" fmla="*/ 53 w 83"/>
                <a:gd name="T85" fmla="*/ 59 h 90"/>
                <a:gd name="T86" fmla="*/ 50 w 83"/>
                <a:gd name="T87" fmla="*/ 58 h 90"/>
                <a:gd name="T88" fmla="*/ 45 w 83"/>
                <a:gd name="T89" fmla="*/ 52 h 90"/>
                <a:gd name="T90" fmla="*/ 38 w 83"/>
                <a:gd name="T91" fmla="*/ 46 h 90"/>
                <a:gd name="T92" fmla="*/ 54 w 83"/>
                <a:gd name="T93" fmla="*/ 43 h 90"/>
                <a:gd name="T94" fmla="*/ 83 w 83"/>
                <a:gd name="T95" fmla="*/ 2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3" h="90">
                  <a:moveTo>
                    <a:pt x="83" y="21"/>
                  </a:moveTo>
                  <a:cubicBezTo>
                    <a:pt x="81" y="19"/>
                    <a:pt x="80" y="18"/>
                    <a:pt x="78" y="18"/>
                  </a:cubicBezTo>
                  <a:cubicBezTo>
                    <a:pt x="74" y="17"/>
                    <a:pt x="70" y="16"/>
                    <a:pt x="66" y="17"/>
                  </a:cubicBezTo>
                  <a:cubicBezTo>
                    <a:pt x="59" y="17"/>
                    <a:pt x="53" y="19"/>
                    <a:pt x="47" y="21"/>
                  </a:cubicBezTo>
                  <a:cubicBezTo>
                    <a:pt x="45" y="21"/>
                    <a:pt x="44" y="22"/>
                    <a:pt x="43" y="23"/>
                  </a:cubicBezTo>
                  <a:cubicBezTo>
                    <a:pt x="43" y="23"/>
                    <a:pt x="43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3" y="22"/>
                    <a:pt x="44" y="21"/>
                    <a:pt x="44" y="20"/>
                  </a:cubicBezTo>
                  <a:cubicBezTo>
                    <a:pt x="47" y="18"/>
                    <a:pt x="49" y="16"/>
                    <a:pt x="51" y="14"/>
                  </a:cubicBezTo>
                  <a:cubicBezTo>
                    <a:pt x="53" y="12"/>
                    <a:pt x="55" y="10"/>
                    <a:pt x="58" y="9"/>
                  </a:cubicBezTo>
                  <a:cubicBezTo>
                    <a:pt x="61" y="7"/>
                    <a:pt x="64" y="5"/>
                    <a:pt x="67" y="3"/>
                  </a:cubicBezTo>
                  <a:cubicBezTo>
                    <a:pt x="68" y="3"/>
                    <a:pt x="69" y="2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68" y="0"/>
                    <a:pt x="67" y="0"/>
                    <a:pt x="67" y="0"/>
                  </a:cubicBezTo>
                  <a:cubicBezTo>
                    <a:pt x="66" y="0"/>
                    <a:pt x="65" y="1"/>
                    <a:pt x="64" y="1"/>
                  </a:cubicBezTo>
                  <a:cubicBezTo>
                    <a:pt x="61" y="2"/>
                    <a:pt x="59" y="4"/>
                    <a:pt x="57" y="5"/>
                  </a:cubicBezTo>
                  <a:cubicBezTo>
                    <a:pt x="55" y="6"/>
                    <a:pt x="54" y="7"/>
                    <a:pt x="52" y="9"/>
                  </a:cubicBezTo>
                  <a:cubicBezTo>
                    <a:pt x="51" y="10"/>
                    <a:pt x="50" y="10"/>
                    <a:pt x="49" y="11"/>
                  </a:cubicBezTo>
                  <a:cubicBezTo>
                    <a:pt x="48" y="11"/>
                    <a:pt x="47" y="12"/>
                    <a:pt x="46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3" y="13"/>
                    <a:pt x="40" y="14"/>
                    <a:pt x="37" y="15"/>
                  </a:cubicBezTo>
                  <a:cubicBezTo>
                    <a:pt x="34" y="17"/>
                    <a:pt x="31" y="18"/>
                    <a:pt x="27" y="18"/>
                  </a:cubicBezTo>
                  <a:cubicBezTo>
                    <a:pt x="27" y="19"/>
                    <a:pt x="26" y="19"/>
                    <a:pt x="25" y="20"/>
                  </a:cubicBezTo>
                  <a:cubicBezTo>
                    <a:pt x="25" y="20"/>
                    <a:pt x="25" y="20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2"/>
                    <a:pt x="27" y="22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3"/>
                    <a:pt x="29" y="22"/>
                    <a:pt x="29" y="22"/>
                  </a:cubicBezTo>
                  <a:cubicBezTo>
                    <a:pt x="30" y="22"/>
                    <a:pt x="30" y="22"/>
                    <a:pt x="31" y="22"/>
                  </a:cubicBezTo>
                  <a:cubicBezTo>
                    <a:pt x="32" y="22"/>
                    <a:pt x="33" y="22"/>
                    <a:pt x="34" y="21"/>
                  </a:cubicBezTo>
                  <a:cubicBezTo>
                    <a:pt x="35" y="21"/>
                    <a:pt x="35" y="20"/>
                    <a:pt x="36" y="20"/>
                  </a:cubicBezTo>
                  <a:cubicBezTo>
                    <a:pt x="37" y="20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8" y="18"/>
                    <a:pt x="38" y="18"/>
                    <a:pt x="38" y="17"/>
                  </a:cubicBezTo>
                  <a:cubicBezTo>
                    <a:pt x="41" y="16"/>
                    <a:pt x="44" y="14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6" y="14"/>
                    <a:pt x="46" y="15"/>
                    <a:pt x="45" y="15"/>
                  </a:cubicBezTo>
                  <a:cubicBezTo>
                    <a:pt x="43" y="18"/>
                    <a:pt x="40" y="20"/>
                    <a:pt x="38" y="23"/>
                  </a:cubicBezTo>
                  <a:cubicBezTo>
                    <a:pt x="37" y="24"/>
                    <a:pt x="36" y="25"/>
                    <a:pt x="35" y="26"/>
                  </a:cubicBezTo>
                  <a:cubicBezTo>
                    <a:pt x="33" y="27"/>
                    <a:pt x="30" y="29"/>
                    <a:pt x="28" y="30"/>
                  </a:cubicBezTo>
                  <a:cubicBezTo>
                    <a:pt x="26" y="31"/>
                    <a:pt x="25" y="32"/>
                    <a:pt x="24" y="32"/>
                  </a:cubicBezTo>
                  <a:cubicBezTo>
                    <a:pt x="19" y="36"/>
                    <a:pt x="14" y="41"/>
                    <a:pt x="11" y="46"/>
                  </a:cubicBezTo>
                  <a:cubicBezTo>
                    <a:pt x="9" y="49"/>
                    <a:pt x="6" y="53"/>
                    <a:pt x="4" y="56"/>
                  </a:cubicBezTo>
                  <a:cubicBezTo>
                    <a:pt x="2" y="60"/>
                    <a:pt x="1" y="64"/>
                    <a:pt x="0" y="68"/>
                  </a:cubicBezTo>
                  <a:cubicBezTo>
                    <a:pt x="0" y="69"/>
                    <a:pt x="1" y="69"/>
                    <a:pt x="1" y="69"/>
                  </a:cubicBezTo>
                  <a:cubicBezTo>
                    <a:pt x="2" y="70"/>
                    <a:pt x="2" y="70"/>
                    <a:pt x="3" y="70"/>
                  </a:cubicBezTo>
                  <a:cubicBezTo>
                    <a:pt x="3" y="70"/>
                    <a:pt x="4" y="69"/>
                    <a:pt x="4" y="68"/>
                  </a:cubicBezTo>
                  <a:cubicBezTo>
                    <a:pt x="4" y="67"/>
                    <a:pt x="5" y="66"/>
                    <a:pt x="5" y="65"/>
                  </a:cubicBezTo>
                  <a:cubicBezTo>
                    <a:pt x="6" y="62"/>
                    <a:pt x="8" y="60"/>
                    <a:pt x="9" y="57"/>
                  </a:cubicBezTo>
                  <a:cubicBezTo>
                    <a:pt x="10" y="54"/>
                    <a:pt x="12" y="50"/>
                    <a:pt x="14" y="47"/>
                  </a:cubicBezTo>
                  <a:cubicBezTo>
                    <a:pt x="16" y="44"/>
                    <a:pt x="19" y="40"/>
                    <a:pt x="22" y="37"/>
                  </a:cubicBezTo>
                  <a:cubicBezTo>
                    <a:pt x="23" y="36"/>
                    <a:pt x="24" y="35"/>
                    <a:pt x="25" y="34"/>
                  </a:cubicBezTo>
                  <a:cubicBezTo>
                    <a:pt x="26" y="34"/>
                    <a:pt x="26" y="34"/>
                    <a:pt x="26" y="33"/>
                  </a:cubicBezTo>
                  <a:cubicBezTo>
                    <a:pt x="26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5"/>
                    <a:pt x="26" y="35"/>
                    <a:pt x="25" y="36"/>
                  </a:cubicBezTo>
                  <a:cubicBezTo>
                    <a:pt x="23" y="38"/>
                    <a:pt x="21" y="40"/>
                    <a:pt x="19" y="42"/>
                  </a:cubicBezTo>
                  <a:cubicBezTo>
                    <a:pt x="18" y="43"/>
                    <a:pt x="18" y="45"/>
                    <a:pt x="17" y="46"/>
                  </a:cubicBezTo>
                  <a:cubicBezTo>
                    <a:pt x="17" y="46"/>
                    <a:pt x="17" y="46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9" y="44"/>
                    <a:pt x="20" y="42"/>
                    <a:pt x="22" y="41"/>
                  </a:cubicBezTo>
                  <a:cubicBezTo>
                    <a:pt x="25" y="38"/>
                    <a:pt x="28" y="35"/>
                    <a:pt x="31" y="32"/>
                  </a:cubicBezTo>
                  <a:cubicBezTo>
                    <a:pt x="31" y="31"/>
                    <a:pt x="32" y="30"/>
                    <a:pt x="33" y="30"/>
                  </a:cubicBezTo>
                  <a:cubicBezTo>
                    <a:pt x="34" y="29"/>
                    <a:pt x="34" y="29"/>
                    <a:pt x="35" y="29"/>
                  </a:cubicBezTo>
                  <a:cubicBezTo>
                    <a:pt x="36" y="29"/>
                    <a:pt x="38" y="28"/>
                    <a:pt x="39" y="27"/>
                  </a:cubicBezTo>
                  <a:cubicBezTo>
                    <a:pt x="46" y="25"/>
                    <a:pt x="53" y="23"/>
                    <a:pt x="59" y="22"/>
                  </a:cubicBezTo>
                  <a:cubicBezTo>
                    <a:pt x="63" y="21"/>
                    <a:pt x="67" y="21"/>
                    <a:pt x="71" y="21"/>
                  </a:cubicBezTo>
                  <a:cubicBezTo>
                    <a:pt x="72" y="21"/>
                    <a:pt x="73" y="21"/>
                    <a:pt x="75" y="21"/>
                  </a:cubicBezTo>
                  <a:cubicBezTo>
                    <a:pt x="76" y="22"/>
                    <a:pt x="78" y="22"/>
                    <a:pt x="79" y="23"/>
                  </a:cubicBezTo>
                  <a:cubicBezTo>
                    <a:pt x="80" y="23"/>
                    <a:pt x="80" y="24"/>
                    <a:pt x="80" y="24"/>
                  </a:cubicBezTo>
                  <a:cubicBezTo>
                    <a:pt x="80" y="25"/>
                    <a:pt x="79" y="26"/>
                    <a:pt x="79" y="26"/>
                  </a:cubicBezTo>
                  <a:cubicBezTo>
                    <a:pt x="78" y="28"/>
                    <a:pt x="77" y="29"/>
                    <a:pt x="75" y="30"/>
                  </a:cubicBezTo>
                  <a:cubicBezTo>
                    <a:pt x="73" y="32"/>
                    <a:pt x="71" y="34"/>
                    <a:pt x="68" y="35"/>
                  </a:cubicBezTo>
                  <a:cubicBezTo>
                    <a:pt x="63" y="37"/>
                    <a:pt x="59" y="39"/>
                    <a:pt x="54" y="41"/>
                  </a:cubicBezTo>
                  <a:cubicBezTo>
                    <a:pt x="52" y="41"/>
                    <a:pt x="50" y="42"/>
                    <a:pt x="48" y="42"/>
                  </a:cubicBezTo>
                  <a:cubicBezTo>
                    <a:pt x="47" y="43"/>
                    <a:pt x="45" y="43"/>
                    <a:pt x="44" y="43"/>
                  </a:cubicBezTo>
                  <a:cubicBezTo>
                    <a:pt x="42" y="43"/>
                    <a:pt x="39" y="43"/>
                    <a:pt x="37" y="44"/>
                  </a:cubicBezTo>
                  <a:cubicBezTo>
                    <a:pt x="37" y="44"/>
                    <a:pt x="36" y="44"/>
                    <a:pt x="35" y="45"/>
                  </a:cubicBezTo>
                  <a:cubicBezTo>
                    <a:pt x="35" y="45"/>
                    <a:pt x="34" y="46"/>
                    <a:pt x="33" y="46"/>
                  </a:cubicBezTo>
                  <a:cubicBezTo>
                    <a:pt x="33" y="48"/>
                    <a:pt x="32" y="49"/>
                    <a:pt x="33" y="50"/>
                  </a:cubicBezTo>
                  <a:cubicBezTo>
                    <a:pt x="33" y="50"/>
                    <a:pt x="34" y="51"/>
                    <a:pt x="34" y="51"/>
                  </a:cubicBezTo>
                  <a:cubicBezTo>
                    <a:pt x="35" y="51"/>
                    <a:pt x="36" y="51"/>
                    <a:pt x="36" y="51"/>
                  </a:cubicBezTo>
                  <a:cubicBezTo>
                    <a:pt x="37" y="52"/>
                    <a:pt x="38" y="52"/>
                    <a:pt x="38" y="53"/>
                  </a:cubicBezTo>
                  <a:cubicBezTo>
                    <a:pt x="39" y="53"/>
                    <a:pt x="39" y="54"/>
                    <a:pt x="39" y="55"/>
                  </a:cubicBezTo>
                  <a:cubicBezTo>
                    <a:pt x="39" y="55"/>
                    <a:pt x="39" y="56"/>
                    <a:pt x="39" y="57"/>
                  </a:cubicBezTo>
                  <a:cubicBezTo>
                    <a:pt x="39" y="57"/>
                    <a:pt x="39" y="58"/>
                    <a:pt x="39" y="58"/>
                  </a:cubicBezTo>
                  <a:cubicBezTo>
                    <a:pt x="39" y="58"/>
                    <a:pt x="38" y="58"/>
                    <a:pt x="38" y="58"/>
                  </a:cubicBezTo>
                  <a:cubicBezTo>
                    <a:pt x="38" y="58"/>
                    <a:pt x="37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6" y="58"/>
                    <a:pt x="35" y="57"/>
                    <a:pt x="34" y="57"/>
                  </a:cubicBezTo>
                  <a:cubicBezTo>
                    <a:pt x="34" y="57"/>
                    <a:pt x="33" y="57"/>
                    <a:pt x="33" y="57"/>
                  </a:cubicBezTo>
                  <a:cubicBezTo>
                    <a:pt x="32" y="57"/>
                    <a:pt x="31" y="58"/>
                    <a:pt x="31" y="58"/>
                  </a:cubicBezTo>
                  <a:cubicBezTo>
                    <a:pt x="30" y="59"/>
                    <a:pt x="30" y="59"/>
                    <a:pt x="29" y="59"/>
                  </a:cubicBezTo>
                  <a:cubicBezTo>
                    <a:pt x="29" y="59"/>
                    <a:pt x="29" y="60"/>
                    <a:pt x="29" y="60"/>
                  </a:cubicBezTo>
                  <a:cubicBezTo>
                    <a:pt x="29" y="61"/>
                    <a:pt x="29" y="62"/>
                    <a:pt x="29" y="63"/>
                  </a:cubicBezTo>
                  <a:cubicBezTo>
                    <a:pt x="28" y="64"/>
                    <a:pt x="28" y="65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7"/>
                    <a:pt x="28" y="67"/>
                    <a:pt x="29" y="67"/>
                  </a:cubicBezTo>
                  <a:cubicBezTo>
                    <a:pt x="29" y="67"/>
                    <a:pt x="29" y="68"/>
                    <a:pt x="29" y="68"/>
                  </a:cubicBezTo>
                  <a:cubicBezTo>
                    <a:pt x="29" y="68"/>
                    <a:pt x="29" y="69"/>
                    <a:pt x="29" y="69"/>
                  </a:cubicBezTo>
                  <a:cubicBezTo>
                    <a:pt x="29" y="70"/>
                    <a:pt x="29" y="70"/>
                    <a:pt x="30" y="71"/>
                  </a:cubicBezTo>
                  <a:cubicBezTo>
                    <a:pt x="30" y="72"/>
                    <a:pt x="31" y="73"/>
                    <a:pt x="31" y="74"/>
                  </a:cubicBezTo>
                  <a:cubicBezTo>
                    <a:pt x="32" y="74"/>
                    <a:pt x="33" y="75"/>
                    <a:pt x="34" y="75"/>
                  </a:cubicBezTo>
                  <a:cubicBezTo>
                    <a:pt x="35" y="75"/>
                    <a:pt x="35" y="75"/>
                    <a:pt x="36" y="74"/>
                  </a:cubicBezTo>
                  <a:cubicBezTo>
                    <a:pt x="38" y="74"/>
                    <a:pt x="39" y="73"/>
                    <a:pt x="41" y="73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4" y="73"/>
                    <a:pt x="44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5"/>
                    <a:pt x="44" y="76"/>
                    <a:pt x="44" y="77"/>
                  </a:cubicBezTo>
                  <a:cubicBezTo>
                    <a:pt x="43" y="78"/>
                    <a:pt x="43" y="79"/>
                    <a:pt x="42" y="80"/>
                  </a:cubicBezTo>
                  <a:cubicBezTo>
                    <a:pt x="42" y="82"/>
                    <a:pt x="41" y="82"/>
                    <a:pt x="41" y="83"/>
                  </a:cubicBezTo>
                  <a:cubicBezTo>
                    <a:pt x="40" y="83"/>
                    <a:pt x="40" y="83"/>
                    <a:pt x="39" y="83"/>
                  </a:cubicBezTo>
                  <a:cubicBezTo>
                    <a:pt x="38" y="83"/>
                    <a:pt x="37" y="82"/>
                    <a:pt x="36" y="81"/>
                  </a:cubicBezTo>
                  <a:cubicBezTo>
                    <a:pt x="35" y="81"/>
                    <a:pt x="34" y="80"/>
                    <a:pt x="33" y="79"/>
                  </a:cubicBezTo>
                  <a:cubicBezTo>
                    <a:pt x="32" y="79"/>
                    <a:pt x="31" y="78"/>
                    <a:pt x="31" y="78"/>
                  </a:cubicBezTo>
                  <a:cubicBezTo>
                    <a:pt x="31" y="78"/>
                    <a:pt x="30" y="78"/>
                    <a:pt x="30" y="78"/>
                  </a:cubicBezTo>
                  <a:cubicBezTo>
                    <a:pt x="30" y="78"/>
                    <a:pt x="30" y="77"/>
                    <a:pt x="30" y="77"/>
                  </a:cubicBezTo>
                  <a:cubicBezTo>
                    <a:pt x="29" y="77"/>
                    <a:pt x="28" y="76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6" y="75"/>
                    <a:pt x="26" y="75"/>
                    <a:pt x="26" y="76"/>
                  </a:cubicBezTo>
                  <a:cubicBezTo>
                    <a:pt x="27" y="76"/>
                    <a:pt x="27" y="76"/>
                    <a:pt x="27" y="77"/>
                  </a:cubicBezTo>
                  <a:cubicBezTo>
                    <a:pt x="28" y="77"/>
                    <a:pt x="28" y="77"/>
                    <a:pt x="28" y="78"/>
                  </a:cubicBezTo>
                  <a:cubicBezTo>
                    <a:pt x="28" y="78"/>
                    <a:pt x="28" y="79"/>
                    <a:pt x="28" y="79"/>
                  </a:cubicBezTo>
                  <a:cubicBezTo>
                    <a:pt x="29" y="79"/>
                    <a:pt x="29" y="79"/>
                    <a:pt x="29" y="80"/>
                  </a:cubicBezTo>
                  <a:cubicBezTo>
                    <a:pt x="29" y="80"/>
                    <a:pt x="30" y="80"/>
                    <a:pt x="30" y="81"/>
                  </a:cubicBezTo>
                  <a:cubicBezTo>
                    <a:pt x="31" y="81"/>
                    <a:pt x="31" y="82"/>
                    <a:pt x="32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5"/>
                    <a:pt x="34" y="86"/>
                    <a:pt x="35" y="87"/>
                  </a:cubicBezTo>
                  <a:cubicBezTo>
                    <a:pt x="35" y="87"/>
                    <a:pt x="36" y="88"/>
                    <a:pt x="37" y="88"/>
                  </a:cubicBezTo>
                  <a:cubicBezTo>
                    <a:pt x="37" y="88"/>
                    <a:pt x="38" y="88"/>
                    <a:pt x="39" y="89"/>
                  </a:cubicBezTo>
                  <a:cubicBezTo>
                    <a:pt x="39" y="89"/>
                    <a:pt x="40" y="89"/>
                    <a:pt x="40" y="90"/>
                  </a:cubicBezTo>
                  <a:cubicBezTo>
                    <a:pt x="41" y="90"/>
                    <a:pt x="42" y="90"/>
                    <a:pt x="43" y="90"/>
                  </a:cubicBezTo>
                  <a:cubicBezTo>
                    <a:pt x="44" y="90"/>
                    <a:pt x="44" y="90"/>
                    <a:pt x="45" y="90"/>
                  </a:cubicBezTo>
                  <a:cubicBezTo>
                    <a:pt x="46" y="89"/>
                    <a:pt x="47" y="88"/>
                    <a:pt x="48" y="86"/>
                  </a:cubicBezTo>
                  <a:cubicBezTo>
                    <a:pt x="48" y="85"/>
                    <a:pt x="49" y="85"/>
                    <a:pt x="49" y="84"/>
                  </a:cubicBezTo>
                  <a:cubicBezTo>
                    <a:pt x="49" y="82"/>
                    <a:pt x="49" y="81"/>
                    <a:pt x="50" y="80"/>
                  </a:cubicBezTo>
                  <a:cubicBezTo>
                    <a:pt x="50" y="78"/>
                    <a:pt x="50" y="76"/>
                    <a:pt x="50" y="74"/>
                  </a:cubicBezTo>
                  <a:cubicBezTo>
                    <a:pt x="50" y="74"/>
                    <a:pt x="50" y="73"/>
                    <a:pt x="50" y="73"/>
                  </a:cubicBezTo>
                  <a:cubicBezTo>
                    <a:pt x="51" y="72"/>
                    <a:pt x="51" y="72"/>
                    <a:pt x="52" y="72"/>
                  </a:cubicBezTo>
                  <a:cubicBezTo>
                    <a:pt x="53" y="72"/>
                    <a:pt x="54" y="72"/>
                    <a:pt x="55" y="72"/>
                  </a:cubicBezTo>
                  <a:cubicBezTo>
                    <a:pt x="55" y="72"/>
                    <a:pt x="55" y="72"/>
                    <a:pt x="55" y="71"/>
                  </a:cubicBezTo>
                  <a:cubicBezTo>
                    <a:pt x="56" y="71"/>
                    <a:pt x="57" y="70"/>
                    <a:pt x="58" y="69"/>
                  </a:cubicBezTo>
                  <a:cubicBezTo>
                    <a:pt x="58" y="68"/>
                    <a:pt x="58" y="68"/>
                    <a:pt x="58" y="67"/>
                  </a:cubicBezTo>
                  <a:cubicBezTo>
                    <a:pt x="59" y="67"/>
                    <a:pt x="58" y="66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7" y="65"/>
                    <a:pt x="57" y="65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8" y="64"/>
                    <a:pt x="58" y="63"/>
                    <a:pt x="57" y="63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7" y="63"/>
                    <a:pt x="57" y="63"/>
                    <a:pt x="56" y="63"/>
                  </a:cubicBezTo>
                  <a:cubicBezTo>
                    <a:pt x="56" y="63"/>
                    <a:pt x="56" y="63"/>
                    <a:pt x="56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6" y="61"/>
                  </a:cubicBezTo>
                  <a:cubicBezTo>
                    <a:pt x="56" y="61"/>
                    <a:pt x="56" y="61"/>
                    <a:pt x="56" y="60"/>
                  </a:cubicBezTo>
                  <a:cubicBezTo>
                    <a:pt x="56" y="60"/>
                    <a:pt x="55" y="60"/>
                    <a:pt x="55" y="60"/>
                  </a:cubicBezTo>
                  <a:cubicBezTo>
                    <a:pt x="55" y="59"/>
                    <a:pt x="54" y="59"/>
                    <a:pt x="53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8"/>
                    <a:pt x="53" y="58"/>
                    <a:pt x="52" y="58"/>
                  </a:cubicBezTo>
                  <a:cubicBezTo>
                    <a:pt x="52" y="58"/>
                    <a:pt x="52" y="58"/>
                    <a:pt x="51" y="58"/>
                  </a:cubicBezTo>
                  <a:cubicBezTo>
                    <a:pt x="51" y="58"/>
                    <a:pt x="50" y="58"/>
                    <a:pt x="50" y="58"/>
                  </a:cubicBezTo>
                  <a:cubicBezTo>
                    <a:pt x="49" y="58"/>
                    <a:pt x="48" y="58"/>
                    <a:pt x="47" y="57"/>
                  </a:cubicBezTo>
                  <a:cubicBezTo>
                    <a:pt x="47" y="57"/>
                    <a:pt x="46" y="57"/>
                    <a:pt x="46" y="56"/>
                  </a:cubicBezTo>
                  <a:cubicBezTo>
                    <a:pt x="45" y="56"/>
                    <a:pt x="45" y="55"/>
                    <a:pt x="45" y="54"/>
                  </a:cubicBezTo>
                  <a:cubicBezTo>
                    <a:pt x="45" y="54"/>
                    <a:pt x="45" y="53"/>
                    <a:pt x="45" y="52"/>
                  </a:cubicBezTo>
                  <a:cubicBezTo>
                    <a:pt x="44" y="51"/>
                    <a:pt x="44" y="50"/>
                    <a:pt x="43" y="49"/>
                  </a:cubicBezTo>
                  <a:cubicBezTo>
                    <a:pt x="42" y="48"/>
                    <a:pt x="41" y="48"/>
                    <a:pt x="40" y="47"/>
                  </a:cubicBezTo>
                  <a:cubicBezTo>
                    <a:pt x="40" y="47"/>
                    <a:pt x="39" y="47"/>
                    <a:pt x="39" y="47"/>
                  </a:cubicBezTo>
                  <a:cubicBezTo>
                    <a:pt x="39" y="47"/>
                    <a:pt x="38" y="47"/>
                    <a:pt x="38" y="46"/>
                  </a:cubicBezTo>
                  <a:cubicBezTo>
                    <a:pt x="38" y="46"/>
                    <a:pt x="38" y="46"/>
                    <a:pt x="39" y="46"/>
                  </a:cubicBezTo>
                  <a:cubicBezTo>
                    <a:pt x="39" y="46"/>
                    <a:pt x="39" y="46"/>
                    <a:pt x="40" y="46"/>
                  </a:cubicBezTo>
                  <a:cubicBezTo>
                    <a:pt x="43" y="45"/>
                    <a:pt x="45" y="45"/>
                    <a:pt x="48" y="44"/>
                  </a:cubicBezTo>
                  <a:cubicBezTo>
                    <a:pt x="50" y="44"/>
                    <a:pt x="52" y="43"/>
                    <a:pt x="54" y="43"/>
                  </a:cubicBezTo>
                  <a:cubicBezTo>
                    <a:pt x="58" y="42"/>
                    <a:pt x="62" y="40"/>
                    <a:pt x="66" y="38"/>
                  </a:cubicBezTo>
                  <a:cubicBezTo>
                    <a:pt x="69" y="37"/>
                    <a:pt x="71" y="36"/>
                    <a:pt x="73" y="34"/>
                  </a:cubicBezTo>
                  <a:cubicBezTo>
                    <a:pt x="76" y="33"/>
                    <a:pt x="79" y="31"/>
                    <a:pt x="81" y="29"/>
                  </a:cubicBezTo>
                  <a:cubicBezTo>
                    <a:pt x="82" y="27"/>
                    <a:pt x="83" y="26"/>
                    <a:pt x="83" y="24"/>
                  </a:cubicBezTo>
                  <a:cubicBezTo>
                    <a:pt x="83" y="23"/>
                    <a:pt x="83" y="22"/>
                    <a:pt x="83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3" name="Freeform 113"/>
            <p:cNvSpPr>
              <a:spLocks noEditPoints="1"/>
            </p:cNvSpPr>
            <p:nvPr/>
          </p:nvSpPr>
          <p:spPr bwMode="auto">
            <a:xfrm>
              <a:off x="8554243" y="797718"/>
              <a:ext cx="319088" cy="247650"/>
            </a:xfrm>
            <a:custGeom>
              <a:avLst/>
              <a:gdLst>
                <a:gd name="T0" fmla="*/ 39 w 85"/>
                <a:gd name="T1" fmla="*/ 31 h 66"/>
                <a:gd name="T2" fmla="*/ 43 w 85"/>
                <a:gd name="T3" fmla="*/ 24 h 66"/>
                <a:gd name="T4" fmla="*/ 50 w 85"/>
                <a:gd name="T5" fmla="*/ 19 h 66"/>
                <a:gd name="T6" fmla="*/ 50 w 85"/>
                <a:gd name="T7" fmla="*/ 17 h 66"/>
                <a:gd name="T8" fmla="*/ 52 w 85"/>
                <a:gd name="T9" fmla="*/ 17 h 66"/>
                <a:gd name="T10" fmla="*/ 56 w 85"/>
                <a:gd name="T11" fmla="*/ 15 h 66"/>
                <a:gd name="T12" fmla="*/ 62 w 85"/>
                <a:gd name="T13" fmla="*/ 17 h 66"/>
                <a:gd name="T14" fmla="*/ 70 w 85"/>
                <a:gd name="T15" fmla="*/ 11 h 66"/>
                <a:gd name="T16" fmla="*/ 79 w 85"/>
                <a:gd name="T17" fmla="*/ 13 h 66"/>
                <a:gd name="T18" fmla="*/ 69 w 85"/>
                <a:gd name="T19" fmla="*/ 25 h 66"/>
                <a:gd name="T20" fmla="*/ 63 w 85"/>
                <a:gd name="T21" fmla="*/ 29 h 66"/>
                <a:gd name="T22" fmla="*/ 57 w 85"/>
                <a:gd name="T23" fmla="*/ 31 h 66"/>
                <a:gd name="T24" fmla="*/ 67 w 85"/>
                <a:gd name="T25" fmla="*/ 31 h 66"/>
                <a:gd name="T26" fmla="*/ 85 w 85"/>
                <a:gd name="T27" fmla="*/ 13 h 66"/>
                <a:gd name="T28" fmla="*/ 65 w 85"/>
                <a:gd name="T29" fmla="*/ 7 h 66"/>
                <a:gd name="T30" fmla="*/ 60 w 85"/>
                <a:gd name="T31" fmla="*/ 5 h 66"/>
                <a:gd name="T32" fmla="*/ 53 w 85"/>
                <a:gd name="T33" fmla="*/ 0 h 66"/>
                <a:gd name="T34" fmla="*/ 46 w 85"/>
                <a:gd name="T35" fmla="*/ 0 h 66"/>
                <a:gd name="T36" fmla="*/ 45 w 85"/>
                <a:gd name="T37" fmla="*/ 4 h 66"/>
                <a:gd name="T38" fmla="*/ 37 w 85"/>
                <a:gd name="T39" fmla="*/ 14 h 66"/>
                <a:gd name="T40" fmla="*/ 30 w 85"/>
                <a:gd name="T41" fmla="*/ 28 h 66"/>
                <a:gd name="T42" fmla="*/ 27 w 85"/>
                <a:gd name="T43" fmla="*/ 22 h 66"/>
                <a:gd name="T44" fmla="*/ 24 w 85"/>
                <a:gd name="T45" fmla="*/ 13 h 66"/>
                <a:gd name="T46" fmla="*/ 30 w 85"/>
                <a:gd name="T47" fmla="*/ 9 h 66"/>
                <a:gd name="T48" fmla="*/ 31 w 85"/>
                <a:gd name="T49" fmla="*/ 4 h 66"/>
                <a:gd name="T50" fmla="*/ 22 w 85"/>
                <a:gd name="T51" fmla="*/ 7 h 66"/>
                <a:gd name="T52" fmla="*/ 7 w 85"/>
                <a:gd name="T53" fmla="*/ 24 h 66"/>
                <a:gd name="T54" fmla="*/ 1 w 85"/>
                <a:gd name="T55" fmla="*/ 35 h 66"/>
                <a:gd name="T56" fmla="*/ 4 w 85"/>
                <a:gd name="T57" fmla="*/ 37 h 66"/>
                <a:gd name="T58" fmla="*/ 18 w 85"/>
                <a:gd name="T59" fmla="*/ 17 h 66"/>
                <a:gd name="T60" fmla="*/ 22 w 85"/>
                <a:gd name="T61" fmla="*/ 16 h 66"/>
                <a:gd name="T62" fmla="*/ 26 w 85"/>
                <a:gd name="T63" fmla="*/ 33 h 66"/>
                <a:gd name="T64" fmla="*/ 23 w 85"/>
                <a:gd name="T65" fmla="*/ 38 h 66"/>
                <a:gd name="T66" fmla="*/ 20 w 85"/>
                <a:gd name="T67" fmla="*/ 28 h 66"/>
                <a:gd name="T68" fmla="*/ 15 w 85"/>
                <a:gd name="T69" fmla="*/ 29 h 66"/>
                <a:gd name="T70" fmla="*/ 12 w 85"/>
                <a:gd name="T71" fmla="*/ 51 h 66"/>
                <a:gd name="T72" fmla="*/ 12 w 85"/>
                <a:gd name="T73" fmla="*/ 66 h 66"/>
                <a:gd name="T74" fmla="*/ 14 w 85"/>
                <a:gd name="T75" fmla="*/ 65 h 66"/>
                <a:gd name="T76" fmla="*/ 15 w 85"/>
                <a:gd name="T77" fmla="*/ 55 h 66"/>
                <a:gd name="T78" fmla="*/ 16 w 85"/>
                <a:gd name="T79" fmla="*/ 49 h 66"/>
                <a:gd name="T80" fmla="*/ 14 w 85"/>
                <a:gd name="T81" fmla="*/ 52 h 66"/>
                <a:gd name="T82" fmla="*/ 15 w 85"/>
                <a:gd name="T83" fmla="*/ 40 h 66"/>
                <a:gd name="T84" fmla="*/ 17 w 85"/>
                <a:gd name="T85" fmla="*/ 35 h 66"/>
                <a:gd name="T86" fmla="*/ 21 w 85"/>
                <a:gd name="T87" fmla="*/ 45 h 66"/>
                <a:gd name="T88" fmla="*/ 26 w 85"/>
                <a:gd name="T89" fmla="*/ 43 h 66"/>
                <a:gd name="T90" fmla="*/ 30 w 85"/>
                <a:gd name="T91" fmla="*/ 36 h 66"/>
                <a:gd name="T92" fmla="*/ 35 w 85"/>
                <a:gd name="T93" fmla="*/ 38 h 66"/>
                <a:gd name="T94" fmla="*/ 41 w 85"/>
                <a:gd name="T95" fmla="*/ 12 h 66"/>
                <a:gd name="T96" fmla="*/ 49 w 85"/>
                <a:gd name="T97" fmla="*/ 9 h 66"/>
                <a:gd name="T98" fmla="*/ 53 w 85"/>
                <a:gd name="T99" fmla="*/ 13 h 66"/>
                <a:gd name="T100" fmla="*/ 40 w 85"/>
                <a:gd name="T101" fmla="*/ 2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" h="66">
                  <a:moveTo>
                    <a:pt x="37" y="37"/>
                  </a:moveTo>
                  <a:cubicBezTo>
                    <a:pt x="37" y="36"/>
                    <a:pt x="38" y="36"/>
                    <a:pt x="38" y="35"/>
                  </a:cubicBezTo>
                  <a:cubicBezTo>
                    <a:pt x="38" y="35"/>
                    <a:pt x="38" y="35"/>
                    <a:pt x="38" y="34"/>
                  </a:cubicBezTo>
                  <a:cubicBezTo>
                    <a:pt x="39" y="34"/>
                    <a:pt x="39" y="33"/>
                    <a:pt x="39" y="33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0"/>
                    <a:pt x="39" y="30"/>
                  </a:cubicBezTo>
                  <a:cubicBezTo>
                    <a:pt x="39" y="30"/>
                    <a:pt x="39" y="29"/>
                    <a:pt x="40" y="29"/>
                  </a:cubicBezTo>
                  <a:cubicBezTo>
                    <a:pt x="41" y="28"/>
                    <a:pt x="42" y="27"/>
                    <a:pt x="42" y="26"/>
                  </a:cubicBezTo>
                  <a:cubicBezTo>
                    <a:pt x="42" y="26"/>
                    <a:pt x="42" y="25"/>
                    <a:pt x="42" y="25"/>
                  </a:cubicBezTo>
                  <a:cubicBezTo>
                    <a:pt x="43" y="25"/>
                    <a:pt x="43" y="24"/>
                    <a:pt x="43" y="24"/>
                  </a:cubicBezTo>
                  <a:cubicBezTo>
                    <a:pt x="44" y="23"/>
                    <a:pt x="45" y="22"/>
                    <a:pt x="46" y="21"/>
                  </a:cubicBezTo>
                  <a:cubicBezTo>
                    <a:pt x="47" y="21"/>
                    <a:pt x="47" y="20"/>
                    <a:pt x="48" y="20"/>
                  </a:cubicBezTo>
                  <a:cubicBezTo>
                    <a:pt x="49" y="20"/>
                    <a:pt x="49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2" y="17"/>
                  </a:cubicBezTo>
                  <a:cubicBezTo>
                    <a:pt x="52" y="17"/>
                    <a:pt x="52" y="17"/>
                    <a:pt x="53" y="17"/>
                  </a:cubicBezTo>
                  <a:cubicBezTo>
                    <a:pt x="53" y="17"/>
                    <a:pt x="54" y="16"/>
                    <a:pt x="55" y="16"/>
                  </a:cubicBezTo>
                  <a:cubicBezTo>
                    <a:pt x="55" y="16"/>
                    <a:pt x="55" y="16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7" y="16"/>
                    <a:pt x="57" y="16"/>
                    <a:pt x="58" y="16"/>
                  </a:cubicBezTo>
                  <a:cubicBezTo>
                    <a:pt x="58" y="16"/>
                    <a:pt x="59" y="16"/>
                    <a:pt x="59" y="16"/>
                  </a:cubicBezTo>
                  <a:cubicBezTo>
                    <a:pt x="60" y="16"/>
                    <a:pt x="60" y="16"/>
                    <a:pt x="61" y="17"/>
                  </a:cubicBezTo>
                  <a:cubicBezTo>
                    <a:pt x="61" y="17"/>
                    <a:pt x="61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6"/>
                    <a:pt x="63" y="16"/>
                    <a:pt x="63" y="15"/>
                  </a:cubicBezTo>
                  <a:cubicBezTo>
                    <a:pt x="63" y="14"/>
                    <a:pt x="63" y="13"/>
                    <a:pt x="64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5" y="12"/>
                    <a:pt x="66" y="12"/>
                    <a:pt x="66" y="11"/>
                  </a:cubicBezTo>
                  <a:cubicBezTo>
                    <a:pt x="67" y="11"/>
                    <a:pt x="69" y="11"/>
                    <a:pt x="70" y="11"/>
                  </a:cubicBezTo>
                  <a:cubicBezTo>
                    <a:pt x="71" y="11"/>
                    <a:pt x="71" y="11"/>
                    <a:pt x="72" y="11"/>
                  </a:cubicBezTo>
                  <a:cubicBezTo>
                    <a:pt x="74" y="11"/>
                    <a:pt x="75" y="11"/>
                    <a:pt x="77" y="10"/>
                  </a:cubicBezTo>
                  <a:cubicBezTo>
                    <a:pt x="77" y="10"/>
                    <a:pt x="78" y="10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3"/>
                    <a:pt x="79" y="13"/>
                  </a:cubicBezTo>
                  <a:cubicBezTo>
                    <a:pt x="79" y="14"/>
                    <a:pt x="79" y="15"/>
                    <a:pt x="79" y="16"/>
                  </a:cubicBezTo>
                  <a:cubicBezTo>
                    <a:pt x="78" y="17"/>
                    <a:pt x="77" y="19"/>
                    <a:pt x="76" y="20"/>
                  </a:cubicBezTo>
                  <a:cubicBezTo>
                    <a:pt x="75" y="21"/>
                    <a:pt x="74" y="23"/>
                    <a:pt x="73" y="23"/>
                  </a:cubicBezTo>
                  <a:cubicBezTo>
                    <a:pt x="72" y="24"/>
                    <a:pt x="71" y="24"/>
                    <a:pt x="70" y="25"/>
                  </a:cubicBezTo>
                  <a:cubicBezTo>
                    <a:pt x="70" y="25"/>
                    <a:pt x="70" y="25"/>
                    <a:pt x="69" y="25"/>
                  </a:cubicBezTo>
                  <a:cubicBezTo>
                    <a:pt x="69" y="25"/>
                    <a:pt x="69" y="25"/>
                    <a:pt x="68" y="26"/>
                  </a:cubicBezTo>
                  <a:cubicBezTo>
                    <a:pt x="68" y="26"/>
                    <a:pt x="68" y="27"/>
                    <a:pt x="68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4" y="29"/>
                    <a:pt x="63" y="29"/>
                  </a:cubicBezTo>
                  <a:cubicBezTo>
                    <a:pt x="62" y="29"/>
                    <a:pt x="61" y="29"/>
                    <a:pt x="60" y="30"/>
                  </a:cubicBezTo>
                  <a:cubicBezTo>
                    <a:pt x="60" y="30"/>
                    <a:pt x="59" y="30"/>
                    <a:pt x="5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8" y="31"/>
                    <a:pt x="58" y="31"/>
                  </a:cubicBezTo>
                  <a:cubicBezTo>
                    <a:pt x="58" y="31"/>
                    <a:pt x="58" y="31"/>
                    <a:pt x="59" y="31"/>
                  </a:cubicBezTo>
                  <a:cubicBezTo>
                    <a:pt x="60" y="31"/>
                    <a:pt x="61" y="31"/>
                    <a:pt x="62" y="31"/>
                  </a:cubicBezTo>
                  <a:cubicBezTo>
                    <a:pt x="63" y="31"/>
                    <a:pt x="64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70" y="30"/>
                    <a:pt x="71" y="30"/>
                  </a:cubicBezTo>
                  <a:cubicBezTo>
                    <a:pt x="73" y="30"/>
                    <a:pt x="75" y="29"/>
                    <a:pt x="76" y="28"/>
                  </a:cubicBezTo>
                  <a:cubicBezTo>
                    <a:pt x="78" y="27"/>
                    <a:pt x="80" y="25"/>
                    <a:pt x="81" y="24"/>
                  </a:cubicBezTo>
                  <a:cubicBezTo>
                    <a:pt x="83" y="23"/>
                    <a:pt x="84" y="21"/>
                    <a:pt x="84" y="19"/>
                  </a:cubicBezTo>
                  <a:cubicBezTo>
                    <a:pt x="84" y="17"/>
                    <a:pt x="85" y="15"/>
                    <a:pt x="85" y="13"/>
                  </a:cubicBezTo>
                  <a:cubicBezTo>
                    <a:pt x="85" y="12"/>
                    <a:pt x="84" y="11"/>
                    <a:pt x="84" y="10"/>
                  </a:cubicBezTo>
                  <a:cubicBezTo>
                    <a:pt x="84" y="9"/>
                    <a:pt x="83" y="9"/>
                    <a:pt x="83" y="8"/>
                  </a:cubicBezTo>
                  <a:cubicBezTo>
                    <a:pt x="82" y="7"/>
                    <a:pt x="80" y="6"/>
                    <a:pt x="78" y="5"/>
                  </a:cubicBezTo>
                  <a:cubicBezTo>
                    <a:pt x="76" y="5"/>
                    <a:pt x="73" y="5"/>
                    <a:pt x="71" y="6"/>
                  </a:cubicBezTo>
                  <a:cubicBezTo>
                    <a:pt x="69" y="6"/>
                    <a:pt x="67" y="7"/>
                    <a:pt x="65" y="7"/>
                  </a:cubicBezTo>
                  <a:cubicBezTo>
                    <a:pt x="64" y="7"/>
                    <a:pt x="64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2" y="8"/>
                    <a:pt x="62" y="8"/>
                  </a:cubicBezTo>
                  <a:cubicBezTo>
                    <a:pt x="62" y="7"/>
                    <a:pt x="62" y="7"/>
                    <a:pt x="61" y="6"/>
                  </a:cubicBezTo>
                  <a:cubicBezTo>
                    <a:pt x="61" y="6"/>
                    <a:pt x="60" y="5"/>
                    <a:pt x="60" y="5"/>
                  </a:cubicBezTo>
                  <a:cubicBezTo>
                    <a:pt x="59" y="4"/>
                    <a:pt x="59" y="4"/>
                    <a:pt x="58" y="4"/>
                  </a:cubicBezTo>
                  <a:cubicBezTo>
                    <a:pt x="58" y="3"/>
                    <a:pt x="57" y="3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5" y="1"/>
                    <a:pt x="55" y="1"/>
                  </a:cubicBezTo>
                  <a:cubicBezTo>
                    <a:pt x="54" y="1"/>
                    <a:pt x="53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49" y="0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"/>
                    <a:pt x="45" y="2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5" y="4"/>
                  </a:cubicBezTo>
                  <a:cubicBezTo>
                    <a:pt x="45" y="4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4" y="6"/>
                    <a:pt x="44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9"/>
                    <a:pt x="38" y="12"/>
                    <a:pt x="37" y="14"/>
                  </a:cubicBezTo>
                  <a:cubicBezTo>
                    <a:pt x="35" y="17"/>
                    <a:pt x="34" y="19"/>
                    <a:pt x="33" y="22"/>
                  </a:cubicBezTo>
                  <a:cubicBezTo>
                    <a:pt x="33" y="22"/>
                    <a:pt x="33" y="23"/>
                    <a:pt x="33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1" y="25"/>
                    <a:pt x="31" y="26"/>
                  </a:cubicBezTo>
                  <a:cubicBezTo>
                    <a:pt x="31" y="27"/>
                    <a:pt x="30" y="27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6"/>
                    <a:pt x="29" y="26"/>
                    <a:pt x="28" y="25"/>
                  </a:cubicBezTo>
                  <a:cubicBezTo>
                    <a:pt x="28" y="24"/>
                    <a:pt x="27" y="23"/>
                    <a:pt x="27" y="22"/>
                  </a:cubicBezTo>
                  <a:cubicBezTo>
                    <a:pt x="27" y="21"/>
                    <a:pt x="26" y="19"/>
                    <a:pt x="25" y="19"/>
                  </a:cubicBezTo>
                  <a:cubicBezTo>
                    <a:pt x="25" y="17"/>
                    <a:pt x="24" y="16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4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4" y="13"/>
                    <a:pt x="24" y="13"/>
                    <a:pt x="24" y="12"/>
                  </a:cubicBezTo>
                  <a:cubicBezTo>
                    <a:pt x="24" y="12"/>
                    <a:pt x="25" y="12"/>
                    <a:pt x="25" y="12"/>
                  </a:cubicBezTo>
                  <a:cubicBezTo>
                    <a:pt x="25" y="12"/>
                    <a:pt x="26" y="11"/>
                    <a:pt x="27" y="11"/>
                  </a:cubicBezTo>
                  <a:cubicBezTo>
                    <a:pt x="28" y="10"/>
                    <a:pt x="29" y="10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7"/>
                    <a:pt x="31" y="7"/>
                    <a:pt x="31" y="6"/>
                  </a:cubicBezTo>
                  <a:cubicBezTo>
                    <a:pt x="31" y="6"/>
                    <a:pt x="31" y="6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29" y="3"/>
                    <a:pt x="29" y="3"/>
                    <a:pt x="28" y="3"/>
                  </a:cubicBezTo>
                  <a:cubicBezTo>
                    <a:pt x="27" y="4"/>
                    <a:pt x="26" y="4"/>
                    <a:pt x="25" y="5"/>
                  </a:cubicBezTo>
                  <a:cubicBezTo>
                    <a:pt x="24" y="5"/>
                    <a:pt x="23" y="5"/>
                    <a:pt x="23" y="6"/>
                  </a:cubicBezTo>
                  <a:cubicBezTo>
                    <a:pt x="22" y="6"/>
                    <a:pt x="22" y="7"/>
                    <a:pt x="22" y="7"/>
                  </a:cubicBezTo>
                  <a:cubicBezTo>
                    <a:pt x="22" y="7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9"/>
                    <a:pt x="20" y="10"/>
                    <a:pt x="19" y="11"/>
                  </a:cubicBezTo>
                  <a:cubicBezTo>
                    <a:pt x="18" y="11"/>
                    <a:pt x="17" y="12"/>
                    <a:pt x="16" y="13"/>
                  </a:cubicBezTo>
                  <a:cubicBezTo>
                    <a:pt x="13" y="17"/>
                    <a:pt x="10" y="21"/>
                    <a:pt x="7" y="24"/>
                  </a:cubicBezTo>
                  <a:cubicBezTo>
                    <a:pt x="6" y="26"/>
                    <a:pt x="5" y="28"/>
                    <a:pt x="4" y="29"/>
                  </a:cubicBezTo>
                  <a:cubicBezTo>
                    <a:pt x="3" y="31"/>
                    <a:pt x="2" y="32"/>
                    <a:pt x="1" y="33"/>
                  </a:cubicBezTo>
                  <a:cubicBezTo>
                    <a:pt x="1" y="33"/>
                    <a:pt x="0" y="34"/>
                    <a:pt x="1" y="34"/>
                  </a:cubicBezTo>
                  <a:cubicBezTo>
                    <a:pt x="1" y="34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3" y="37"/>
                    <a:pt x="4" y="37"/>
                  </a:cubicBezTo>
                  <a:cubicBezTo>
                    <a:pt x="4" y="36"/>
                    <a:pt x="5" y="35"/>
                    <a:pt x="5" y="34"/>
                  </a:cubicBezTo>
                  <a:cubicBezTo>
                    <a:pt x="6" y="33"/>
                    <a:pt x="7" y="31"/>
                    <a:pt x="8" y="30"/>
                  </a:cubicBezTo>
                  <a:cubicBezTo>
                    <a:pt x="9" y="29"/>
                    <a:pt x="10" y="27"/>
                    <a:pt x="11" y="26"/>
                  </a:cubicBezTo>
                  <a:cubicBezTo>
                    <a:pt x="12" y="25"/>
                    <a:pt x="12" y="24"/>
                    <a:pt x="13" y="22"/>
                  </a:cubicBezTo>
                  <a:cubicBezTo>
                    <a:pt x="14" y="20"/>
                    <a:pt x="16" y="18"/>
                    <a:pt x="18" y="17"/>
                  </a:cubicBezTo>
                  <a:cubicBezTo>
                    <a:pt x="19" y="16"/>
                    <a:pt x="20" y="16"/>
                    <a:pt x="20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8"/>
                    <a:pt x="22" y="19"/>
                    <a:pt x="22" y="20"/>
                  </a:cubicBezTo>
                  <a:cubicBezTo>
                    <a:pt x="23" y="21"/>
                    <a:pt x="23" y="22"/>
                    <a:pt x="24" y="23"/>
                  </a:cubicBezTo>
                  <a:cubicBezTo>
                    <a:pt x="25" y="24"/>
                    <a:pt x="25" y="26"/>
                    <a:pt x="25" y="27"/>
                  </a:cubicBezTo>
                  <a:cubicBezTo>
                    <a:pt x="26" y="29"/>
                    <a:pt x="26" y="31"/>
                    <a:pt x="26" y="33"/>
                  </a:cubicBezTo>
                  <a:cubicBezTo>
                    <a:pt x="26" y="34"/>
                    <a:pt x="26" y="36"/>
                    <a:pt x="25" y="37"/>
                  </a:cubicBezTo>
                  <a:cubicBezTo>
                    <a:pt x="25" y="38"/>
                    <a:pt x="25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3" y="39"/>
                    <a:pt x="23" y="3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2" y="37"/>
                    <a:pt x="22" y="36"/>
                  </a:cubicBezTo>
                  <a:cubicBezTo>
                    <a:pt x="22" y="36"/>
                    <a:pt x="22" y="35"/>
                    <a:pt x="22" y="35"/>
                  </a:cubicBezTo>
                  <a:cubicBezTo>
                    <a:pt x="22" y="34"/>
                    <a:pt x="21" y="33"/>
                    <a:pt x="21" y="32"/>
                  </a:cubicBezTo>
                  <a:cubicBezTo>
                    <a:pt x="21" y="31"/>
                    <a:pt x="21" y="30"/>
                    <a:pt x="21" y="29"/>
                  </a:cubicBezTo>
                  <a:cubicBezTo>
                    <a:pt x="21" y="28"/>
                    <a:pt x="21" y="28"/>
                    <a:pt x="20" y="28"/>
                  </a:cubicBezTo>
                  <a:cubicBezTo>
                    <a:pt x="19" y="27"/>
                    <a:pt x="19" y="27"/>
                    <a:pt x="18" y="27"/>
                  </a:cubicBezTo>
                  <a:cubicBezTo>
                    <a:pt x="18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6" y="28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9"/>
                    <a:pt x="16" y="30"/>
                    <a:pt x="16" y="30"/>
                  </a:cubicBezTo>
                  <a:cubicBezTo>
                    <a:pt x="16" y="30"/>
                    <a:pt x="16" y="31"/>
                    <a:pt x="15" y="31"/>
                  </a:cubicBezTo>
                  <a:cubicBezTo>
                    <a:pt x="15" y="33"/>
                    <a:pt x="15" y="35"/>
                    <a:pt x="14" y="37"/>
                  </a:cubicBezTo>
                  <a:cubicBezTo>
                    <a:pt x="14" y="40"/>
                    <a:pt x="13" y="43"/>
                    <a:pt x="13" y="46"/>
                  </a:cubicBezTo>
                  <a:cubicBezTo>
                    <a:pt x="13" y="48"/>
                    <a:pt x="13" y="49"/>
                    <a:pt x="12" y="51"/>
                  </a:cubicBezTo>
                  <a:cubicBezTo>
                    <a:pt x="12" y="52"/>
                    <a:pt x="12" y="53"/>
                    <a:pt x="12" y="53"/>
                  </a:cubicBezTo>
                  <a:cubicBezTo>
                    <a:pt x="12" y="56"/>
                    <a:pt x="11" y="59"/>
                    <a:pt x="10" y="61"/>
                  </a:cubicBezTo>
                  <a:cubicBezTo>
                    <a:pt x="10" y="62"/>
                    <a:pt x="10" y="63"/>
                    <a:pt x="11" y="63"/>
                  </a:cubicBezTo>
                  <a:cubicBezTo>
                    <a:pt x="11" y="64"/>
                    <a:pt x="11" y="65"/>
                    <a:pt x="11" y="65"/>
                  </a:cubicBezTo>
                  <a:cubicBezTo>
                    <a:pt x="11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5"/>
                    <a:pt x="12" y="66"/>
                    <a:pt x="12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4" y="65"/>
                    <a:pt x="14" y="65"/>
                  </a:cubicBezTo>
                  <a:cubicBezTo>
                    <a:pt x="14" y="64"/>
                    <a:pt x="14" y="64"/>
                    <a:pt x="15" y="64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3"/>
                    <a:pt x="16" y="63"/>
                    <a:pt x="15" y="63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59"/>
                    <a:pt x="16" y="57"/>
                    <a:pt x="15" y="55"/>
                  </a:cubicBezTo>
                  <a:cubicBezTo>
                    <a:pt x="15" y="54"/>
                    <a:pt x="15" y="53"/>
                    <a:pt x="15" y="53"/>
                  </a:cubicBezTo>
                  <a:cubicBezTo>
                    <a:pt x="15" y="52"/>
                    <a:pt x="15" y="52"/>
                    <a:pt x="15" y="51"/>
                  </a:cubicBezTo>
                  <a:cubicBezTo>
                    <a:pt x="16" y="51"/>
                    <a:pt x="16" y="50"/>
                    <a:pt x="16" y="50"/>
                  </a:cubicBezTo>
                  <a:cubicBezTo>
                    <a:pt x="16" y="50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1"/>
                    <a:pt x="14" y="51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3" y="52"/>
                    <a:pt x="13" y="52"/>
                  </a:cubicBezTo>
                  <a:cubicBezTo>
                    <a:pt x="13" y="51"/>
                    <a:pt x="13" y="51"/>
                    <a:pt x="14" y="51"/>
                  </a:cubicBezTo>
                  <a:cubicBezTo>
                    <a:pt x="14" y="50"/>
                    <a:pt x="14" y="49"/>
                    <a:pt x="14" y="48"/>
                  </a:cubicBezTo>
                  <a:cubicBezTo>
                    <a:pt x="14" y="47"/>
                    <a:pt x="15" y="46"/>
                    <a:pt x="15" y="45"/>
                  </a:cubicBezTo>
                  <a:cubicBezTo>
                    <a:pt x="15" y="43"/>
                    <a:pt x="15" y="42"/>
                    <a:pt x="15" y="40"/>
                  </a:cubicBezTo>
                  <a:cubicBezTo>
                    <a:pt x="16" y="38"/>
                    <a:pt x="16" y="36"/>
                    <a:pt x="16" y="34"/>
                  </a:cubicBezTo>
                  <a:cubicBezTo>
                    <a:pt x="16" y="34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4"/>
                    <a:pt x="17" y="35"/>
                  </a:cubicBezTo>
                  <a:cubicBezTo>
                    <a:pt x="17" y="35"/>
                    <a:pt x="17" y="36"/>
                    <a:pt x="18" y="37"/>
                  </a:cubicBezTo>
                  <a:cubicBezTo>
                    <a:pt x="18" y="38"/>
                    <a:pt x="18" y="39"/>
                    <a:pt x="19" y="40"/>
                  </a:cubicBezTo>
                  <a:cubicBezTo>
                    <a:pt x="19" y="40"/>
                    <a:pt x="20" y="41"/>
                    <a:pt x="20" y="42"/>
                  </a:cubicBezTo>
                  <a:cubicBezTo>
                    <a:pt x="20" y="43"/>
                    <a:pt x="20" y="43"/>
                    <a:pt x="20" y="44"/>
                  </a:cubicBezTo>
                  <a:cubicBezTo>
                    <a:pt x="21" y="44"/>
                    <a:pt x="21" y="45"/>
                    <a:pt x="21" y="45"/>
                  </a:cubicBezTo>
                  <a:cubicBezTo>
                    <a:pt x="21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4" y="45"/>
                    <a:pt x="24" y="44"/>
                    <a:pt x="24" y="44"/>
                  </a:cubicBezTo>
                  <a:cubicBezTo>
                    <a:pt x="25" y="44"/>
                    <a:pt x="25" y="44"/>
                    <a:pt x="26" y="43"/>
                  </a:cubicBezTo>
                  <a:cubicBezTo>
                    <a:pt x="27" y="43"/>
                    <a:pt x="27" y="42"/>
                    <a:pt x="28" y="41"/>
                  </a:cubicBezTo>
                  <a:cubicBezTo>
                    <a:pt x="28" y="40"/>
                    <a:pt x="29" y="39"/>
                    <a:pt x="29" y="38"/>
                  </a:cubicBezTo>
                  <a:cubicBezTo>
                    <a:pt x="30" y="37"/>
                    <a:pt x="30" y="37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8"/>
                    <a:pt x="33" y="38"/>
                  </a:cubicBezTo>
                  <a:cubicBezTo>
                    <a:pt x="33" y="39"/>
                    <a:pt x="34" y="39"/>
                    <a:pt x="35" y="38"/>
                  </a:cubicBezTo>
                  <a:cubicBezTo>
                    <a:pt x="36" y="38"/>
                    <a:pt x="36" y="37"/>
                    <a:pt x="37" y="37"/>
                  </a:cubicBezTo>
                  <a:moveTo>
                    <a:pt x="38" y="22"/>
                  </a:moveTo>
                  <a:cubicBezTo>
                    <a:pt x="39" y="21"/>
                    <a:pt x="39" y="20"/>
                    <a:pt x="38" y="19"/>
                  </a:cubicBezTo>
                  <a:cubicBezTo>
                    <a:pt x="38" y="18"/>
                    <a:pt x="38" y="17"/>
                    <a:pt x="39" y="16"/>
                  </a:cubicBezTo>
                  <a:cubicBezTo>
                    <a:pt x="39" y="14"/>
                    <a:pt x="40" y="13"/>
                    <a:pt x="41" y="12"/>
                  </a:cubicBezTo>
                  <a:cubicBezTo>
                    <a:pt x="42" y="11"/>
                    <a:pt x="42" y="10"/>
                    <a:pt x="43" y="9"/>
                  </a:cubicBezTo>
                  <a:cubicBezTo>
                    <a:pt x="43" y="9"/>
                    <a:pt x="44" y="9"/>
                    <a:pt x="44" y="8"/>
                  </a:cubicBezTo>
                  <a:cubicBezTo>
                    <a:pt x="44" y="8"/>
                    <a:pt x="45" y="8"/>
                    <a:pt x="45" y="8"/>
                  </a:cubicBezTo>
                  <a:cubicBezTo>
                    <a:pt x="45" y="8"/>
                    <a:pt x="46" y="8"/>
                    <a:pt x="46" y="8"/>
                  </a:cubicBezTo>
                  <a:cubicBezTo>
                    <a:pt x="47" y="8"/>
                    <a:pt x="48" y="8"/>
                    <a:pt x="49" y="9"/>
                  </a:cubicBezTo>
                  <a:cubicBezTo>
                    <a:pt x="49" y="10"/>
                    <a:pt x="50" y="10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2"/>
                    <a:pt x="51" y="12"/>
                    <a:pt x="52" y="12"/>
                  </a:cubicBezTo>
                  <a:cubicBezTo>
                    <a:pt x="52" y="12"/>
                    <a:pt x="52" y="13"/>
                    <a:pt x="52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2" y="14"/>
                  </a:cubicBezTo>
                  <a:cubicBezTo>
                    <a:pt x="51" y="14"/>
                    <a:pt x="50" y="14"/>
                    <a:pt x="48" y="15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8"/>
                    <a:pt x="43" y="19"/>
                    <a:pt x="42" y="20"/>
                  </a:cubicBezTo>
                  <a:cubicBezTo>
                    <a:pt x="42" y="20"/>
                    <a:pt x="41" y="21"/>
                    <a:pt x="40" y="22"/>
                  </a:cubicBezTo>
                  <a:cubicBezTo>
                    <a:pt x="39" y="22"/>
                    <a:pt x="39" y="22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4" name="Freeform 114"/>
            <p:cNvSpPr/>
            <p:nvPr/>
          </p:nvSpPr>
          <p:spPr bwMode="auto">
            <a:xfrm>
              <a:off x="7981156" y="778668"/>
              <a:ext cx="157163" cy="239713"/>
            </a:xfrm>
            <a:custGeom>
              <a:avLst/>
              <a:gdLst>
                <a:gd name="T0" fmla="*/ 41 w 42"/>
                <a:gd name="T1" fmla="*/ 25 h 64"/>
                <a:gd name="T2" fmla="*/ 38 w 42"/>
                <a:gd name="T3" fmla="*/ 29 h 64"/>
                <a:gd name="T4" fmla="*/ 28 w 42"/>
                <a:gd name="T5" fmla="*/ 43 h 64"/>
                <a:gd name="T6" fmla="*/ 28 w 42"/>
                <a:gd name="T7" fmla="*/ 42 h 64"/>
                <a:gd name="T8" fmla="*/ 30 w 42"/>
                <a:gd name="T9" fmla="*/ 32 h 64"/>
                <a:gd name="T10" fmla="*/ 34 w 42"/>
                <a:gd name="T11" fmla="*/ 30 h 64"/>
                <a:gd name="T12" fmla="*/ 37 w 42"/>
                <a:gd name="T13" fmla="*/ 27 h 64"/>
                <a:gd name="T14" fmla="*/ 35 w 42"/>
                <a:gd name="T15" fmla="*/ 23 h 64"/>
                <a:gd name="T16" fmla="*/ 32 w 42"/>
                <a:gd name="T17" fmla="*/ 21 h 64"/>
                <a:gd name="T18" fmla="*/ 37 w 42"/>
                <a:gd name="T19" fmla="*/ 13 h 64"/>
                <a:gd name="T20" fmla="*/ 35 w 42"/>
                <a:gd name="T21" fmla="*/ 2 h 64"/>
                <a:gd name="T22" fmla="*/ 29 w 42"/>
                <a:gd name="T23" fmla="*/ 2 h 64"/>
                <a:gd name="T24" fmla="*/ 27 w 42"/>
                <a:gd name="T25" fmla="*/ 8 h 64"/>
                <a:gd name="T26" fmla="*/ 25 w 42"/>
                <a:gd name="T27" fmla="*/ 12 h 64"/>
                <a:gd name="T28" fmla="*/ 21 w 42"/>
                <a:gd name="T29" fmla="*/ 19 h 64"/>
                <a:gd name="T30" fmla="*/ 18 w 42"/>
                <a:gd name="T31" fmla="*/ 21 h 64"/>
                <a:gd name="T32" fmla="*/ 12 w 42"/>
                <a:gd name="T33" fmla="*/ 29 h 64"/>
                <a:gd name="T34" fmla="*/ 11 w 42"/>
                <a:gd name="T35" fmla="*/ 32 h 64"/>
                <a:gd name="T36" fmla="*/ 14 w 42"/>
                <a:gd name="T37" fmla="*/ 30 h 64"/>
                <a:gd name="T38" fmla="*/ 20 w 42"/>
                <a:gd name="T39" fmla="*/ 27 h 64"/>
                <a:gd name="T40" fmla="*/ 22 w 42"/>
                <a:gd name="T41" fmla="*/ 27 h 64"/>
                <a:gd name="T42" fmla="*/ 23 w 42"/>
                <a:gd name="T43" fmla="*/ 27 h 64"/>
                <a:gd name="T44" fmla="*/ 24 w 42"/>
                <a:gd name="T45" fmla="*/ 27 h 64"/>
                <a:gd name="T46" fmla="*/ 24 w 42"/>
                <a:gd name="T47" fmla="*/ 29 h 64"/>
                <a:gd name="T48" fmla="*/ 20 w 42"/>
                <a:gd name="T49" fmla="*/ 33 h 64"/>
                <a:gd name="T50" fmla="*/ 12 w 42"/>
                <a:gd name="T51" fmla="*/ 38 h 64"/>
                <a:gd name="T52" fmla="*/ 9 w 42"/>
                <a:gd name="T53" fmla="*/ 39 h 64"/>
                <a:gd name="T54" fmla="*/ 7 w 42"/>
                <a:gd name="T55" fmla="*/ 40 h 64"/>
                <a:gd name="T56" fmla="*/ 4 w 42"/>
                <a:gd name="T57" fmla="*/ 40 h 64"/>
                <a:gd name="T58" fmla="*/ 1 w 42"/>
                <a:gd name="T59" fmla="*/ 42 h 64"/>
                <a:gd name="T60" fmla="*/ 3 w 42"/>
                <a:gd name="T61" fmla="*/ 45 h 64"/>
                <a:gd name="T62" fmla="*/ 4 w 42"/>
                <a:gd name="T63" fmla="*/ 45 h 64"/>
                <a:gd name="T64" fmla="*/ 6 w 42"/>
                <a:gd name="T65" fmla="*/ 45 h 64"/>
                <a:gd name="T66" fmla="*/ 11 w 42"/>
                <a:gd name="T67" fmla="*/ 44 h 64"/>
                <a:gd name="T68" fmla="*/ 14 w 42"/>
                <a:gd name="T69" fmla="*/ 44 h 64"/>
                <a:gd name="T70" fmla="*/ 11 w 42"/>
                <a:gd name="T71" fmla="*/ 49 h 64"/>
                <a:gd name="T72" fmla="*/ 11 w 42"/>
                <a:gd name="T73" fmla="*/ 50 h 64"/>
                <a:gd name="T74" fmla="*/ 8 w 42"/>
                <a:gd name="T75" fmla="*/ 54 h 64"/>
                <a:gd name="T76" fmla="*/ 7 w 42"/>
                <a:gd name="T77" fmla="*/ 52 h 64"/>
                <a:gd name="T78" fmla="*/ 7 w 42"/>
                <a:gd name="T79" fmla="*/ 52 h 64"/>
                <a:gd name="T80" fmla="*/ 7 w 42"/>
                <a:gd name="T81" fmla="*/ 55 h 64"/>
                <a:gd name="T82" fmla="*/ 7 w 42"/>
                <a:gd name="T83" fmla="*/ 55 h 64"/>
                <a:gd name="T84" fmla="*/ 8 w 42"/>
                <a:gd name="T85" fmla="*/ 56 h 64"/>
                <a:gd name="T86" fmla="*/ 9 w 42"/>
                <a:gd name="T87" fmla="*/ 58 h 64"/>
                <a:gd name="T88" fmla="*/ 10 w 42"/>
                <a:gd name="T89" fmla="*/ 58 h 64"/>
                <a:gd name="T90" fmla="*/ 12 w 42"/>
                <a:gd name="T91" fmla="*/ 58 h 64"/>
                <a:gd name="T92" fmla="*/ 13 w 42"/>
                <a:gd name="T93" fmla="*/ 58 h 64"/>
                <a:gd name="T94" fmla="*/ 15 w 42"/>
                <a:gd name="T95" fmla="*/ 58 h 64"/>
                <a:gd name="T96" fmla="*/ 18 w 42"/>
                <a:gd name="T97" fmla="*/ 55 h 64"/>
                <a:gd name="T98" fmla="*/ 20 w 42"/>
                <a:gd name="T99" fmla="*/ 55 h 64"/>
                <a:gd name="T100" fmla="*/ 20 w 42"/>
                <a:gd name="T101" fmla="*/ 60 h 64"/>
                <a:gd name="T102" fmla="*/ 24 w 42"/>
                <a:gd name="T103" fmla="*/ 64 h 64"/>
                <a:gd name="T104" fmla="*/ 29 w 42"/>
                <a:gd name="T105" fmla="*/ 63 h 64"/>
                <a:gd name="T106" fmla="*/ 28 w 42"/>
                <a:gd name="T107" fmla="*/ 55 h 64"/>
                <a:gd name="T108" fmla="*/ 28 w 42"/>
                <a:gd name="T109" fmla="*/ 47 h 64"/>
                <a:gd name="T110" fmla="*/ 32 w 42"/>
                <a:gd name="T111" fmla="*/ 43 h 64"/>
                <a:gd name="T112" fmla="*/ 34 w 42"/>
                <a:gd name="T113" fmla="*/ 39 h 64"/>
                <a:gd name="T114" fmla="*/ 39 w 42"/>
                <a:gd name="T115" fmla="*/ 32 h 64"/>
                <a:gd name="T116" fmla="*/ 39 w 42"/>
                <a:gd name="T117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" h="64">
                  <a:moveTo>
                    <a:pt x="42" y="25"/>
                  </a:moveTo>
                  <a:cubicBezTo>
                    <a:pt x="42" y="25"/>
                    <a:pt x="42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0" y="26"/>
                    <a:pt x="40" y="27"/>
                    <a:pt x="39" y="29"/>
                  </a:cubicBezTo>
                  <a:cubicBezTo>
                    <a:pt x="39" y="29"/>
                    <a:pt x="39" y="29"/>
                    <a:pt x="38" y="29"/>
                  </a:cubicBezTo>
                  <a:cubicBezTo>
                    <a:pt x="37" y="31"/>
                    <a:pt x="36" y="33"/>
                    <a:pt x="35" y="35"/>
                  </a:cubicBezTo>
                  <a:cubicBezTo>
                    <a:pt x="34" y="37"/>
                    <a:pt x="32" y="40"/>
                    <a:pt x="29" y="42"/>
                  </a:cubicBezTo>
                  <a:cubicBezTo>
                    <a:pt x="29" y="42"/>
                    <a:pt x="29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1"/>
                    <a:pt x="28" y="40"/>
                    <a:pt x="28" y="39"/>
                  </a:cubicBezTo>
                  <a:cubicBezTo>
                    <a:pt x="28" y="38"/>
                    <a:pt x="29" y="37"/>
                    <a:pt x="29" y="36"/>
                  </a:cubicBezTo>
                  <a:cubicBezTo>
                    <a:pt x="29" y="35"/>
                    <a:pt x="29" y="33"/>
                    <a:pt x="30" y="32"/>
                  </a:cubicBezTo>
                  <a:cubicBezTo>
                    <a:pt x="30" y="32"/>
                    <a:pt x="31" y="32"/>
                    <a:pt x="31" y="32"/>
                  </a:cubicBezTo>
                  <a:cubicBezTo>
                    <a:pt x="32" y="32"/>
                    <a:pt x="32" y="32"/>
                    <a:pt x="32" y="31"/>
                  </a:cubicBezTo>
                  <a:cubicBezTo>
                    <a:pt x="33" y="31"/>
                    <a:pt x="33" y="31"/>
                    <a:pt x="34" y="30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7" y="28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6"/>
                    <a:pt x="37" y="26"/>
                  </a:cubicBezTo>
                  <a:cubicBezTo>
                    <a:pt x="37" y="25"/>
                    <a:pt x="37" y="24"/>
                    <a:pt x="36" y="24"/>
                  </a:cubicBezTo>
                  <a:cubicBezTo>
                    <a:pt x="36" y="24"/>
                    <a:pt x="35" y="24"/>
                    <a:pt x="35" y="23"/>
                  </a:cubicBezTo>
                  <a:cubicBezTo>
                    <a:pt x="34" y="23"/>
                    <a:pt x="34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2"/>
                    <a:pt x="32" y="22"/>
                    <a:pt x="32" y="21"/>
                  </a:cubicBezTo>
                  <a:cubicBezTo>
                    <a:pt x="32" y="20"/>
                    <a:pt x="33" y="20"/>
                    <a:pt x="34" y="20"/>
                  </a:cubicBezTo>
                  <a:cubicBezTo>
                    <a:pt x="35" y="19"/>
                    <a:pt x="35" y="19"/>
                    <a:pt x="36" y="18"/>
                  </a:cubicBezTo>
                  <a:cubicBezTo>
                    <a:pt x="37" y="16"/>
                    <a:pt x="37" y="14"/>
                    <a:pt x="37" y="13"/>
                  </a:cubicBezTo>
                  <a:cubicBezTo>
                    <a:pt x="37" y="12"/>
                    <a:pt x="37" y="11"/>
                    <a:pt x="37" y="11"/>
                  </a:cubicBezTo>
                  <a:cubicBezTo>
                    <a:pt x="37" y="9"/>
                    <a:pt x="36" y="8"/>
                    <a:pt x="36" y="6"/>
                  </a:cubicBezTo>
                  <a:cubicBezTo>
                    <a:pt x="36" y="5"/>
                    <a:pt x="35" y="4"/>
                    <a:pt x="35" y="2"/>
                  </a:cubicBezTo>
                  <a:cubicBezTo>
                    <a:pt x="34" y="2"/>
                    <a:pt x="34" y="1"/>
                    <a:pt x="33" y="1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30" y="0"/>
                    <a:pt x="29" y="1"/>
                    <a:pt x="29" y="2"/>
                  </a:cubicBezTo>
                  <a:cubicBezTo>
                    <a:pt x="29" y="2"/>
                    <a:pt x="29" y="3"/>
                    <a:pt x="29" y="4"/>
                  </a:cubicBezTo>
                  <a:cubicBezTo>
                    <a:pt x="28" y="4"/>
                    <a:pt x="28" y="5"/>
                    <a:pt x="28" y="6"/>
                  </a:cubicBezTo>
                  <a:cubicBezTo>
                    <a:pt x="28" y="6"/>
                    <a:pt x="27" y="7"/>
                    <a:pt x="27" y="8"/>
                  </a:cubicBezTo>
                  <a:cubicBezTo>
                    <a:pt x="27" y="9"/>
                    <a:pt x="27" y="11"/>
                    <a:pt x="26" y="12"/>
                  </a:cubicBezTo>
                  <a:cubicBezTo>
                    <a:pt x="26" y="12"/>
                    <a:pt x="26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4"/>
                    <a:pt x="23" y="15"/>
                    <a:pt x="22" y="16"/>
                  </a:cubicBezTo>
                  <a:cubicBezTo>
                    <a:pt x="22" y="17"/>
                    <a:pt x="21" y="18"/>
                    <a:pt x="21" y="19"/>
                  </a:cubicBezTo>
                  <a:cubicBezTo>
                    <a:pt x="21" y="19"/>
                    <a:pt x="20" y="19"/>
                    <a:pt x="20" y="20"/>
                  </a:cubicBezTo>
                  <a:cubicBezTo>
                    <a:pt x="20" y="20"/>
                    <a:pt x="20" y="20"/>
                    <a:pt x="19" y="20"/>
                  </a:cubicBezTo>
                  <a:cubicBezTo>
                    <a:pt x="19" y="20"/>
                    <a:pt x="19" y="21"/>
                    <a:pt x="18" y="21"/>
                  </a:cubicBezTo>
                  <a:cubicBezTo>
                    <a:pt x="18" y="22"/>
                    <a:pt x="17" y="23"/>
                    <a:pt x="17" y="23"/>
                  </a:cubicBezTo>
                  <a:cubicBezTo>
                    <a:pt x="16" y="24"/>
                    <a:pt x="15" y="26"/>
                    <a:pt x="14" y="27"/>
                  </a:cubicBezTo>
                  <a:cubicBezTo>
                    <a:pt x="14" y="28"/>
                    <a:pt x="13" y="28"/>
                    <a:pt x="12" y="29"/>
                  </a:cubicBezTo>
                  <a:cubicBezTo>
                    <a:pt x="12" y="29"/>
                    <a:pt x="11" y="30"/>
                    <a:pt x="11" y="30"/>
                  </a:cubicBezTo>
                  <a:cubicBezTo>
                    <a:pt x="11" y="31"/>
                    <a:pt x="11" y="31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2"/>
                    <a:pt x="12" y="32"/>
                  </a:cubicBezTo>
                  <a:cubicBezTo>
                    <a:pt x="12" y="32"/>
                    <a:pt x="12" y="31"/>
                    <a:pt x="12" y="31"/>
                  </a:cubicBezTo>
                  <a:cubicBezTo>
                    <a:pt x="13" y="31"/>
                    <a:pt x="14" y="30"/>
                    <a:pt x="14" y="30"/>
                  </a:cubicBezTo>
                  <a:cubicBezTo>
                    <a:pt x="15" y="29"/>
                    <a:pt x="16" y="29"/>
                    <a:pt x="17" y="28"/>
                  </a:cubicBezTo>
                  <a:cubicBezTo>
                    <a:pt x="18" y="28"/>
                    <a:pt x="18" y="28"/>
                    <a:pt x="19" y="28"/>
                  </a:cubicBezTo>
                  <a:cubicBezTo>
                    <a:pt x="19" y="27"/>
                    <a:pt x="19" y="27"/>
                    <a:pt x="20" y="27"/>
                  </a:cubicBezTo>
                  <a:cubicBezTo>
                    <a:pt x="20" y="27"/>
                    <a:pt x="20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8"/>
                  </a:cubicBezTo>
                  <a:cubicBezTo>
                    <a:pt x="24" y="28"/>
                    <a:pt x="24" y="28"/>
                    <a:pt x="24" y="29"/>
                  </a:cubicBezTo>
                  <a:cubicBezTo>
                    <a:pt x="23" y="29"/>
                    <a:pt x="23" y="30"/>
                    <a:pt x="23" y="30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1" y="33"/>
                    <a:pt x="21" y="33"/>
                    <a:pt x="20" y="33"/>
                  </a:cubicBezTo>
                  <a:cubicBezTo>
                    <a:pt x="20" y="33"/>
                    <a:pt x="19" y="34"/>
                    <a:pt x="19" y="34"/>
                  </a:cubicBezTo>
                  <a:cubicBezTo>
                    <a:pt x="17" y="35"/>
                    <a:pt x="15" y="37"/>
                    <a:pt x="14" y="37"/>
                  </a:cubicBezTo>
                  <a:cubicBezTo>
                    <a:pt x="13" y="38"/>
                    <a:pt x="13" y="38"/>
                    <a:pt x="12" y="38"/>
                  </a:cubicBezTo>
                  <a:cubicBezTo>
                    <a:pt x="12" y="38"/>
                    <a:pt x="11" y="38"/>
                    <a:pt x="11" y="38"/>
                  </a:cubicBezTo>
                  <a:cubicBezTo>
                    <a:pt x="10" y="38"/>
                    <a:pt x="10" y="39"/>
                    <a:pt x="10" y="39"/>
                  </a:cubicBezTo>
                  <a:cubicBezTo>
                    <a:pt x="10" y="39"/>
                    <a:pt x="10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40"/>
                    <a:pt x="8" y="40"/>
                  </a:cubicBezTo>
                  <a:cubicBezTo>
                    <a:pt x="8" y="40"/>
                    <a:pt x="7" y="40"/>
                    <a:pt x="7" y="40"/>
                  </a:cubicBezTo>
                  <a:cubicBezTo>
                    <a:pt x="7" y="40"/>
                    <a:pt x="6" y="40"/>
                    <a:pt x="6" y="40"/>
                  </a:cubicBezTo>
                  <a:cubicBezTo>
                    <a:pt x="6" y="40"/>
                    <a:pt x="5" y="40"/>
                    <a:pt x="5" y="40"/>
                  </a:cubicBezTo>
                  <a:cubicBezTo>
                    <a:pt x="5" y="40"/>
                    <a:pt x="4" y="40"/>
                    <a:pt x="4" y="40"/>
                  </a:cubicBezTo>
                  <a:cubicBezTo>
                    <a:pt x="3" y="40"/>
                    <a:pt x="2" y="40"/>
                    <a:pt x="2" y="40"/>
                  </a:cubicBezTo>
                  <a:cubicBezTo>
                    <a:pt x="2" y="41"/>
                    <a:pt x="1" y="41"/>
                    <a:pt x="1" y="41"/>
                  </a:cubicBezTo>
                  <a:cubicBezTo>
                    <a:pt x="0" y="42"/>
                    <a:pt x="0" y="42"/>
                    <a:pt x="1" y="4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2" y="44"/>
                    <a:pt x="2" y="44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5" y="45"/>
                    <a:pt x="5" y="45"/>
                    <a:pt x="5" y="44"/>
                  </a:cubicBezTo>
                  <a:cubicBezTo>
                    <a:pt x="5" y="44"/>
                    <a:pt x="6" y="44"/>
                    <a:pt x="6" y="45"/>
                  </a:cubicBezTo>
                  <a:cubicBezTo>
                    <a:pt x="6" y="45"/>
                    <a:pt x="6" y="45"/>
                    <a:pt x="7" y="45"/>
                  </a:cubicBezTo>
                  <a:cubicBezTo>
                    <a:pt x="7" y="45"/>
                    <a:pt x="8" y="45"/>
                    <a:pt x="9" y="45"/>
                  </a:cubicBezTo>
                  <a:cubicBezTo>
                    <a:pt x="9" y="45"/>
                    <a:pt x="10" y="44"/>
                    <a:pt x="11" y="44"/>
                  </a:cubicBezTo>
                  <a:cubicBezTo>
                    <a:pt x="12" y="44"/>
                    <a:pt x="12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5" y="44"/>
                    <a:pt x="14" y="44"/>
                    <a:pt x="14" y="45"/>
                  </a:cubicBezTo>
                  <a:cubicBezTo>
                    <a:pt x="14" y="45"/>
                    <a:pt x="14" y="45"/>
                    <a:pt x="13" y="46"/>
                  </a:cubicBezTo>
                  <a:cubicBezTo>
                    <a:pt x="13" y="47"/>
                    <a:pt x="12" y="48"/>
                    <a:pt x="11" y="49"/>
                  </a:cubicBezTo>
                  <a:cubicBezTo>
                    <a:pt x="11" y="49"/>
                    <a:pt x="11" y="49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1"/>
                    <a:pt x="10" y="52"/>
                    <a:pt x="9" y="52"/>
                  </a:cubicBezTo>
                  <a:cubicBezTo>
                    <a:pt x="9" y="53"/>
                    <a:pt x="8" y="53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7" y="54"/>
                    <a:pt x="7" y="53"/>
                    <a:pt x="7" y="53"/>
                  </a:cubicBezTo>
                  <a:cubicBezTo>
                    <a:pt x="7" y="53"/>
                    <a:pt x="7" y="53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3"/>
                    <a:pt x="7" y="53"/>
                  </a:cubicBezTo>
                  <a:cubicBezTo>
                    <a:pt x="6" y="53"/>
                    <a:pt x="6" y="53"/>
                    <a:pt x="6" y="54"/>
                  </a:cubicBezTo>
                  <a:cubicBezTo>
                    <a:pt x="6" y="54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6"/>
                    <a:pt x="7" y="56"/>
                  </a:cubicBezTo>
                  <a:cubicBezTo>
                    <a:pt x="7" y="56"/>
                    <a:pt x="7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7"/>
                  </a:cubicBezTo>
                  <a:cubicBezTo>
                    <a:pt x="9" y="57"/>
                    <a:pt x="8" y="57"/>
                    <a:pt x="8" y="57"/>
                  </a:cubicBezTo>
                  <a:cubicBezTo>
                    <a:pt x="8" y="58"/>
                    <a:pt x="8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8"/>
                    <a:pt x="10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58"/>
                    <a:pt x="11" y="58"/>
                    <a:pt x="11" y="58"/>
                  </a:cubicBezTo>
                  <a:cubicBezTo>
                    <a:pt x="11" y="58"/>
                    <a:pt x="12" y="58"/>
                    <a:pt x="12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8"/>
                    <a:pt x="12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8"/>
                    <a:pt x="16" y="58"/>
                    <a:pt x="17" y="57"/>
                  </a:cubicBezTo>
                  <a:cubicBezTo>
                    <a:pt x="17" y="57"/>
                    <a:pt x="17" y="56"/>
                    <a:pt x="17" y="56"/>
                  </a:cubicBezTo>
                  <a:cubicBezTo>
                    <a:pt x="17" y="56"/>
                    <a:pt x="18" y="55"/>
                    <a:pt x="18" y="55"/>
                  </a:cubicBezTo>
                  <a:cubicBezTo>
                    <a:pt x="18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6"/>
                    <a:pt x="20" y="56"/>
                    <a:pt x="20" y="57"/>
                  </a:cubicBezTo>
                  <a:cubicBezTo>
                    <a:pt x="20" y="57"/>
                    <a:pt x="20" y="57"/>
                    <a:pt x="20" y="58"/>
                  </a:cubicBezTo>
                  <a:cubicBezTo>
                    <a:pt x="19" y="59"/>
                    <a:pt x="20" y="59"/>
                    <a:pt x="20" y="60"/>
                  </a:cubicBezTo>
                  <a:cubicBezTo>
                    <a:pt x="20" y="61"/>
                    <a:pt x="21" y="62"/>
                    <a:pt x="21" y="63"/>
                  </a:cubicBezTo>
                  <a:cubicBezTo>
                    <a:pt x="21" y="63"/>
                    <a:pt x="22" y="63"/>
                    <a:pt x="22" y="64"/>
                  </a:cubicBezTo>
                  <a:cubicBezTo>
                    <a:pt x="23" y="64"/>
                    <a:pt x="23" y="64"/>
                    <a:pt x="24" y="64"/>
                  </a:cubicBezTo>
                  <a:cubicBezTo>
                    <a:pt x="25" y="64"/>
                    <a:pt x="26" y="64"/>
                    <a:pt x="26" y="64"/>
                  </a:cubicBezTo>
                  <a:cubicBezTo>
                    <a:pt x="27" y="64"/>
                    <a:pt x="28" y="64"/>
                    <a:pt x="28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9" y="62"/>
                    <a:pt x="29" y="62"/>
                  </a:cubicBezTo>
                  <a:cubicBezTo>
                    <a:pt x="29" y="61"/>
                    <a:pt x="29" y="61"/>
                    <a:pt x="29" y="60"/>
                  </a:cubicBezTo>
                  <a:cubicBezTo>
                    <a:pt x="28" y="58"/>
                    <a:pt x="28" y="57"/>
                    <a:pt x="28" y="55"/>
                  </a:cubicBezTo>
                  <a:cubicBezTo>
                    <a:pt x="28" y="53"/>
                    <a:pt x="28" y="52"/>
                    <a:pt x="28" y="50"/>
                  </a:cubicBezTo>
                  <a:cubicBezTo>
                    <a:pt x="27" y="50"/>
                    <a:pt x="28" y="49"/>
                    <a:pt x="28" y="48"/>
                  </a:cubicBezTo>
                  <a:cubicBezTo>
                    <a:pt x="28" y="48"/>
                    <a:pt x="28" y="48"/>
                    <a:pt x="28" y="47"/>
                  </a:cubicBezTo>
                  <a:cubicBezTo>
                    <a:pt x="28" y="47"/>
                    <a:pt x="29" y="46"/>
                    <a:pt x="29" y="46"/>
                  </a:cubicBezTo>
                  <a:cubicBezTo>
                    <a:pt x="30" y="46"/>
                    <a:pt x="30" y="45"/>
                    <a:pt x="31" y="45"/>
                  </a:cubicBezTo>
                  <a:cubicBezTo>
                    <a:pt x="31" y="44"/>
                    <a:pt x="31" y="43"/>
                    <a:pt x="32" y="43"/>
                  </a:cubicBezTo>
                  <a:cubicBezTo>
                    <a:pt x="32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0"/>
                  </a:cubicBezTo>
                  <a:cubicBezTo>
                    <a:pt x="34" y="40"/>
                    <a:pt x="34" y="40"/>
                    <a:pt x="34" y="39"/>
                  </a:cubicBezTo>
                  <a:cubicBezTo>
                    <a:pt x="34" y="38"/>
                    <a:pt x="35" y="37"/>
                    <a:pt x="36" y="37"/>
                  </a:cubicBezTo>
                  <a:cubicBezTo>
                    <a:pt x="37" y="36"/>
                    <a:pt x="37" y="35"/>
                    <a:pt x="38" y="34"/>
                  </a:cubicBezTo>
                  <a:cubicBezTo>
                    <a:pt x="38" y="33"/>
                    <a:pt x="38" y="33"/>
                    <a:pt x="39" y="32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0" y="29"/>
                    <a:pt x="40" y="28"/>
                    <a:pt x="41" y="27"/>
                  </a:cubicBezTo>
                  <a:cubicBezTo>
                    <a:pt x="41" y="26"/>
                    <a:pt x="41" y="26"/>
                    <a:pt x="4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5" name="Freeform 115"/>
            <p:cNvSpPr/>
            <p:nvPr/>
          </p:nvSpPr>
          <p:spPr bwMode="auto">
            <a:xfrm>
              <a:off x="7797006" y="808831"/>
              <a:ext cx="153988" cy="239713"/>
            </a:xfrm>
            <a:custGeom>
              <a:avLst/>
              <a:gdLst>
                <a:gd name="T0" fmla="*/ 40 w 41"/>
                <a:gd name="T1" fmla="*/ 37 h 64"/>
                <a:gd name="T2" fmla="*/ 37 w 41"/>
                <a:gd name="T3" fmla="*/ 10 h 64"/>
                <a:gd name="T4" fmla="*/ 37 w 41"/>
                <a:gd name="T5" fmla="*/ 8 h 64"/>
                <a:gd name="T6" fmla="*/ 34 w 41"/>
                <a:gd name="T7" fmla="*/ 3 h 64"/>
                <a:gd name="T8" fmla="*/ 20 w 41"/>
                <a:gd name="T9" fmla="*/ 0 h 64"/>
                <a:gd name="T10" fmla="*/ 3 w 41"/>
                <a:gd name="T11" fmla="*/ 13 h 64"/>
                <a:gd name="T12" fmla="*/ 11 w 41"/>
                <a:gd name="T13" fmla="*/ 8 h 64"/>
                <a:gd name="T14" fmla="*/ 22 w 41"/>
                <a:gd name="T15" fmla="*/ 4 h 64"/>
                <a:gd name="T16" fmla="*/ 34 w 41"/>
                <a:gd name="T17" fmla="*/ 10 h 64"/>
                <a:gd name="T18" fmla="*/ 35 w 41"/>
                <a:gd name="T19" fmla="*/ 16 h 64"/>
                <a:gd name="T20" fmla="*/ 35 w 41"/>
                <a:gd name="T21" fmla="*/ 25 h 64"/>
                <a:gd name="T22" fmla="*/ 35 w 41"/>
                <a:gd name="T23" fmla="*/ 29 h 64"/>
                <a:gd name="T24" fmla="*/ 36 w 41"/>
                <a:gd name="T25" fmla="*/ 39 h 64"/>
                <a:gd name="T26" fmla="*/ 36 w 41"/>
                <a:gd name="T27" fmla="*/ 56 h 64"/>
                <a:gd name="T28" fmla="*/ 28 w 41"/>
                <a:gd name="T29" fmla="*/ 57 h 64"/>
                <a:gd name="T30" fmla="*/ 19 w 41"/>
                <a:gd name="T31" fmla="*/ 52 h 64"/>
                <a:gd name="T32" fmla="*/ 18 w 41"/>
                <a:gd name="T33" fmla="*/ 50 h 64"/>
                <a:gd name="T34" fmla="*/ 23 w 41"/>
                <a:gd name="T35" fmla="*/ 50 h 64"/>
                <a:gd name="T36" fmla="*/ 24 w 41"/>
                <a:gd name="T37" fmla="*/ 47 h 64"/>
                <a:gd name="T38" fmla="*/ 20 w 41"/>
                <a:gd name="T39" fmla="*/ 45 h 64"/>
                <a:gd name="T40" fmla="*/ 15 w 41"/>
                <a:gd name="T41" fmla="*/ 44 h 64"/>
                <a:gd name="T42" fmla="*/ 16 w 41"/>
                <a:gd name="T43" fmla="*/ 42 h 64"/>
                <a:gd name="T44" fmla="*/ 18 w 41"/>
                <a:gd name="T45" fmla="*/ 40 h 64"/>
                <a:gd name="T46" fmla="*/ 19 w 41"/>
                <a:gd name="T47" fmla="*/ 38 h 64"/>
                <a:gd name="T48" fmla="*/ 21 w 41"/>
                <a:gd name="T49" fmla="*/ 36 h 64"/>
                <a:gd name="T50" fmla="*/ 17 w 41"/>
                <a:gd name="T51" fmla="*/ 31 h 64"/>
                <a:gd name="T52" fmla="*/ 16 w 41"/>
                <a:gd name="T53" fmla="*/ 30 h 64"/>
                <a:gd name="T54" fmla="*/ 16 w 41"/>
                <a:gd name="T55" fmla="*/ 28 h 64"/>
                <a:gd name="T56" fmla="*/ 16 w 41"/>
                <a:gd name="T57" fmla="*/ 26 h 64"/>
                <a:gd name="T58" fmla="*/ 15 w 41"/>
                <a:gd name="T59" fmla="*/ 24 h 64"/>
                <a:gd name="T60" fmla="*/ 13 w 41"/>
                <a:gd name="T61" fmla="*/ 22 h 64"/>
                <a:gd name="T62" fmla="*/ 9 w 41"/>
                <a:gd name="T63" fmla="*/ 21 h 64"/>
                <a:gd name="T64" fmla="*/ 6 w 41"/>
                <a:gd name="T65" fmla="*/ 22 h 64"/>
                <a:gd name="T66" fmla="*/ 3 w 41"/>
                <a:gd name="T67" fmla="*/ 23 h 64"/>
                <a:gd name="T68" fmla="*/ 1 w 41"/>
                <a:gd name="T69" fmla="*/ 24 h 64"/>
                <a:gd name="T70" fmla="*/ 2 w 41"/>
                <a:gd name="T71" fmla="*/ 27 h 64"/>
                <a:gd name="T72" fmla="*/ 2 w 41"/>
                <a:gd name="T73" fmla="*/ 29 h 64"/>
                <a:gd name="T74" fmla="*/ 4 w 41"/>
                <a:gd name="T75" fmla="*/ 31 h 64"/>
                <a:gd name="T76" fmla="*/ 3 w 41"/>
                <a:gd name="T77" fmla="*/ 34 h 64"/>
                <a:gd name="T78" fmla="*/ 2 w 41"/>
                <a:gd name="T79" fmla="*/ 36 h 64"/>
                <a:gd name="T80" fmla="*/ 1 w 41"/>
                <a:gd name="T81" fmla="*/ 40 h 64"/>
                <a:gd name="T82" fmla="*/ 3 w 41"/>
                <a:gd name="T83" fmla="*/ 43 h 64"/>
                <a:gd name="T84" fmla="*/ 5 w 41"/>
                <a:gd name="T85" fmla="*/ 43 h 64"/>
                <a:gd name="T86" fmla="*/ 4 w 41"/>
                <a:gd name="T87" fmla="*/ 45 h 64"/>
                <a:gd name="T88" fmla="*/ 4 w 41"/>
                <a:gd name="T89" fmla="*/ 46 h 64"/>
                <a:gd name="T90" fmla="*/ 8 w 41"/>
                <a:gd name="T91" fmla="*/ 50 h 64"/>
                <a:gd name="T92" fmla="*/ 10 w 41"/>
                <a:gd name="T93" fmla="*/ 50 h 64"/>
                <a:gd name="T94" fmla="*/ 14 w 41"/>
                <a:gd name="T95" fmla="*/ 50 h 64"/>
                <a:gd name="T96" fmla="*/ 17 w 41"/>
                <a:gd name="T97" fmla="*/ 50 h 64"/>
                <a:gd name="T98" fmla="*/ 17 w 41"/>
                <a:gd name="T99" fmla="*/ 52 h 64"/>
                <a:gd name="T100" fmla="*/ 13 w 41"/>
                <a:gd name="T101" fmla="*/ 54 h 64"/>
                <a:gd name="T102" fmla="*/ 6 w 41"/>
                <a:gd name="T103" fmla="*/ 54 h 64"/>
                <a:gd name="T104" fmla="*/ 2 w 41"/>
                <a:gd name="T105" fmla="*/ 54 h 64"/>
                <a:gd name="T106" fmla="*/ 6 w 41"/>
                <a:gd name="T107" fmla="*/ 60 h 64"/>
                <a:gd name="T108" fmla="*/ 24 w 41"/>
                <a:gd name="T109" fmla="*/ 59 h 64"/>
                <a:gd name="T110" fmla="*/ 34 w 41"/>
                <a:gd name="T111" fmla="*/ 63 h 64"/>
                <a:gd name="T112" fmla="*/ 41 w 41"/>
                <a:gd name="T113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" h="64">
                  <a:moveTo>
                    <a:pt x="41" y="47"/>
                  </a:moveTo>
                  <a:cubicBezTo>
                    <a:pt x="41" y="47"/>
                    <a:pt x="41" y="46"/>
                    <a:pt x="40" y="46"/>
                  </a:cubicBezTo>
                  <a:cubicBezTo>
                    <a:pt x="40" y="45"/>
                    <a:pt x="40" y="44"/>
                    <a:pt x="40" y="43"/>
                  </a:cubicBezTo>
                  <a:cubicBezTo>
                    <a:pt x="40" y="41"/>
                    <a:pt x="40" y="39"/>
                    <a:pt x="40" y="37"/>
                  </a:cubicBezTo>
                  <a:cubicBezTo>
                    <a:pt x="40" y="36"/>
                    <a:pt x="40" y="34"/>
                    <a:pt x="40" y="33"/>
                  </a:cubicBezTo>
                  <a:cubicBezTo>
                    <a:pt x="39" y="29"/>
                    <a:pt x="39" y="26"/>
                    <a:pt x="39" y="23"/>
                  </a:cubicBezTo>
                  <a:cubicBezTo>
                    <a:pt x="39" y="21"/>
                    <a:pt x="39" y="19"/>
                    <a:pt x="38" y="17"/>
                  </a:cubicBezTo>
                  <a:cubicBezTo>
                    <a:pt x="38" y="15"/>
                    <a:pt x="38" y="13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7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7" y="7"/>
                    <a:pt x="36" y="7"/>
                  </a:cubicBezTo>
                  <a:cubicBezTo>
                    <a:pt x="36" y="5"/>
                    <a:pt x="35" y="4"/>
                    <a:pt x="34" y="3"/>
                  </a:cubicBezTo>
                  <a:cubicBezTo>
                    <a:pt x="33" y="2"/>
                    <a:pt x="32" y="2"/>
                    <a:pt x="31" y="1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3" y="0"/>
                    <a:pt x="22" y="0"/>
                    <a:pt x="20" y="0"/>
                  </a:cubicBezTo>
                  <a:cubicBezTo>
                    <a:pt x="19" y="0"/>
                    <a:pt x="17" y="1"/>
                    <a:pt x="16" y="1"/>
                  </a:cubicBezTo>
                  <a:cubicBezTo>
                    <a:pt x="14" y="2"/>
                    <a:pt x="12" y="3"/>
                    <a:pt x="11" y="4"/>
                  </a:cubicBezTo>
                  <a:cubicBezTo>
                    <a:pt x="7" y="6"/>
                    <a:pt x="5" y="9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2"/>
                    <a:pt x="5" y="12"/>
                    <a:pt x="5" y="11"/>
                  </a:cubicBezTo>
                  <a:cubicBezTo>
                    <a:pt x="7" y="10"/>
                    <a:pt x="9" y="9"/>
                    <a:pt x="11" y="8"/>
                  </a:cubicBezTo>
                  <a:cubicBezTo>
                    <a:pt x="13" y="7"/>
                    <a:pt x="14" y="6"/>
                    <a:pt x="15" y="6"/>
                  </a:cubicBez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9" y="5"/>
                    <a:pt x="20" y="4"/>
                    <a:pt x="22" y="4"/>
                  </a:cubicBezTo>
                  <a:cubicBezTo>
                    <a:pt x="23" y="4"/>
                    <a:pt x="25" y="4"/>
                    <a:pt x="27" y="4"/>
                  </a:cubicBezTo>
                  <a:cubicBezTo>
                    <a:pt x="28" y="4"/>
                    <a:pt x="29" y="4"/>
                    <a:pt x="30" y="5"/>
                  </a:cubicBezTo>
                  <a:cubicBezTo>
                    <a:pt x="31" y="5"/>
                    <a:pt x="31" y="6"/>
                    <a:pt x="32" y="7"/>
                  </a:cubicBezTo>
                  <a:cubicBezTo>
                    <a:pt x="33" y="8"/>
                    <a:pt x="33" y="9"/>
                    <a:pt x="34" y="10"/>
                  </a:cubicBezTo>
                  <a:cubicBezTo>
                    <a:pt x="34" y="10"/>
                    <a:pt x="34" y="11"/>
                    <a:pt x="34" y="12"/>
                  </a:cubicBezTo>
                  <a:cubicBezTo>
                    <a:pt x="34" y="12"/>
                    <a:pt x="34" y="13"/>
                    <a:pt x="34" y="14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6"/>
                    <a:pt x="35" y="16"/>
                    <a:pt x="35" y="16"/>
                  </a:cubicBezTo>
                  <a:cubicBezTo>
                    <a:pt x="35" y="17"/>
                    <a:pt x="35" y="17"/>
                    <a:pt x="34" y="18"/>
                  </a:cubicBezTo>
                  <a:cubicBezTo>
                    <a:pt x="34" y="18"/>
                    <a:pt x="34" y="19"/>
                    <a:pt x="35" y="19"/>
                  </a:cubicBezTo>
                  <a:cubicBezTo>
                    <a:pt x="35" y="19"/>
                    <a:pt x="35" y="19"/>
                    <a:pt x="35" y="20"/>
                  </a:cubicBezTo>
                  <a:cubicBezTo>
                    <a:pt x="35" y="21"/>
                    <a:pt x="35" y="23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6"/>
                    <a:pt x="35" y="27"/>
                    <a:pt x="35" y="28"/>
                  </a:cubicBezTo>
                  <a:cubicBezTo>
                    <a:pt x="35" y="28"/>
                    <a:pt x="35" y="28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2"/>
                    <a:pt x="35" y="35"/>
                    <a:pt x="36" y="37"/>
                  </a:cubicBezTo>
                  <a:cubicBezTo>
                    <a:pt x="36" y="38"/>
                    <a:pt x="36" y="38"/>
                    <a:pt x="36" y="39"/>
                  </a:cubicBezTo>
                  <a:cubicBezTo>
                    <a:pt x="35" y="41"/>
                    <a:pt x="35" y="43"/>
                    <a:pt x="36" y="45"/>
                  </a:cubicBezTo>
                  <a:cubicBezTo>
                    <a:pt x="36" y="45"/>
                    <a:pt x="36" y="46"/>
                    <a:pt x="36" y="46"/>
                  </a:cubicBezTo>
                  <a:cubicBezTo>
                    <a:pt x="36" y="47"/>
                    <a:pt x="36" y="48"/>
                    <a:pt x="36" y="49"/>
                  </a:cubicBezTo>
                  <a:cubicBezTo>
                    <a:pt x="36" y="52"/>
                    <a:pt x="37" y="54"/>
                    <a:pt x="36" y="56"/>
                  </a:cubicBezTo>
                  <a:cubicBezTo>
                    <a:pt x="36" y="56"/>
                    <a:pt x="36" y="57"/>
                    <a:pt x="36" y="57"/>
                  </a:cubicBezTo>
                  <a:cubicBezTo>
                    <a:pt x="36" y="58"/>
                    <a:pt x="36" y="58"/>
                    <a:pt x="35" y="58"/>
                  </a:cubicBezTo>
                  <a:cubicBezTo>
                    <a:pt x="34" y="58"/>
                    <a:pt x="33" y="58"/>
                    <a:pt x="32" y="58"/>
                  </a:cubicBezTo>
                  <a:cubicBezTo>
                    <a:pt x="31" y="58"/>
                    <a:pt x="29" y="57"/>
                    <a:pt x="28" y="57"/>
                  </a:cubicBezTo>
                  <a:cubicBezTo>
                    <a:pt x="27" y="56"/>
                    <a:pt x="26" y="55"/>
                    <a:pt x="25" y="55"/>
                  </a:cubicBezTo>
                  <a:cubicBezTo>
                    <a:pt x="23" y="54"/>
                    <a:pt x="22" y="54"/>
                    <a:pt x="20" y="53"/>
                  </a:cubicBezTo>
                  <a:cubicBezTo>
                    <a:pt x="20" y="53"/>
                    <a:pt x="20" y="53"/>
                    <a:pt x="20" y="52"/>
                  </a:cubicBezTo>
                  <a:cubicBezTo>
                    <a:pt x="20" y="52"/>
                    <a:pt x="20" y="52"/>
                    <a:pt x="19" y="52"/>
                  </a:cubicBezTo>
                  <a:cubicBezTo>
                    <a:pt x="19" y="51"/>
                    <a:pt x="18" y="51"/>
                    <a:pt x="17" y="51"/>
                  </a:cubicBezTo>
                  <a:cubicBezTo>
                    <a:pt x="17" y="51"/>
                    <a:pt x="17" y="51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9" y="50"/>
                    <a:pt x="20" y="50"/>
                    <a:pt x="21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8"/>
                    <a:pt x="24" y="48"/>
                  </a:cubicBezTo>
                  <a:cubicBezTo>
                    <a:pt x="24" y="48"/>
                    <a:pt x="24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6"/>
                    <a:pt x="23" y="46"/>
                    <a:pt x="22" y="46"/>
                  </a:cubicBezTo>
                  <a:cubicBezTo>
                    <a:pt x="22" y="46"/>
                    <a:pt x="21" y="46"/>
                    <a:pt x="21" y="45"/>
                  </a:cubicBezTo>
                  <a:cubicBezTo>
                    <a:pt x="21" y="45"/>
                    <a:pt x="20" y="45"/>
                    <a:pt x="20" y="45"/>
                  </a:cubicBezTo>
                  <a:cubicBezTo>
                    <a:pt x="19" y="45"/>
                    <a:pt x="18" y="44"/>
                    <a:pt x="17" y="44"/>
                  </a:cubicBezTo>
                  <a:cubicBezTo>
                    <a:pt x="17" y="44"/>
                    <a:pt x="16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2"/>
                    <a:pt x="15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1"/>
                    <a:pt x="16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8"/>
                    <a:pt x="20" y="38"/>
                    <a:pt x="20" y="37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5"/>
                    <a:pt x="21" y="35"/>
                  </a:cubicBezTo>
                  <a:cubicBezTo>
                    <a:pt x="21" y="34"/>
                    <a:pt x="21" y="34"/>
                    <a:pt x="20" y="33"/>
                  </a:cubicBezTo>
                  <a:cubicBezTo>
                    <a:pt x="20" y="33"/>
                    <a:pt x="19" y="32"/>
                    <a:pt x="19" y="32"/>
                  </a:cubicBezTo>
                  <a:cubicBezTo>
                    <a:pt x="18" y="32"/>
                    <a:pt x="18" y="32"/>
                    <a:pt x="17" y="31"/>
                  </a:cubicBezTo>
                  <a:cubicBezTo>
                    <a:pt x="17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6"/>
                  </a:cubicBezTo>
                  <a:cubicBezTo>
                    <a:pt x="16" y="26"/>
                    <a:pt x="16" y="26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2"/>
                    <a:pt x="12" y="22"/>
                    <a:pt x="11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10" y="21"/>
                    <a:pt x="10" y="21"/>
                    <a:pt x="9" y="21"/>
                  </a:cubicBezTo>
                  <a:cubicBezTo>
                    <a:pt x="9" y="21"/>
                    <a:pt x="9" y="22"/>
                    <a:pt x="9" y="22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6" y="22"/>
                    <a:pt x="6" y="22"/>
                  </a:cubicBezTo>
                  <a:cubicBezTo>
                    <a:pt x="6" y="22"/>
                    <a:pt x="5" y="22"/>
                    <a:pt x="5" y="23"/>
                  </a:cubicBezTo>
                  <a:cubicBezTo>
                    <a:pt x="5" y="23"/>
                    <a:pt x="5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3" y="23"/>
                    <a:pt x="3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3"/>
                    <a:pt x="2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9"/>
                    <a:pt x="2" y="29"/>
                  </a:cubicBezTo>
                  <a:cubicBezTo>
                    <a:pt x="2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2"/>
                    <a:pt x="4" y="33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3" y="34"/>
                    <a:pt x="3" y="34"/>
                  </a:cubicBezTo>
                  <a:cubicBezTo>
                    <a:pt x="3" y="34"/>
                    <a:pt x="3" y="34"/>
                    <a:pt x="2" y="34"/>
                  </a:cubicBezTo>
                  <a:cubicBezTo>
                    <a:pt x="2" y="34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2" y="36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1" y="37"/>
                    <a:pt x="1" y="37"/>
                    <a:pt x="1" y="38"/>
                  </a:cubicBezTo>
                  <a:cubicBezTo>
                    <a:pt x="1" y="38"/>
                    <a:pt x="0" y="38"/>
                    <a:pt x="1" y="39"/>
                  </a:cubicBezTo>
                  <a:cubicBezTo>
                    <a:pt x="1" y="39"/>
                    <a:pt x="1" y="40"/>
                    <a:pt x="1" y="40"/>
                  </a:cubicBezTo>
                  <a:cubicBezTo>
                    <a:pt x="1" y="41"/>
                    <a:pt x="1" y="41"/>
                    <a:pt x="1" y="42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2" y="42"/>
                    <a:pt x="2" y="42"/>
                    <a:pt x="2" y="43"/>
                  </a:cubicBezTo>
                  <a:cubicBezTo>
                    <a:pt x="2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3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8"/>
                    <a:pt x="5" y="48"/>
                    <a:pt x="5" y="49"/>
                  </a:cubicBezTo>
                  <a:cubicBezTo>
                    <a:pt x="6" y="49"/>
                    <a:pt x="6" y="50"/>
                    <a:pt x="7" y="50"/>
                  </a:cubicBezTo>
                  <a:cubicBezTo>
                    <a:pt x="7" y="50"/>
                    <a:pt x="7" y="50"/>
                    <a:pt x="8" y="50"/>
                  </a:cubicBezTo>
                  <a:cubicBezTo>
                    <a:pt x="8" y="50"/>
                    <a:pt x="9" y="50"/>
                    <a:pt x="9" y="50"/>
                  </a:cubicBezTo>
                  <a:cubicBezTo>
                    <a:pt x="9" y="50"/>
                    <a:pt x="9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12" y="50"/>
                    <a:pt x="13" y="50"/>
                  </a:cubicBezTo>
                  <a:cubicBezTo>
                    <a:pt x="13" y="50"/>
                    <a:pt x="14" y="50"/>
                    <a:pt x="14" y="50"/>
                  </a:cubicBezTo>
                  <a:cubicBezTo>
                    <a:pt x="14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3"/>
                    <a:pt x="17" y="53"/>
                  </a:cubicBezTo>
                  <a:cubicBezTo>
                    <a:pt x="17" y="53"/>
                    <a:pt x="16" y="53"/>
                    <a:pt x="16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3"/>
                    <a:pt x="14" y="53"/>
                    <a:pt x="13" y="54"/>
                  </a:cubicBezTo>
                  <a:cubicBezTo>
                    <a:pt x="13" y="54"/>
                    <a:pt x="13" y="54"/>
                    <a:pt x="12" y="54"/>
                  </a:cubicBezTo>
                  <a:cubicBezTo>
                    <a:pt x="11" y="54"/>
                    <a:pt x="10" y="54"/>
                    <a:pt x="9" y="54"/>
                  </a:cubicBezTo>
                  <a:cubicBezTo>
                    <a:pt x="8" y="54"/>
                    <a:pt x="8" y="54"/>
                    <a:pt x="7" y="54"/>
                  </a:cubicBezTo>
                  <a:cubicBezTo>
                    <a:pt x="7" y="54"/>
                    <a:pt x="7" y="54"/>
                    <a:pt x="6" y="54"/>
                  </a:cubicBezTo>
                  <a:cubicBezTo>
                    <a:pt x="6" y="54"/>
                    <a:pt x="6" y="54"/>
                    <a:pt x="5" y="54"/>
                  </a:cubicBezTo>
                  <a:cubicBezTo>
                    <a:pt x="5" y="53"/>
                    <a:pt x="5" y="53"/>
                    <a:pt x="4" y="53"/>
                  </a:cubicBezTo>
                  <a:cubicBezTo>
                    <a:pt x="4" y="53"/>
                    <a:pt x="3" y="53"/>
                    <a:pt x="3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5"/>
                    <a:pt x="2" y="56"/>
                    <a:pt x="2" y="56"/>
                  </a:cubicBezTo>
                  <a:cubicBezTo>
                    <a:pt x="2" y="57"/>
                    <a:pt x="2" y="57"/>
                    <a:pt x="3" y="57"/>
                  </a:cubicBezTo>
                  <a:cubicBezTo>
                    <a:pt x="3" y="58"/>
                    <a:pt x="4" y="59"/>
                    <a:pt x="4" y="59"/>
                  </a:cubicBezTo>
                  <a:cubicBezTo>
                    <a:pt x="5" y="60"/>
                    <a:pt x="5" y="60"/>
                    <a:pt x="6" y="60"/>
                  </a:cubicBezTo>
                  <a:cubicBezTo>
                    <a:pt x="9" y="60"/>
                    <a:pt x="13" y="60"/>
                    <a:pt x="16" y="60"/>
                  </a:cubicBezTo>
                  <a:cubicBezTo>
                    <a:pt x="17" y="59"/>
                    <a:pt x="19" y="59"/>
                    <a:pt x="20" y="60"/>
                  </a:cubicBezTo>
                  <a:cubicBezTo>
                    <a:pt x="21" y="60"/>
                    <a:pt x="22" y="60"/>
                    <a:pt x="23" y="60"/>
                  </a:cubicBezTo>
                  <a:cubicBezTo>
                    <a:pt x="23" y="60"/>
                    <a:pt x="23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60"/>
                    <a:pt x="26" y="60"/>
                  </a:cubicBezTo>
                  <a:cubicBezTo>
                    <a:pt x="27" y="61"/>
                    <a:pt x="28" y="62"/>
                    <a:pt x="29" y="62"/>
                  </a:cubicBezTo>
                  <a:cubicBezTo>
                    <a:pt x="31" y="62"/>
                    <a:pt x="32" y="63"/>
                    <a:pt x="34" y="63"/>
                  </a:cubicBezTo>
                  <a:cubicBezTo>
                    <a:pt x="35" y="64"/>
                    <a:pt x="37" y="64"/>
                    <a:pt x="38" y="64"/>
                  </a:cubicBezTo>
                  <a:cubicBezTo>
                    <a:pt x="39" y="63"/>
                    <a:pt x="40" y="63"/>
                    <a:pt x="41" y="62"/>
                  </a:cubicBezTo>
                  <a:cubicBezTo>
                    <a:pt x="41" y="61"/>
                    <a:pt x="41" y="59"/>
                    <a:pt x="41" y="58"/>
                  </a:cubicBezTo>
                  <a:cubicBezTo>
                    <a:pt x="41" y="54"/>
                    <a:pt x="41" y="51"/>
                    <a:pt x="41" y="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6" name="Freeform 116"/>
            <p:cNvSpPr/>
            <p:nvPr/>
          </p:nvSpPr>
          <p:spPr bwMode="auto">
            <a:xfrm>
              <a:off x="7879556" y="924718"/>
              <a:ext cx="34925" cy="33338"/>
            </a:xfrm>
            <a:custGeom>
              <a:avLst/>
              <a:gdLst>
                <a:gd name="T0" fmla="*/ 0 w 9"/>
                <a:gd name="T1" fmla="*/ 7 h 9"/>
                <a:gd name="T2" fmla="*/ 1 w 9"/>
                <a:gd name="T3" fmla="*/ 8 h 9"/>
                <a:gd name="T4" fmla="*/ 1 w 9"/>
                <a:gd name="T5" fmla="*/ 8 h 9"/>
                <a:gd name="T6" fmla="*/ 2 w 9"/>
                <a:gd name="T7" fmla="*/ 7 h 9"/>
                <a:gd name="T8" fmla="*/ 3 w 9"/>
                <a:gd name="T9" fmla="*/ 7 h 9"/>
                <a:gd name="T10" fmla="*/ 3 w 9"/>
                <a:gd name="T11" fmla="*/ 7 h 9"/>
                <a:gd name="T12" fmla="*/ 4 w 9"/>
                <a:gd name="T13" fmla="*/ 7 h 9"/>
                <a:gd name="T14" fmla="*/ 5 w 9"/>
                <a:gd name="T15" fmla="*/ 7 h 9"/>
                <a:gd name="T16" fmla="*/ 6 w 9"/>
                <a:gd name="T17" fmla="*/ 8 h 9"/>
                <a:gd name="T18" fmla="*/ 7 w 9"/>
                <a:gd name="T19" fmla="*/ 8 h 9"/>
                <a:gd name="T20" fmla="*/ 7 w 9"/>
                <a:gd name="T21" fmla="*/ 8 h 9"/>
                <a:gd name="T22" fmla="*/ 7 w 9"/>
                <a:gd name="T23" fmla="*/ 7 h 9"/>
                <a:gd name="T24" fmla="*/ 8 w 9"/>
                <a:gd name="T25" fmla="*/ 6 h 9"/>
                <a:gd name="T26" fmla="*/ 9 w 9"/>
                <a:gd name="T27" fmla="*/ 6 h 9"/>
                <a:gd name="T28" fmla="*/ 9 w 9"/>
                <a:gd name="T29" fmla="*/ 5 h 9"/>
                <a:gd name="T30" fmla="*/ 8 w 9"/>
                <a:gd name="T31" fmla="*/ 4 h 9"/>
                <a:gd name="T32" fmla="*/ 6 w 9"/>
                <a:gd name="T33" fmla="*/ 2 h 9"/>
                <a:gd name="T34" fmla="*/ 4 w 9"/>
                <a:gd name="T35" fmla="*/ 1 h 9"/>
                <a:gd name="T36" fmla="*/ 2 w 9"/>
                <a:gd name="T37" fmla="*/ 0 h 9"/>
                <a:gd name="T38" fmla="*/ 1 w 9"/>
                <a:gd name="T39" fmla="*/ 0 h 9"/>
                <a:gd name="T40" fmla="*/ 0 w 9"/>
                <a:gd name="T41" fmla="*/ 0 h 9"/>
                <a:gd name="T42" fmla="*/ 0 w 9"/>
                <a:gd name="T43" fmla="*/ 1 h 9"/>
                <a:gd name="T44" fmla="*/ 0 w 9"/>
                <a:gd name="T45" fmla="*/ 3 h 9"/>
                <a:gd name="T46" fmla="*/ 1 w 9"/>
                <a:gd name="T47" fmla="*/ 4 h 9"/>
                <a:gd name="T48" fmla="*/ 0 w 9"/>
                <a:gd name="T49" fmla="*/ 6 h 9"/>
                <a:gd name="T50" fmla="*/ 0 w 9"/>
                <a:gd name="T5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9">
                  <a:moveTo>
                    <a:pt x="0" y="7"/>
                  </a:move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9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7" name="Freeform 117"/>
            <p:cNvSpPr/>
            <p:nvPr/>
          </p:nvSpPr>
          <p:spPr bwMode="auto">
            <a:xfrm>
              <a:off x="7741443" y="864393"/>
              <a:ext cx="63500" cy="180975"/>
            </a:xfrm>
            <a:custGeom>
              <a:avLst/>
              <a:gdLst>
                <a:gd name="T0" fmla="*/ 16 w 17"/>
                <a:gd name="T1" fmla="*/ 6 h 48"/>
                <a:gd name="T2" fmla="*/ 16 w 17"/>
                <a:gd name="T3" fmla="*/ 6 h 48"/>
                <a:gd name="T4" fmla="*/ 17 w 17"/>
                <a:gd name="T5" fmla="*/ 5 h 48"/>
                <a:gd name="T6" fmla="*/ 17 w 17"/>
                <a:gd name="T7" fmla="*/ 5 h 48"/>
                <a:gd name="T8" fmla="*/ 17 w 17"/>
                <a:gd name="T9" fmla="*/ 4 h 48"/>
                <a:gd name="T10" fmla="*/ 17 w 17"/>
                <a:gd name="T11" fmla="*/ 3 h 48"/>
                <a:gd name="T12" fmla="*/ 16 w 17"/>
                <a:gd name="T13" fmla="*/ 1 h 48"/>
                <a:gd name="T14" fmla="*/ 14 w 17"/>
                <a:gd name="T15" fmla="*/ 0 h 48"/>
                <a:gd name="T16" fmla="*/ 12 w 17"/>
                <a:gd name="T17" fmla="*/ 1 h 48"/>
                <a:gd name="T18" fmla="*/ 8 w 17"/>
                <a:gd name="T19" fmla="*/ 6 h 48"/>
                <a:gd name="T20" fmla="*/ 5 w 17"/>
                <a:gd name="T21" fmla="*/ 11 h 48"/>
                <a:gd name="T22" fmla="*/ 4 w 17"/>
                <a:gd name="T23" fmla="*/ 15 h 48"/>
                <a:gd name="T24" fmla="*/ 2 w 17"/>
                <a:gd name="T25" fmla="*/ 22 h 48"/>
                <a:gd name="T26" fmla="*/ 1 w 17"/>
                <a:gd name="T27" fmla="*/ 27 h 48"/>
                <a:gd name="T28" fmla="*/ 0 w 17"/>
                <a:gd name="T29" fmla="*/ 34 h 48"/>
                <a:gd name="T30" fmla="*/ 0 w 17"/>
                <a:gd name="T31" fmla="*/ 40 h 48"/>
                <a:gd name="T32" fmla="*/ 1 w 17"/>
                <a:gd name="T33" fmla="*/ 41 h 48"/>
                <a:gd name="T34" fmla="*/ 1 w 17"/>
                <a:gd name="T35" fmla="*/ 43 h 48"/>
                <a:gd name="T36" fmla="*/ 2 w 17"/>
                <a:gd name="T37" fmla="*/ 46 h 48"/>
                <a:gd name="T38" fmla="*/ 3 w 17"/>
                <a:gd name="T39" fmla="*/ 47 h 48"/>
                <a:gd name="T40" fmla="*/ 4 w 17"/>
                <a:gd name="T41" fmla="*/ 48 h 48"/>
                <a:gd name="T42" fmla="*/ 4 w 17"/>
                <a:gd name="T43" fmla="*/ 48 h 48"/>
                <a:gd name="T44" fmla="*/ 4 w 17"/>
                <a:gd name="T45" fmla="*/ 48 h 48"/>
                <a:gd name="T46" fmla="*/ 5 w 17"/>
                <a:gd name="T47" fmla="*/ 48 h 48"/>
                <a:gd name="T48" fmla="*/ 5 w 17"/>
                <a:gd name="T49" fmla="*/ 48 h 48"/>
                <a:gd name="T50" fmla="*/ 6 w 17"/>
                <a:gd name="T51" fmla="*/ 48 h 48"/>
                <a:gd name="T52" fmla="*/ 6 w 17"/>
                <a:gd name="T53" fmla="*/ 47 h 48"/>
                <a:gd name="T54" fmla="*/ 6 w 17"/>
                <a:gd name="T55" fmla="*/ 48 h 48"/>
                <a:gd name="T56" fmla="*/ 7 w 17"/>
                <a:gd name="T57" fmla="*/ 48 h 48"/>
                <a:gd name="T58" fmla="*/ 8 w 17"/>
                <a:gd name="T59" fmla="*/ 47 h 48"/>
                <a:gd name="T60" fmla="*/ 9 w 17"/>
                <a:gd name="T61" fmla="*/ 47 h 48"/>
                <a:gd name="T62" fmla="*/ 10 w 17"/>
                <a:gd name="T63" fmla="*/ 47 h 48"/>
                <a:gd name="T64" fmla="*/ 10 w 17"/>
                <a:gd name="T65" fmla="*/ 46 h 48"/>
                <a:gd name="T66" fmla="*/ 10 w 17"/>
                <a:gd name="T67" fmla="*/ 46 h 48"/>
                <a:gd name="T68" fmla="*/ 9 w 17"/>
                <a:gd name="T69" fmla="*/ 44 h 48"/>
                <a:gd name="T70" fmla="*/ 7 w 17"/>
                <a:gd name="T71" fmla="*/ 40 h 48"/>
                <a:gd name="T72" fmla="*/ 8 w 17"/>
                <a:gd name="T73" fmla="*/ 37 h 48"/>
                <a:gd name="T74" fmla="*/ 8 w 17"/>
                <a:gd name="T75" fmla="*/ 34 h 48"/>
                <a:gd name="T76" fmla="*/ 7 w 17"/>
                <a:gd name="T77" fmla="*/ 33 h 48"/>
                <a:gd name="T78" fmla="*/ 7 w 17"/>
                <a:gd name="T79" fmla="*/ 33 h 48"/>
                <a:gd name="T80" fmla="*/ 6 w 17"/>
                <a:gd name="T81" fmla="*/ 35 h 48"/>
                <a:gd name="T82" fmla="*/ 6 w 17"/>
                <a:gd name="T83" fmla="*/ 36 h 48"/>
                <a:gd name="T84" fmla="*/ 6 w 17"/>
                <a:gd name="T85" fmla="*/ 37 h 48"/>
                <a:gd name="T86" fmla="*/ 6 w 17"/>
                <a:gd name="T87" fmla="*/ 37 h 48"/>
                <a:gd name="T88" fmla="*/ 5 w 17"/>
                <a:gd name="T89" fmla="*/ 36 h 48"/>
                <a:gd name="T90" fmla="*/ 5 w 17"/>
                <a:gd name="T91" fmla="*/ 35 h 48"/>
                <a:gd name="T92" fmla="*/ 5 w 17"/>
                <a:gd name="T93" fmla="*/ 31 h 48"/>
                <a:gd name="T94" fmla="*/ 7 w 17"/>
                <a:gd name="T95" fmla="*/ 19 h 48"/>
                <a:gd name="T96" fmla="*/ 9 w 17"/>
                <a:gd name="T97" fmla="*/ 11 h 48"/>
                <a:gd name="T98" fmla="*/ 12 w 17"/>
                <a:gd name="T99" fmla="*/ 7 h 48"/>
                <a:gd name="T100" fmla="*/ 12 w 17"/>
                <a:gd name="T101" fmla="*/ 6 h 48"/>
                <a:gd name="T102" fmla="*/ 14 w 17"/>
                <a:gd name="T103" fmla="*/ 5 h 48"/>
                <a:gd name="T104" fmla="*/ 14 w 17"/>
                <a:gd name="T105" fmla="*/ 5 h 48"/>
                <a:gd name="T106" fmla="*/ 15 w 17"/>
                <a:gd name="T107" fmla="*/ 6 h 48"/>
                <a:gd name="T108" fmla="*/ 15 w 17"/>
                <a:gd name="T109" fmla="*/ 6 h 48"/>
                <a:gd name="T110" fmla="*/ 15 w 17"/>
                <a:gd name="T111" fmla="*/ 6 h 48"/>
                <a:gd name="T112" fmla="*/ 15 w 17"/>
                <a:gd name="T113" fmla="*/ 6 h 48"/>
                <a:gd name="T114" fmla="*/ 16 w 17"/>
                <a:gd name="T115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" h="48">
                  <a:moveTo>
                    <a:pt x="16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2" y="1"/>
                    <a:pt x="12" y="1"/>
                  </a:cubicBezTo>
                  <a:cubicBezTo>
                    <a:pt x="10" y="3"/>
                    <a:pt x="9" y="4"/>
                    <a:pt x="8" y="6"/>
                  </a:cubicBezTo>
                  <a:cubicBezTo>
                    <a:pt x="7" y="8"/>
                    <a:pt x="6" y="9"/>
                    <a:pt x="5" y="11"/>
                  </a:cubicBezTo>
                  <a:cubicBezTo>
                    <a:pt x="5" y="12"/>
                    <a:pt x="4" y="14"/>
                    <a:pt x="4" y="15"/>
                  </a:cubicBezTo>
                  <a:cubicBezTo>
                    <a:pt x="3" y="17"/>
                    <a:pt x="3" y="20"/>
                    <a:pt x="2" y="22"/>
                  </a:cubicBezTo>
                  <a:cubicBezTo>
                    <a:pt x="1" y="24"/>
                    <a:pt x="1" y="25"/>
                    <a:pt x="1" y="27"/>
                  </a:cubicBezTo>
                  <a:cubicBezTo>
                    <a:pt x="0" y="29"/>
                    <a:pt x="0" y="32"/>
                    <a:pt x="0" y="34"/>
                  </a:cubicBezTo>
                  <a:cubicBezTo>
                    <a:pt x="1" y="36"/>
                    <a:pt x="1" y="38"/>
                    <a:pt x="0" y="40"/>
                  </a:cubicBezTo>
                  <a:cubicBezTo>
                    <a:pt x="0" y="41"/>
                    <a:pt x="1" y="41"/>
                    <a:pt x="1" y="41"/>
                  </a:cubicBezTo>
                  <a:cubicBezTo>
                    <a:pt x="1" y="42"/>
                    <a:pt x="1" y="43"/>
                    <a:pt x="1" y="43"/>
                  </a:cubicBezTo>
                  <a:cubicBezTo>
                    <a:pt x="1" y="44"/>
                    <a:pt x="1" y="45"/>
                    <a:pt x="2" y="46"/>
                  </a:cubicBezTo>
                  <a:cubicBezTo>
                    <a:pt x="3" y="46"/>
                    <a:pt x="3" y="47"/>
                    <a:pt x="3" y="47"/>
                  </a:cubicBezTo>
                  <a:cubicBezTo>
                    <a:pt x="3" y="48"/>
                    <a:pt x="3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6" y="47"/>
                  </a:cubicBezTo>
                  <a:cubicBezTo>
                    <a:pt x="6" y="47"/>
                    <a:pt x="6" y="47"/>
                    <a:pt x="6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8"/>
                    <a:pt x="8" y="48"/>
                    <a:pt x="8" y="47"/>
                  </a:cubicBezTo>
                  <a:cubicBezTo>
                    <a:pt x="8" y="47"/>
                    <a:pt x="9" y="47"/>
                    <a:pt x="9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5"/>
                    <a:pt x="10" y="45"/>
                    <a:pt x="9" y="44"/>
                  </a:cubicBezTo>
                  <a:cubicBezTo>
                    <a:pt x="8" y="43"/>
                    <a:pt x="8" y="42"/>
                    <a:pt x="7" y="40"/>
                  </a:cubicBezTo>
                  <a:cubicBezTo>
                    <a:pt x="7" y="39"/>
                    <a:pt x="7" y="38"/>
                    <a:pt x="8" y="37"/>
                  </a:cubicBezTo>
                  <a:cubicBezTo>
                    <a:pt x="8" y="36"/>
                    <a:pt x="8" y="35"/>
                    <a:pt x="8" y="34"/>
                  </a:cubicBezTo>
                  <a:cubicBezTo>
                    <a:pt x="8" y="34"/>
                    <a:pt x="8" y="34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5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5" y="37"/>
                    <a:pt x="5" y="36"/>
                    <a:pt x="5" y="36"/>
                  </a:cubicBezTo>
                  <a:cubicBezTo>
                    <a:pt x="5" y="36"/>
                    <a:pt x="5" y="35"/>
                    <a:pt x="5" y="35"/>
                  </a:cubicBezTo>
                  <a:cubicBezTo>
                    <a:pt x="5" y="33"/>
                    <a:pt x="5" y="32"/>
                    <a:pt x="5" y="31"/>
                  </a:cubicBezTo>
                  <a:cubicBezTo>
                    <a:pt x="6" y="27"/>
                    <a:pt x="6" y="23"/>
                    <a:pt x="7" y="19"/>
                  </a:cubicBezTo>
                  <a:cubicBezTo>
                    <a:pt x="8" y="16"/>
                    <a:pt x="8" y="14"/>
                    <a:pt x="9" y="11"/>
                  </a:cubicBezTo>
                  <a:cubicBezTo>
                    <a:pt x="10" y="9"/>
                    <a:pt x="11" y="8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8" name="Freeform 118"/>
            <p:cNvSpPr>
              <a:spLocks noEditPoints="1"/>
            </p:cNvSpPr>
            <p:nvPr/>
          </p:nvSpPr>
          <p:spPr bwMode="auto">
            <a:xfrm>
              <a:off x="8131968" y="808831"/>
              <a:ext cx="146050" cy="311150"/>
            </a:xfrm>
            <a:custGeom>
              <a:avLst/>
              <a:gdLst>
                <a:gd name="T0" fmla="*/ 38 w 39"/>
                <a:gd name="T1" fmla="*/ 19 h 83"/>
                <a:gd name="T2" fmla="*/ 37 w 39"/>
                <a:gd name="T3" fmla="*/ 15 h 83"/>
                <a:gd name="T4" fmla="*/ 34 w 39"/>
                <a:gd name="T5" fmla="*/ 9 h 83"/>
                <a:gd name="T6" fmla="*/ 33 w 39"/>
                <a:gd name="T7" fmla="*/ 10 h 83"/>
                <a:gd name="T8" fmla="*/ 33 w 39"/>
                <a:gd name="T9" fmla="*/ 20 h 83"/>
                <a:gd name="T10" fmla="*/ 32 w 39"/>
                <a:gd name="T11" fmla="*/ 27 h 83"/>
                <a:gd name="T12" fmla="*/ 28 w 39"/>
                <a:gd name="T13" fmla="*/ 30 h 83"/>
                <a:gd name="T14" fmla="*/ 26 w 39"/>
                <a:gd name="T15" fmla="*/ 31 h 83"/>
                <a:gd name="T16" fmla="*/ 26 w 39"/>
                <a:gd name="T17" fmla="*/ 30 h 83"/>
                <a:gd name="T18" fmla="*/ 26 w 39"/>
                <a:gd name="T19" fmla="*/ 19 h 83"/>
                <a:gd name="T20" fmla="*/ 26 w 39"/>
                <a:gd name="T21" fmla="*/ 12 h 83"/>
                <a:gd name="T22" fmla="*/ 22 w 39"/>
                <a:gd name="T23" fmla="*/ 3 h 83"/>
                <a:gd name="T24" fmla="*/ 19 w 39"/>
                <a:gd name="T25" fmla="*/ 1 h 83"/>
                <a:gd name="T26" fmla="*/ 17 w 39"/>
                <a:gd name="T27" fmla="*/ 1 h 83"/>
                <a:gd name="T28" fmla="*/ 16 w 39"/>
                <a:gd name="T29" fmla="*/ 2 h 83"/>
                <a:gd name="T30" fmla="*/ 16 w 39"/>
                <a:gd name="T31" fmla="*/ 3 h 83"/>
                <a:gd name="T32" fmla="*/ 15 w 39"/>
                <a:gd name="T33" fmla="*/ 6 h 83"/>
                <a:gd name="T34" fmla="*/ 15 w 39"/>
                <a:gd name="T35" fmla="*/ 12 h 83"/>
                <a:gd name="T36" fmla="*/ 15 w 39"/>
                <a:gd name="T37" fmla="*/ 13 h 83"/>
                <a:gd name="T38" fmla="*/ 12 w 39"/>
                <a:gd name="T39" fmla="*/ 10 h 83"/>
                <a:gd name="T40" fmla="*/ 7 w 39"/>
                <a:gd name="T41" fmla="*/ 8 h 83"/>
                <a:gd name="T42" fmla="*/ 4 w 39"/>
                <a:gd name="T43" fmla="*/ 7 h 83"/>
                <a:gd name="T44" fmla="*/ 2 w 39"/>
                <a:gd name="T45" fmla="*/ 8 h 83"/>
                <a:gd name="T46" fmla="*/ 3 w 39"/>
                <a:gd name="T47" fmla="*/ 10 h 83"/>
                <a:gd name="T48" fmla="*/ 4 w 39"/>
                <a:gd name="T49" fmla="*/ 15 h 83"/>
                <a:gd name="T50" fmla="*/ 6 w 39"/>
                <a:gd name="T51" fmla="*/ 17 h 83"/>
                <a:gd name="T52" fmla="*/ 6 w 39"/>
                <a:gd name="T53" fmla="*/ 18 h 83"/>
                <a:gd name="T54" fmla="*/ 6 w 39"/>
                <a:gd name="T55" fmla="*/ 18 h 83"/>
                <a:gd name="T56" fmla="*/ 4 w 39"/>
                <a:gd name="T57" fmla="*/ 17 h 83"/>
                <a:gd name="T58" fmla="*/ 2 w 39"/>
                <a:gd name="T59" fmla="*/ 22 h 83"/>
                <a:gd name="T60" fmla="*/ 3 w 39"/>
                <a:gd name="T61" fmla="*/ 27 h 83"/>
                <a:gd name="T62" fmla="*/ 2 w 39"/>
                <a:gd name="T63" fmla="*/ 31 h 83"/>
                <a:gd name="T64" fmla="*/ 0 w 39"/>
                <a:gd name="T65" fmla="*/ 39 h 83"/>
                <a:gd name="T66" fmla="*/ 5 w 39"/>
                <a:gd name="T67" fmla="*/ 47 h 83"/>
                <a:gd name="T68" fmla="*/ 10 w 39"/>
                <a:gd name="T69" fmla="*/ 48 h 83"/>
                <a:gd name="T70" fmla="*/ 13 w 39"/>
                <a:gd name="T71" fmla="*/ 46 h 83"/>
                <a:gd name="T72" fmla="*/ 15 w 39"/>
                <a:gd name="T73" fmla="*/ 47 h 83"/>
                <a:gd name="T74" fmla="*/ 16 w 39"/>
                <a:gd name="T75" fmla="*/ 56 h 83"/>
                <a:gd name="T76" fmla="*/ 19 w 39"/>
                <a:gd name="T77" fmla="*/ 78 h 83"/>
                <a:gd name="T78" fmla="*/ 22 w 39"/>
                <a:gd name="T79" fmla="*/ 82 h 83"/>
                <a:gd name="T80" fmla="*/ 24 w 39"/>
                <a:gd name="T81" fmla="*/ 78 h 83"/>
                <a:gd name="T82" fmla="*/ 25 w 39"/>
                <a:gd name="T83" fmla="*/ 61 h 83"/>
                <a:gd name="T84" fmla="*/ 25 w 39"/>
                <a:gd name="T85" fmla="*/ 41 h 83"/>
                <a:gd name="T86" fmla="*/ 30 w 39"/>
                <a:gd name="T87" fmla="*/ 33 h 83"/>
                <a:gd name="T88" fmla="*/ 39 w 39"/>
                <a:gd name="T89" fmla="*/ 24 h 83"/>
                <a:gd name="T90" fmla="*/ 15 w 39"/>
                <a:gd name="T91" fmla="*/ 35 h 83"/>
                <a:gd name="T92" fmla="*/ 14 w 39"/>
                <a:gd name="T93" fmla="*/ 39 h 83"/>
                <a:gd name="T94" fmla="*/ 9 w 39"/>
                <a:gd name="T95" fmla="*/ 40 h 83"/>
                <a:gd name="T96" fmla="*/ 7 w 39"/>
                <a:gd name="T97" fmla="*/ 40 h 83"/>
                <a:gd name="T98" fmla="*/ 7 w 39"/>
                <a:gd name="T99" fmla="*/ 35 h 83"/>
                <a:gd name="T100" fmla="*/ 7 w 39"/>
                <a:gd name="T101" fmla="*/ 31 h 83"/>
                <a:gd name="T102" fmla="*/ 8 w 39"/>
                <a:gd name="T103" fmla="*/ 25 h 83"/>
                <a:gd name="T104" fmla="*/ 8 w 39"/>
                <a:gd name="T105" fmla="*/ 22 h 83"/>
                <a:gd name="T106" fmla="*/ 9 w 39"/>
                <a:gd name="T107" fmla="*/ 20 h 83"/>
                <a:gd name="T108" fmla="*/ 11 w 39"/>
                <a:gd name="T109" fmla="*/ 20 h 83"/>
                <a:gd name="T110" fmla="*/ 14 w 39"/>
                <a:gd name="T111" fmla="*/ 20 h 83"/>
                <a:gd name="T112" fmla="*/ 14 w 39"/>
                <a:gd name="T113" fmla="*/ 21 h 83"/>
                <a:gd name="T114" fmla="*/ 15 w 39"/>
                <a:gd name="T115" fmla="*/ 3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" h="83">
                  <a:moveTo>
                    <a:pt x="38" y="21"/>
                  </a:moveTo>
                  <a:cubicBezTo>
                    <a:pt x="38" y="21"/>
                    <a:pt x="38" y="20"/>
                    <a:pt x="38" y="19"/>
                  </a:cubicBezTo>
                  <a:cubicBezTo>
                    <a:pt x="37" y="19"/>
                    <a:pt x="37" y="18"/>
                    <a:pt x="37" y="18"/>
                  </a:cubicBezTo>
                  <a:cubicBezTo>
                    <a:pt x="37" y="17"/>
                    <a:pt x="37" y="16"/>
                    <a:pt x="37" y="15"/>
                  </a:cubicBezTo>
                  <a:cubicBezTo>
                    <a:pt x="36" y="14"/>
                    <a:pt x="36" y="12"/>
                    <a:pt x="35" y="11"/>
                  </a:cubicBezTo>
                  <a:cubicBezTo>
                    <a:pt x="35" y="10"/>
                    <a:pt x="35" y="1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10"/>
                    <a:pt x="33" y="10"/>
                  </a:cubicBezTo>
                  <a:cubicBezTo>
                    <a:pt x="33" y="10"/>
                    <a:pt x="33" y="11"/>
                    <a:pt x="33" y="11"/>
                  </a:cubicBezTo>
                  <a:cubicBezTo>
                    <a:pt x="33" y="14"/>
                    <a:pt x="33" y="17"/>
                    <a:pt x="33" y="20"/>
                  </a:cubicBezTo>
                  <a:cubicBezTo>
                    <a:pt x="33" y="22"/>
                    <a:pt x="33" y="23"/>
                    <a:pt x="33" y="24"/>
                  </a:cubicBezTo>
                  <a:cubicBezTo>
                    <a:pt x="33" y="25"/>
                    <a:pt x="32" y="26"/>
                    <a:pt x="32" y="27"/>
                  </a:cubicBezTo>
                  <a:cubicBezTo>
                    <a:pt x="31" y="27"/>
                    <a:pt x="30" y="28"/>
                    <a:pt x="29" y="29"/>
                  </a:cubicBezTo>
                  <a:cubicBezTo>
                    <a:pt x="29" y="30"/>
                    <a:pt x="28" y="30"/>
                    <a:pt x="28" y="30"/>
                  </a:cubicBezTo>
                  <a:cubicBezTo>
                    <a:pt x="27" y="30"/>
                    <a:pt x="2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9"/>
                    <a:pt x="26" y="27"/>
                    <a:pt x="26" y="26"/>
                  </a:cubicBezTo>
                  <a:cubicBezTo>
                    <a:pt x="26" y="24"/>
                    <a:pt x="26" y="22"/>
                    <a:pt x="26" y="19"/>
                  </a:cubicBezTo>
                  <a:cubicBezTo>
                    <a:pt x="27" y="18"/>
                    <a:pt x="27" y="16"/>
                    <a:pt x="26" y="14"/>
                  </a:cubicBezTo>
                  <a:cubicBezTo>
                    <a:pt x="26" y="14"/>
                    <a:pt x="26" y="13"/>
                    <a:pt x="26" y="12"/>
                  </a:cubicBezTo>
                  <a:cubicBezTo>
                    <a:pt x="26" y="10"/>
                    <a:pt x="25" y="8"/>
                    <a:pt x="24" y="6"/>
                  </a:cubicBezTo>
                  <a:cubicBezTo>
                    <a:pt x="23" y="5"/>
                    <a:pt x="22" y="4"/>
                    <a:pt x="22" y="3"/>
                  </a:cubicBezTo>
                  <a:cubicBezTo>
                    <a:pt x="22" y="3"/>
                    <a:pt x="21" y="2"/>
                    <a:pt x="21" y="2"/>
                  </a:cubicBezTo>
                  <a:cubicBezTo>
                    <a:pt x="20" y="2"/>
                    <a:pt x="20" y="1"/>
                    <a:pt x="19" y="1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6" y="2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8"/>
                    <a:pt x="15" y="9"/>
                    <a:pt x="15" y="11"/>
                  </a:cubicBezTo>
                  <a:cubicBezTo>
                    <a:pt x="15" y="11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4" y="13"/>
                    <a:pt x="14" y="12"/>
                    <a:pt x="14" y="12"/>
                  </a:cubicBezTo>
                  <a:cubicBezTo>
                    <a:pt x="14" y="11"/>
                    <a:pt x="13" y="11"/>
                    <a:pt x="12" y="10"/>
                  </a:cubicBezTo>
                  <a:cubicBezTo>
                    <a:pt x="12" y="10"/>
                    <a:pt x="11" y="9"/>
                    <a:pt x="10" y="9"/>
                  </a:cubicBezTo>
                  <a:cubicBezTo>
                    <a:pt x="9" y="8"/>
                    <a:pt x="8" y="8"/>
                    <a:pt x="7" y="8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6"/>
                    <a:pt x="4" y="6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3"/>
                    <a:pt x="3" y="14"/>
                    <a:pt x="4" y="15"/>
                  </a:cubicBezTo>
                  <a:cubicBezTo>
                    <a:pt x="4" y="16"/>
                    <a:pt x="5" y="16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20"/>
                    <a:pt x="2" y="21"/>
                    <a:pt x="2" y="22"/>
                  </a:cubicBezTo>
                  <a:cubicBezTo>
                    <a:pt x="2" y="23"/>
                    <a:pt x="2" y="24"/>
                    <a:pt x="2" y="25"/>
                  </a:cubicBezTo>
                  <a:cubicBezTo>
                    <a:pt x="2" y="26"/>
                    <a:pt x="3" y="26"/>
                    <a:pt x="3" y="27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3" y="29"/>
                    <a:pt x="2" y="30"/>
                    <a:pt x="2" y="31"/>
                  </a:cubicBezTo>
                  <a:cubicBezTo>
                    <a:pt x="1" y="33"/>
                    <a:pt x="1" y="34"/>
                    <a:pt x="0" y="36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0" y="41"/>
                    <a:pt x="0" y="43"/>
                    <a:pt x="1" y="45"/>
                  </a:cubicBezTo>
                  <a:cubicBezTo>
                    <a:pt x="2" y="46"/>
                    <a:pt x="3" y="47"/>
                    <a:pt x="5" y="47"/>
                  </a:cubicBezTo>
                  <a:cubicBezTo>
                    <a:pt x="5" y="48"/>
                    <a:pt x="6" y="48"/>
                    <a:pt x="7" y="48"/>
                  </a:cubicBezTo>
                  <a:cubicBezTo>
                    <a:pt x="8" y="49"/>
                    <a:pt x="10" y="49"/>
                    <a:pt x="10" y="48"/>
                  </a:cubicBezTo>
                  <a:cubicBezTo>
                    <a:pt x="11" y="48"/>
                    <a:pt x="11" y="47"/>
                    <a:pt x="12" y="47"/>
                  </a:cubicBezTo>
                  <a:cubicBezTo>
                    <a:pt x="12" y="47"/>
                    <a:pt x="13" y="47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7"/>
                    <a:pt x="15" y="47"/>
                    <a:pt x="15" y="47"/>
                  </a:cubicBezTo>
                  <a:cubicBezTo>
                    <a:pt x="15" y="47"/>
                    <a:pt x="15" y="48"/>
                    <a:pt x="15" y="48"/>
                  </a:cubicBezTo>
                  <a:cubicBezTo>
                    <a:pt x="15" y="51"/>
                    <a:pt x="15" y="54"/>
                    <a:pt x="16" y="56"/>
                  </a:cubicBezTo>
                  <a:cubicBezTo>
                    <a:pt x="16" y="60"/>
                    <a:pt x="16" y="63"/>
                    <a:pt x="17" y="66"/>
                  </a:cubicBezTo>
                  <a:cubicBezTo>
                    <a:pt x="17" y="70"/>
                    <a:pt x="18" y="74"/>
                    <a:pt x="19" y="78"/>
                  </a:cubicBezTo>
                  <a:cubicBezTo>
                    <a:pt x="19" y="79"/>
                    <a:pt x="20" y="81"/>
                    <a:pt x="21" y="82"/>
                  </a:cubicBezTo>
                  <a:cubicBezTo>
                    <a:pt x="21" y="83"/>
                    <a:pt x="21" y="83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1"/>
                    <a:pt x="23" y="80"/>
                    <a:pt x="24" y="78"/>
                  </a:cubicBezTo>
                  <a:cubicBezTo>
                    <a:pt x="24" y="76"/>
                    <a:pt x="25" y="75"/>
                    <a:pt x="25" y="73"/>
                  </a:cubicBezTo>
                  <a:cubicBezTo>
                    <a:pt x="25" y="69"/>
                    <a:pt x="25" y="65"/>
                    <a:pt x="25" y="61"/>
                  </a:cubicBezTo>
                  <a:cubicBezTo>
                    <a:pt x="25" y="58"/>
                    <a:pt x="25" y="55"/>
                    <a:pt x="25" y="53"/>
                  </a:cubicBezTo>
                  <a:cubicBezTo>
                    <a:pt x="25" y="49"/>
                    <a:pt x="25" y="45"/>
                    <a:pt x="25" y="41"/>
                  </a:cubicBezTo>
                  <a:cubicBezTo>
                    <a:pt x="25" y="40"/>
                    <a:pt x="26" y="38"/>
                    <a:pt x="27" y="37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2" y="31"/>
                    <a:pt x="33" y="30"/>
                    <a:pt x="35" y="29"/>
                  </a:cubicBezTo>
                  <a:cubicBezTo>
                    <a:pt x="37" y="27"/>
                    <a:pt x="38" y="26"/>
                    <a:pt x="39" y="24"/>
                  </a:cubicBezTo>
                  <a:cubicBezTo>
                    <a:pt x="39" y="23"/>
                    <a:pt x="39" y="22"/>
                    <a:pt x="38" y="21"/>
                  </a:cubicBezTo>
                  <a:moveTo>
                    <a:pt x="15" y="35"/>
                  </a:moveTo>
                  <a:cubicBezTo>
                    <a:pt x="15" y="36"/>
                    <a:pt x="15" y="37"/>
                    <a:pt x="15" y="38"/>
                  </a:cubicBezTo>
                  <a:cubicBezTo>
                    <a:pt x="15" y="38"/>
                    <a:pt x="14" y="39"/>
                    <a:pt x="14" y="39"/>
                  </a:cubicBezTo>
                  <a:cubicBezTo>
                    <a:pt x="13" y="39"/>
                    <a:pt x="13" y="40"/>
                    <a:pt x="12" y="40"/>
                  </a:cubicBezTo>
                  <a:cubicBezTo>
                    <a:pt x="11" y="40"/>
                    <a:pt x="10" y="40"/>
                    <a:pt x="9" y="40"/>
                  </a:cubicBezTo>
                  <a:cubicBezTo>
                    <a:pt x="8" y="40"/>
                    <a:pt x="8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39"/>
                    <a:pt x="6" y="38"/>
                    <a:pt x="7" y="38"/>
                  </a:cubicBezTo>
                  <a:cubicBezTo>
                    <a:pt x="7" y="37"/>
                    <a:pt x="7" y="36"/>
                    <a:pt x="7" y="35"/>
                  </a:cubicBezTo>
                  <a:cubicBezTo>
                    <a:pt x="7" y="34"/>
                    <a:pt x="7" y="33"/>
                    <a:pt x="7" y="32"/>
                  </a:cubicBezTo>
                  <a:cubicBezTo>
                    <a:pt x="7" y="32"/>
                    <a:pt x="7" y="32"/>
                    <a:pt x="7" y="31"/>
                  </a:cubicBezTo>
                  <a:cubicBezTo>
                    <a:pt x="8" y="30"/>
                    <a:pt x="8" y="28"/>
                    <a:pt x="8" y="27"/>
                  </a:cubicBezTo>
                  <a:cubicBezTo>
                    <a:pt x="9" y="26"/>
                    <a:pt x="9" y="25"/>
                    <a:pt x="8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0"/>
                    <a:pt x="12" y="20"/>
                    <a:pt x="13" y="20"/>
                  </a:cubicBezTo>
                  <a:cubicBezTo>
                    <a:pt x="13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1"/>
                  </a:cubicBezTo>
                  <a:cubicBezTo>
                    <a:pt x="15" y="23"/>
                    <a:pt x="15" y="26"/>
                    <a:pt x="15" y="29"/>
                  </a:cubicBezTo>
                  <a:cubicBezTo>
                    <a:pt x="15" y="31"/>
                    <a:pt x="15" y="33"/>
                    <a:pt x="15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9" name="Freeform 119"/>
            <p:cNvSpPr/>
            <p:nvPr/>
          </p:nvSpPr>
          <p:spPr bwMode="auto">
            <a:xfrm>
              <a:off x="8273256" y="816768"/>
              <a:ext cx="277813" cy="234950"/>
            </a:xfrm>
            <a:custGeom>
              <a:avLst/>
              <a:gdLst>
                <a:gd name="T0" fmla="*/ 57 w 74"/>
                <a:gd name="T1" fmla="*/ 0 h 63"/>
                <a:gd name="T2" fmla="*/ 32 w 74"/>
                <a:gd name="T3" fmla="*/ 10 h 63"/>
                <a:gd name="T4" fmla="*/ 7 w 74"/>
                <a:gd name="T5" fmla="*/ 34 h 63"/>
                <a:gd name="T6" fmla="*/ 0 w 74"/>
                <a:gd name="T7" fmla="*/ 47 h 63"/>
                <a:gd name="T8" fmla="*/ 11 w 74"/>
                <a:gd name="T9" fmla="*/ 33 h 63"/>
                <a:gd name="T10" fmla="*/ 33 w 74"/>
                <a:gd name="T11" fmla="*/ 11 h 63"/>
                <a:gd name="T12" fmla="*/ 58 w 74"/>
                <a:gd name="T13" fmla="*/ 4 h 63"/>
                <a:gd name="T14" fmla="*/ 68 w 74"/>
                <a:gd name="T15" fmla="*/ 9 h 63"/>
                <a:gd name="T16" fmla="*/ 55 w 74"/>
                <a:gd name="T17" fmla="*/ 18 h 63"/>
                <a:gd name="T18" fmla="*/ 42 w 74"/>
                <a:gd name="T19" fmla="*/ 23 h 63"/>
                <a:gd name="T20" fmla="*/ 24 w 74"/>
                <a:gd name="T21" fmla="*/ 25 h 63"/>
                <a:gd name="T22" fmla="*/ 21 w 74"/>
                <a:gd name="T23" fmla="*/ 29 h 63"/>
                <a:gd name="T24" fmla="*/ 24 w 74"/>
                <a:gd name="T25" fmla="*/ 33 h 63"/>
                <a:gd name="T26" fmla="*/ 35 w 74"/>
                <a:gd name="T27" fmla="*/ 30 h 63"/>
                <a:gd name="T28" fmla="*/ 34 w 74"/>
                <a:gd name="T29" fmla="*/ 35 h 63"/>
                <a:gd name="T30" fmla="*/ 29 w 74"/>
                <a:gd name="T31" fmla="*/ 37 h 63"/>
                <a:gd name="T32" fmla="*/ 27 w 74"/>
                <a:gd name="T33" fmla="*/ 39 h 63"/>
                <a:gd name="T34" fmla="*/ 27 w 74"/>
                <a:gd name="T35" fmla="*/ 48 h 63"/>
                <a:gd name="T36" fmla="*/ 34 w 74"/>
                <a:gd name="T37" fmla="*/ 54 h 63"/>
                <a:gd name="T38" fmla="*/ 40 w 74"/>
                <a:gd name="T39" fmla="*/ 49 h 63"/>
                <a:gd name="T40" fmla="*/ 41 w 74"/>
                <a:gd name="T41" fmla="*/ 49 h 63"/>
                <a:gd name="T42" fmla="*/ 42 w 74"/>
                <a:gd name="T43" fmla="*/ 55 h 63"/>
                <a:gd name="T44" fmla="*/ 34 w 74"/>
                <a:gd name="T45" fmla="*/ 59 h 63"/>
                <a:gd name="T46" fmla="*/ 24 w 74"/>
                <a:gd name="T47" fmla="*/ 55 h 63"/>
                <a:gd name="T48" fmla="*/ 24 w 74"/>
                <a:gd name="T49" fmla="*/ 56 h 63"/>
                <a:gd name="T50" fmla="*/ 27 w 74"/>
                <a:gd name="T51" fmla="*/ 58 h 63"/>
                <a:gd name="T52" fmla="*/ 26 w 74"/>
                <a:gd name="T53" fmla="*/ 59 h 63"/>
                <a:gd name="T54" fmla="*/ 25 w 74"/>
                <a:gd name="T55" fmla="*/ 59 h 63"/>
                <a:gd name="T56" fmla="*/ 35 w 74"/>
                <a:gd name="T57" fmla="*/ 63 h 63"/>
                <a:gd name="T58" fmla="*/ 46 w 74"/>
                <a:gd name="T59" fmla="*/ 60 h 63"/>
                <a:gd name="T60" fmla="*/ 47 w 74"/>
                <a:gd name="T61" fmla="*/ 56 h 63"/>
                <a:gd name="T62" fmla="*/ 47 w 74"/>
                <a:gd name="T63" fmla="*/ 50 h 63"/>
                <a:gd name="T64" fmla="*/ 47 w 74"/>
                <a:gd name="T65" fmla="*/ 48 h 63"/>
                <a:gd name="T66" fmla="*/ 50 w 74"/>
                <a:gd name="T67" fmla="*/ 48 h 63"/>
                <a:gd name="T68" fmla="*/ 51 w 74"/>
                <a:gd name="T69" fmla="*/ 46 h 63"/>
                <a:gd name="T70" fmla="*/ 52 w 74"/>
                <a:gd name="T71" fmla="*/ 45 h 63"/>
                <a:gd name="T72" fmla="*/ 53 w 74"/>
                <a:gd name="T73" fmla="*/ 42 h 63"/>
                <a:gd name="T74" fmla="*/ 53 w 74"/>
                <a:gd name="T75" fmla="*/ 40 h 63"/>
                <a:gd name="T76" fmla="*/ 51 w 74"/>
                <a:gd name="T77" fmla="*/ 38 h 63"/>
                <a:gd name="T78" fmla="*/ 50 w 74"/>
                <a:gd name="T79" fmla="*/ 36 h 63"/>
                <a:gd name="T80" fmla="*/ 50 w 74"/>
                <a:gd name="T81" fmla="*/ 35 h 63"/>
                <a:gd name="T82" fmla="*/ 50 w 74"/>
                <a:gd name="T83" fmla="*/ 34 h 63"/>
                <a:gd name="T84" fmla="*/ 47 w 74"/>
                <a:gd name="T85" fmla="*/ 34 h 63"/>
                <a:gd name="T86" fmla="*/ 43 w 74"/>
                <a:gd name="T87" fmla="*/ 33 h 63"/>
                <a:gd name="T88" fmla="*/ 41 w 74"/>
                <a:gd name="T89" fmla="*/ 31 h 63"/>
                <a:gd name="T90" fmla="*/ 46 w 74"/>
                <a:gd name="T91" fmla="*/ 25 h 63"/>
                <a:gd name="T92" fmla="*/ 64 w 74"/>
                <a:gd name="T93" fmla="*/ 18 h 63"/>
                <a:gd name="T94" fmla="*/ 73 w 74"/>
                <a:gd name="T9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63">
                  <a:moveTo>
                    <a:pt x="70" y="2"/>
                  </a:moveTo>
                  <a:cubicBezTo>
                    <a:pt x="68" y="1"/>
                    <a:pt x="66" y="0"/>
                    <a:pt x="64" y="0"/>
                  </a:cubicBezTo>
                  <a:cubicBezTo>
                    <a:pt x="62" y="0"/>
                    <a:pt x="59" y="0"/>
                    <a:pt x="57" y="0"/>
                  </a:cubicBezTo>
                  <a:cubicBezTo>
                    <a:pt x="53" y="1"/>
                    <a:pt x="50" y="2"/>
                    <a:pt x="46" y="3"/>
                  </a:cubicBezTo>
                  <a:cubicBezTo>
                    <a:pt x="43" y="4"/>
                    <a:pt x="39" y="6"/>
                    <a:pt x="36" y="8"/>
                  </a:cubicBezTo>
                  <a:cubicBezTo>
                    <a:pt x="35" y="9"/>
                    <a:pt x="33" y="10"/>
                    <a:pt x="32" y="10"/>
                  </a:cubicBezTo>
                  <a:cubicBezTo>
                    <a:pt x="28" y="11"/>
                    <a:pt x="26" y="13"/>
                    <a:pt x="24" y="16"/>
                  </a:cubicBezTo>
                  <a:cubicBezTo>
                    <a:pt x="22" y="17"/>
                    <a:pt x="21" y="19"/>
                    <a:pt x="20" y="20"/>
                  </a:cubicBezTo>
                  <a:cubicBezTo>
                    <a:pt x="15" y="25"/>
                    <a:pt x="11" y="29"/>
                    <a:pt x="7" y="34"/>
                  </a:cubicBezTo>
                  <a:cubicBezTo>
                    <a:pt x="4" y="38"/>
                    <a:pt x="1" y="42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7"/>
                    <a:pt x="1" y="47"/>
                    <a:pt x="1" y="46"/>
                  </a:cubicBezTo>
                  <a:cubicBezTo>
                    <a:pt x="2" y="45"/>
                    <a:pt x="3" y="44"/>
                    <a:pt x="4" y="42"/>
                  </a:cubicBezTo>
                  <a:cubicBezTo>
                    <a:pt x="6" y="39"/>
                    <a:pt x="8" y="36"/>
                    <a:pt x="11" y="33"/>
                  </a:cubicBezTo>
                  <a:cubicBezTo>
                    <a:pt x="14" y="30"/>
                    <a:pt x="17" y="26"/>
                    <a:pt x="20" y="22"/>
                  </a:cubicBezTo>
                  <a:cubicBezTo>
                    <a:pt x="22" y="20"/>
                    <a:pt x="24" y="17"/>
                    <a:pt x="27" y="15"/>
                  </a:cubicBezTo>
                  <a:cubicBezTo>
                    <a:pt x="28" y="13"/>
                    <a:pt x="31" y="12"/>
                    <a:pt x="33" y="11"/>
                  </a:cubicBezTo>
                  <a:cubicBezTo>
                    <a:pt x="36" y="9"/>
                    <a:pt x="39" y="8"/>
                    <a:pt x="42" y="7"/>
                  </a:cubicBezTo>
                  <a:cubicBezTo>
                    <a:pt x="44" y="6"/>
                    <a:pt x="47" y="5"/>
                    <a:pt x="50" y="4"/>
                  </a:cubicBezTo>
                  <a:cubicBezTo>
                    <a:pt x="52" y="4"/>
                    <a:pt x="55" y="4"/>
                    <a:pt x="58" y="4"/>
                  </a:cubicBezTo>
                  <a:cubicBezTo>
                    <a:pt x="60" y="5"/>
                    <a:pt x="62" y="5"/>
                    <a:pt x="64" y="6"/>
                  </a:cubicBezTo>
                  <a:cubicBezTo>
                    <a:pt x="65" y="6"/>
                    <a:pt x="66" y="7"/>
                    <a:pt x="67" y="7"/>
                  </a:cubicBezTo>
                  <a:cubicBezTo>
                    <a:pt x="68" y="8"/>
                    <a:pt x="68" y="8"/>
                    <a:pt x="68" y="9"/>
                  </a:cubicBezTo>
                  <a:cubicBezTo>
                    <a:pt x="68" y="10"/>
                    <a:pt x="68" y="10"/>
                    <a:pt x="68" y="11"/>
                  </a:cubicBezTo>
                  <a:cubicBezTo>
                    <a:pt x="67" y="12"/>
                    <a:pt x="65" y="13"/>
                    <a:pt x="64" y="14"/>
                  </a:cubicBezTo>
                  <a:cubicBezTo>
                    <a:pt x="61" y="15"/>
                    <a:pt x="58" y="17"/>
                    <a:pt x="55" y="18"/>
                  </a:cubicBezTo>
                  <a:cubicBezTo>
                    <a:pt x="52" y="20"/>
                    <a:pt x="49" y="21"/>
                    <a:pt x="46" y="22"/>
                  </a:cubicBezTo>
                  <a:cubicBezTo>
                    <a:pt x="45" y="22"/>
                    <a:pt x="44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1" y="23"/>
                    <a:pt x="41" y="22"/>
                    <a:pt x="40" y="22"/>
                  </a:cubicBezTo>
                  <a:cubicBezTo>
                    <a:pt x="38" y="22"/>
                    <a:pt x="35" y="22"/>
                    <a:pt x="33" y="23"/>
                  </a:cubicBezTo>
                  <a:cubicBezTo>
                    <a:pt x="30" y="24"/>
                    <a:pt x="27" y="24"/>
                    <a:pt x="24" y="25"/>
                  </a:cubicBezTo>
                  <a:cubicBezTo>
                    <a:pt x="23" y="26"/>
                    <a:pt x="22" y="26"/>
                    <a:pt x="22" y="27"/>
                  </a:cubicBezTo>
                  <a:cubicBezTo>
                    <a:pt x="21" y="27"/>
                    <a:pt x="21" y="27"/>
                    <a:pt x="21" y="28"/>
                  </a:cubicBezTo>
                  <a:cubicBezTo>
                    <a:pt x="21" y="28"/>
                    <a:pt x="21" y="29"/>
                    <a:pt x="21" y="29"/>
                  </a:cubicBezTo>
                  <a:cubicBezTo>
                    <a:pt x="21" y="30"/>
                    <a:pt x="21" y="30"/>
                    <a:pt x="21" y="31"/>
                  </a:cubicBezTo>
                  <a:cubicBezTo>
                    <a:pt x="21" y="32"/>
                    <a:pt x="22" y="32"/>
                    <a:pt x="22" y="33"/>
                  </a:cubicBezTo>
                  <a:cubicBezTo>
                    <a:pt x="23" y="33"/>
                    <a:pt x="23" y="33"/>
                    <a:pt x="24" y="33"/>
                  </a:cubicBezTo>
                  <a:cubicBezTo>
                    <a:pt x="24" y="33"/>
                    <a:pt x="25" y="33"/>
                    <a:pt x="26" y="32"/>
                  </a:cubicBezTo>
                  <a:cubicBezTo>
                    <a:pt x="29" y="31"/>
                    <a:pt x="32" y="30"/>
                    <a:pt x="34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1"/>
                  </a:cubicBezTo>
                  <a:cubicBezTo>
                    <a:pt x="35" y="31"/>
                    <a:pt x="34" y="32"/>
                    <a:pt x="34" y="33"/>
                  </a:cubicBezTo>
                  <a:cubicBezTo>
                    <a:pt x="34" y="34"/>
                    <a:pt x="34" y="34"/>
                    <a:pt x="34" y="35"/>
                  </a:cubicBezTo>
                  <a:cubicBezTo>
                    <a:pt x="34" y="36"/>
                    <a:pt x="34" y="36"/>
                    <a:pt x="33" y="36"/>
                  </a:cubicBezTo>
                  <a:cubicBezTo>
                    <a:pt x="32" y="36"/>
                    <a:pt x="32" y="36"/>
                    <a:pt x="31" y="37"/>
                  </a:cubicBezTo>
                  <a:cubicBezTo>
                    <a:pt x="31" y="37"/>
                    <a:pt x="30" y="37"/>
                    <a:pt x="29" y="37"/>
                  </a:cubicBezTo>
                  <a:cubicBezTo>
                    <a:pt x="28" y="37"/>
                    <a:pt x="28" y="37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26" y="40"/>
                    <a:pt x="26" y="41"/>
                    <a:pt x="26" y="42"/>
                  </a:cubicBezTo>
                  <a:cubicBezTo>
                    <a:pt x="27" y="44"/>
                    <a:pt x="27" y="45"/>
                    <a:pt x="27" y="46"/>
                  </a:cubicBezTo>
                  <a:cubicBezTo>
                    <a:pt x="27" y="47"/>
                    <a:pt x="27" y="48"/>
                    <a:pt x="27" y="48"/>
                  </a:cubicBezTo>
                  <a:cubicBezTo>
                    <a:pt x="27" y="49"/>
                    <a:pt x="28" y="51"/>
                    <a:pt x="29" y="52"/>
                  </a:cubicBezTo>
                  <a:cubicBezTo>
                    <a:pt x="29" y="52"/>
                    <a:pt x="30" y="53"/>
                    <a:pt x="30" y="53"/>
                  </a:cubicBezTo>
                  <a:cubicBezTo>
                    <a:pt x="31" y="54"/>
                    <a:pt x="32" y="54"/>
                    <a:pt x="34" y="54"/>
                  </a:cubicBezTo>
                  <a:cubicBezTo>
                    <a:pt x="35" y="54"/>
                    <a:pt x="36" y="54"/>
                    <a:pt x="36" y="53"/>
                  </a:cubicBezTo>
                  <a:cubicBezTo>
                    <a:pt x="37" y="52"/>
                    <a:pt x="37" y="51"/>
                    <a:pt x="38" y="51"/>
                  </a:cubicBezTo>
                  <a:cubicBezTo>
                    <a:pt x="38" y="50"/>
                    <a:pt x="39" y="50"/>
                    <a:pt x="40" y="49"/>
                  </a:cubicBezTo>
                  <a:cubicBezTo>
                    <a:pt x="40" y="49"/>
                    <a:pt x="40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0"/>
                    <a:pt x="41" y="50"/>
                    <a:pt x="42" y="51"/>
                  </a:cubicBezTo>
                  <a:cubicBezTo>
                    <a:pt x="42" y="51"/>
                    <a:pt x="42" y="52"/>
                    <a:pt x="42" y="52"/>
                  </a:cubicBezTo>
                  <a:cubicBezTo>
                    <a:pt x="42" y="53"/>
                    <a:pt x="42" y="54"/>
                    <a:pt x="42" y="55"/>
                  </a:cubicBezTo>
                  <a:cubicBezTo>
                    <a:pt x="42" y="55"/>
                    <a:pt x="41" y="56"/>
                    <a:pt x="41" y="56"/>
                  </a:cubicBezTo>
                  <a:cubicBezTo>
                    <a:pt x="40" y="57"/>
                    <a:pt x="39" y="58"/>
                    <a:pt x="38" y="58"/>
                  </a:cubicBezTo>
                  <a:cubicBezTo>
                    <a:pt x="37" y="59"/>
                    <a:pt x="35" y="59"/>
                    <a:pt x="34" y="59"/>
                  </a:cubicBezTo>
                  <a:cubicBezTo>
                    <a:pt x="33" y="59"/>
                    <a:pt x="31" y="59"/>
                    <a:pt x="30" y="58"/>
                  </a:cubicBezTo>
                  <a:cubicBezTo>
                    <a:pt x="29" y="57"/>
                    <a:pt x="27" y="57"/>
                    <a:pt x="25" y="56"/>
                  </a:cubicBezTo>
                  <a:cubicBezTo>
                    <a:pt x="25" y="56"/>
                    <a:pt x="24" y="56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7"/>
                    <a:pt x="25" y="57"/>
                    <a:pt x="26" y="58"/>
                  </a:cubicBezTo>
                  <a:cubicBezTo>
                    <a:pt x="26" y="58"/>
                    <a:pt x="26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6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60"/>
                    <a:pt x="27" y="60"/>
                    <a:pt x="28" y="61"/>
                  </a:cubicBezTo>
                  <a:cubicBezTo>
                    <a:pt x="29" y="61"/>
                    <a:pt x="30" y="61"/>
                    <a:pt x="31" y="62"/>
                  </a:cubicBezTo>
                  <a:cubicBezTo>
                    <a:pt x="33" y="63"/>
                    <a:pt x="34" y="63"/>
                    <a:pt x="35" y="63"/>
                  </a:cubicBezTo>
                  <a:cubicBezTo>
                    <a:pt x="38" y="63"/>
                    <a:pt x="40" y="63"/>
                    <a:pt x="42" y="63"/>
                  </a:cubicBezTo>
                  <a:cubicBezTo>
                    <a:pt x="43" y="63"/>
                    <a:pt x="44" y="63"/>
                    <a:pt x="44" y="62"/>
                  </a:cubicBezTo>
                  <a:cubicBezTo>
                    <a:pt x="45" y="62"/>
                    <a:pt x="45" y="61"/>
                    <a:pt x="46" y="60"/>
                  </a:cubicBezTo>
                  <a:cubicBezTo>
                    <a:pt x="46" y="60"/>
                    <a:pt x="46" y="59"/>
                    <a:pt x="47" y="59"/>
                  </a:cubicBezTo>
                  <a:cubicBezTo>
                    <a:pt x="47" y="58"/>
                    <a:pt x="47" y="58"/>
                    <a:pt x="47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55"/>
                    <a:pt x="48" y="54"/>
                    <a:pt x="48" y="52"/>
                  </a:cubicBezTo>
                  <a:cubicBezTo>
                    <a:pt x="48" y="52"/>
                    <a:pt x="48" y="51"/>
                    <a:pt x="48" y="51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8" y="49"/>
                    <a:pt x="47" y="49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8"/>
                    <a:pt x="48" y="48"/>
                  </a:cubicBezTo>
                  <a:cubicBezTo>
                    <a:pt x="48" y="48"/>
                    <a:pt x="48" y="48"/>
                    <a:pt x="49" y="48"/>
                  </a:cubicBezTo>
                  <a:cubicBezTo>
                    <a:pt x="49" y="48"/>
                    <a:pt x="49" y="48"/>
                    <a:pt x="50" y="48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1" y="47"/>
                    <a:pt x="52" y="47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5"/>
                    <a:pt x="52" y="45"/>
                    <a:pt x="52" y="45"/>
                  </a:cubicBezTo>
                  <a:cubicBezTo>
                    <a:pt x="52" y="45"/>
                    <a:pt x="53" y="45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44"/>
                    <a:pt x="52" y="43"/>
                    <a:pt x="53" y="42"/>
                  </a:cubicBezTo>
                  <a:cubicBezTo>
                    <a:pt x="53" y="42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2" y="40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1" y="39"/>
                    <a:pt x="51" y="39"/>
                    <a:pt x="51" y="38"/>
                  </a:cubicBezTo>
                  <a:cubicBezTo>
                    <a:pt x="51" y="38"/>
                    <a:pt x="50" y="38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5"/>
                  </a:cubicBezTo>
                  <a:cubicBezTo>
                    <a:pt x="49" y="35"/>
                    <a:pt x="49" y="35"/>
                    <a:pt x="50" y="35"/>
                  </a:cubicBezTo>
                  <a:cubicBezTo>
                    <a:pt x="50" y="35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49" y="34"/>
                    <a:pt x="49" y="34"/>
                    <a:pt x="49" y="33"/>
                  </a:cubicBezTo>
                  <a:cubicBezTo>
                    <a:pt x="49" y="33"/>
                    <a:pt x="48" y="33"/>
                    <a:pt x="48" y="33"/>
                  </a:cubicBezTo>
                  <a:cubicBezTo>
                    <a:pt x="48" y="33"/>
                    <a:pt x="47" y="33"/>
                    <a:pt x="47" y="34"/>
                  </a:cubicBezTo>
                  <a:cubicBezTo>
                    <a:pt x="47" y="34"/>
                    <a:pt x="46" y="34"/>
                    <a:pt x="46" y="33"/>
                  </a:cubicBezTo>
                  <a:cubicBezTo>
                    <a:pt x="46" y="33"/>
                    <a:pt x="45" y="33"/>
                    <a:pt x="45" y="33"/>
                  </a:cubicBezTo>
                  <a:cubicBezTo>
                    <a:pt x="44" y="33"/>
                    <a:pt x="43" y="33"/>
                    <a:pt x="43" y="33"/>
                  </a:cubicBezTo>
                  <a:cubicBezTo>
                    <a:pt x="42" y="34"/>
                    <a:pt x="41" y="34"/>
                    <a:pt x="41" y="34"/>
                  </a:cubicBezTo>
                  <a:cubicBezTo>
                    <a:pt x="41" y="34"/>
                    <a:pt x="41" y="33"/>
                    <a:pt x="41" y="33"/>
                  </a:cubicBezTo>
                  <a:cubicBezTo>
                    <a:pt x="41" y="33"/>
                    <a:pt x="41" y="32"/>
                    <a:pt x="41" y="31"/>
                  </a:cubicBezTo>
                  <a:cubicBezTo>
                    <a:pt x="42" y="30"/>
                    <a:pt x="43" y="29"/>
                    <a:pt x="43" y="28"/>
                  </a:cubicBezTo>
                  <a:cubicBezTo>
                    <a:pt x="43" y="27"/>
                    <a:pt x="44" y="26"/>
                    <a:pt x="44" y="26"/>
                  </a:cubicBezTo>
                  <a:cubicBezTo>
                    <a:pt x="45" y="26"/>
                    <a:pt x="46" y="25"/>
                    <a:pt x="46" y="25"/>
                  </a:cubicBezTo>
                  <a:cubicBezTo>
                    <a:pt x="48" y="25"/>
                    <a:pt x="50" y="24"/>
                    <a:pt x="52" y="23"/>
                  </a:cubicBezTo>
                  <a:cubicBezTo>
                    <a:pt x="53" y="23"/>
                    <a:pt x="54" y="22"/>
                    <a:pt x="56" y="21"/>
                  </a:cubicBezTo>
                  <a:cubicBezTo>
                    <a:pt x="58" y="20"/>
                    <a:pt x="61" y="19"/>
                    <a:pt x="64" y="18"/>
                  </a:cubicBezTo>
                  <a:cubicBezTo>
                    <a:pt x="65" y="17"/>
                    <a:pt x="66" y="17"/>
                    <a:pt x="67" y="16"/>
                  </a:cubicBezTo>
                  <a:cubicBezTo>
                    <a:pt x="69" y="14"/>
                    <a:pt x="70" y="13"/>
                    <a:pt x="72" y="11"/>
                  </a:cubicBezTo>
                  <a:cubicBezTo>
                    <a:pt x="73" y="10"/>
                    <a:pt x="74" y="8"/>
                    <a:pt x="73" y="6"/>
                  </a:cubicBezTo>
                  <a:cubicBezTo>
                    <a:pt x="73" y="5"/>
                    <a:pt x="72" y="3"/>
                    <a:pt x="7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0" name="Freeform 120"/>
            <p:cNvSpPr/>
            <p:nvPr/>
          </p:nvSpPr>
          <p:spPr bwMode="auto">
            <a:xfrm>
              <a:off x="8322468" y="861218"/>
              <a:ext cx="33338" cy="25400"/>
            </a:xfrm>
            <a:custGeom>
              <a:avLst/>
              <a:gdLst>
                <a:gd name="T0" fmla="*/ 0 w 9"/>
                <a:gd name="T1" fmla="*/ 2 h 7"/>
                <a:gd name="T2" fmla="*/ 1 w 9"/>
                <a:gd name="T3" fmla="*/ 4 h 7"/>
                <a:gd name="T4" fmla="*/ 1 w 9"/>
                <a:gd name="T5" fmla="*/ 6 h 7"/>
                <a:gd name="T6" fmla="*/ 4 w 9"/>
                <a:gd name="T7" fmla="*/ 7 h 7"/>
                <a:gd name="T8" fmla="*/ 6 w 9"/>
                <a:gd name="T9" fmla="*/ 7 h 7"/>
                <a:gd name="T10" fmla="*/ 8 w 9"/>
                <a:gd name="T11" fmla="*/ 7 h 7"/>
                <a:gd name="T12" fmla="*/ 8 w 9"/>
                <a:gd name="T13" fmla="*/ 6 h 7"/>
                <a:gd name="T14" fmla="*/ 9 w 9"/>
                <a:gd name="T15" fmla="*/ 6 h 7"/>
                <a:gd name="T16" fmla="*/ 9 w 9"/>
                <a:gd name="T17" fmla="*/ 5 h 7"/>
                <a:gd name="T18" fmla="*/ 8 w 9"/>
                <a:gd name="T19" fmla="*/ 4 h 7"/>
                <a:gd name="T20" fmla="*/ 7 w 9"/>
                <a:gd name="T21" fmla="*/ 1 h 7"/>
                <a:gd name="T22" fmla="*/ 6 w 9"/>
                <a:gd name="T23" fmla="*/ 0 h 7"/>
                <a:gd name="T24" fmla="*/ 4 w 9"/>
                <a:gd name="T25" fmla="*/ 0 h 7"/>
                <a:gd name="T26" fmla="*/ 2 w 9"/>
                <a:gd name="T27" fmla="*/ 0 h 7"/>
                <a:gd name="T28" fmla="*/ 1 w 9"/>
                <a:gd name="T29" fmla="*/ 1 h 7"/>
                <a:gd name="T30" fmla="*/ 1 w 9"/>
                <a:gd name="T31" fmla="*/ 1 h 7"/>
                <a:gd name="T32" fmla="*/ 0 w 9"/>
                <a:gd name="T33" fmla="*/ 2 h 7"/>
                <a:gd name="T34" fmla="*/ 0 w 9"/>
                <a:gd name="T3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7">
                  <a:moveTo>
                    <a:pt x="0" y="2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4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1" name="Freeform 121"/>
            <p:cNvSpPr>
              <a:spLocks noEditPoints="1"/>
            </p:cNvSpPr>
            <p:nvPr/>
          </p:nvSpPr>
          <p:spPr bwMode="auto">
            <a:xfrm>
              <a:off x="8363743" y="775493"/>
              <a:ext cx="146050" cy="82550"/>
            </a:xfrm>
            <a:custGeom>
              <a:avLst/>
              <a:gdLst>
                <a:gd name="T0" fmla="*/ 2 w 39"/>
                <a:gd name="T1" fmla="*/ 22 h 22"/>
                <a:gd name="T2" fmla="*/ 4 w 39"/>
                <a:gd name="T3" fmla="*/ 22 h 22"/>
                <a:gd name="T4" fmla="*/ 8 w 39"/>
                <a:gd name="T5" fmla="*/ 20 h 22"/>
                <a:gd name="T6" fmla="*/ 11 w 39"/>
                <a:gd name="T7" fmla="*/ 18 h 22"/>
                <a:gd name="T8" fmla="*/ 15 w 39"/>
                <a:gd name="T9" fmla="*/ 16 h 22"/>
                <a:gd name="T10" fmla="*/ 19 w 39"/>
                <a:gd name="T11" fmla="*/ 13 h 22"/>
                <a:gd name="T12" fmla="*/ 28 w 39"/>
                <a:gd name="T13" fmla="*/ 7 h 22"/>
                <a:gd name="T14" fmla="*/ 28 w 39"/>
                <a:gd name="T15" fmla="*/ 7 h 22"/>
                <a:gd name="T16" fmla="*/ 34 w 39"/>
                <a:gd name="T17" fmla="*/ 4 h 22"/>
                <a:gd name="T18" fmla="*/ 35 w 39"/>
                <a:gd name="T19" fmla="*/ 4 h 22"/>
                <a:gd name="T20" fmla="*/ 37 w 39"/>
                <a:gd name="T21" fmla="*/ 3 h 22"/>
                <a:gd name="T22" fmla="*/ 39 w 39"/>
                <a:gd name="T23" fmla="*/ 2 h 22"/>
                <a:gd name="T24" fmla="*/ 39 w 39"/>
                <a:gd name="T25" fmla="*/ 1 h 22"/>
                <a:gd name="T26" fmla="*/ 39 w 39"/>
                <a:gd name="T27" fmla="*/ 1 h 22"/>
                <a:gd name="T28" fmla="*/ 38 w 39"/>
                <a:gd name="T29" fmla="*/ 0 h 22"/>
                <a:gd name="T30" fmla="*/ 33 w 39"/>
                <a:gd name="T31" fmla="*/ 1 h 22"/>
                <a:gd name="T32" fmla="*/ 18 w 39"/>
                <a:gd name="T33" fmla="*/ 9 h 22"/>
                <a:gd name="T34" fmla="*/ 16 w 39"/>
                <a:gd name="T35" fmla="*/ 11 h 22"/>
                <a:gd name="T36" fmla="*/ 14 w 39"/>
                <a:gd name="T37" fmla="*/ 13 h 22"/>
                <a:gd name="T38" fmla="*/ 12 w 39"/>
                <a:gd name="T39" fmla="*/ 15 h 22"/>
                <a:gd name="T40" fmla="*/ 7 w 39"/>
                <a:gd name="T41" fmla="*/ 17 h 22"/>
                <a:gd name="T42" fmla="*/ 2 w 39"/>
                <a:gd name="T43" fmla="*/ 18 h 22"/>
                <a:gd name="T44" fmla="*/ 0 w 39"/>
                <a:gd name="T45" fmla="*/ 20 h 22"/>
                <a:gd name="T46" fmla="*/ 0 w 39"/>
                <a:gd name="T47" fmla="*/ 21 h 22"/>
                <a:gd name="T48" fmla="*/ 2 w 39"/>
                <a:gd name="T49" fmla="*/ 22 h 22"/>
                <a:gd name="T50" fmla="*/ 16 w 39"/>
                <a:gd name="T51" fmla="*/ 13 h 22"/>
                <a:gd name="T52" fmla="*/ 19 w 39"/>
                <a:gd name="T53" fmla="*/ 10 h 22"/>
                <a:gd name="T54" fmla="*/ 23 w 39"/>
                <a:gd name="T55" fmla="*/ 8 h 22"/>
                <a:gd name="T56" fmla="*/ 26 w 39"/>
                <a:gd name="T57" fmla="*/ 6 h 22"/>
                <a:gd name="T58" fmla="*/ 27 w 39"/>
                <a:gd name="T59" fmla="*/ 6 h 22"/>
                <a:gd name="T60" fmla="*/ 27 w 39"/>
                <a:gd name="T61" fmla="*/ 6 h 22"/>
                <a:gd name="T62" fmla="*/ 27 w 39"/>
                <a:gd name="T63" fmla="*/ 6 h 22"/>
                <a:gd name="T64" fmla="*/ 27 w 39"/>
                <a:gd name="T65" fmla="*/ 7 h 22"/>
                <a:gd name="T66" fmla="*/ 27 w 39"/>
                <a:gd name="T67" fmla="*/ 7 h 22"/>
                <a:gd name="T68" fmla="*/ 26 w 39"/>
                <a:gd name="T69" fmla="*/ 7 h 22"/>
                <a:gd name="T70" fmla="*/ 24 w 39"/>
                <a:gd name="T71" fmla="*/ 9 h 22"/>
                <a:gd name="T72" fmla="*/ 21 w 39"/>
                <a:gd name="T73" fmla="*/ 11 h 22"/>
                <a:gd name="T74" fmla="*/ 18 w 39"/>
                <a:gd name="T75" fmla="*/ 12 h 22"/>
                <a:gd name="T76" fmla="*/ 16 w 39"/>
                <a:gd name="T77" fmla="*/ 13 h 22"/>
                <a:gd name="T78" fmla="*/ 16 w 39"/>
                <a:gd name="T79" fmla="*/ 13 h 22"/>
                <a:gd name="T80" fmla="*/ 16 w 39"/>
                <a:gd name="T81" fmla="*/ 13 h 22"/>
                <a:gd name="T82" fmla="*/ 16 w 39"/>
                <a:gd name="T83" fmla="*/ 13 h 22"/>
                <a:gd name="T84" fmla="*/ 16 w 39"/>
                <a:gd name="T8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" h="22">
                  <a:moveTo>
                    <a:pt x="2" y="22"/>
                  </a:moveTo>
                  <a:cubicBezTo>
                    <a:pt x="3" y="22"/>
                    <a:pt x="3" y="22"/>
                    <a:pt x="4" y="22"/>
                  </a:cubicBezTo>
                  <a:cubicBezTo>
                    <a:pt x="6" y="22"/>
                    <a:pt x="7" y="21"/>
                    <a:pt x="8" y="20"/>
                  </a:cubicBezTo>
                  <a:cubicBezTo>
                    <a:pt x="9" y="19"/>
                    <a:pt x="10" y="19"/>
                    <a:pt x="11" y="18"/>
                  </a:cubicBezTo>
                  <a:cubicBezTo>
                    <a:pt x="12" y="18"/>
                    <a:pt x="14" y="17"/>
                    <a:pt x="15" y="16"/>
                  </a:cubicBezTo>
                  <a:cubicBezTo>
                    <a:pt x="16" y="15"/>
                    <a:pt x="17" y="14"/>
                    <a:pt x="19" y="13"/>
                  </a:cubicBezTo>
                  <a:cubicBezTo>
                    <a:pt x="22" y="11"/>
                    <a:pt x="25" y="10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0" y="6"/>
                    <a:pt x="32" y="5"/>
                    <a:pt x="34" y="4"/>
                  </a:cubicBezTo>
                  <a:cubicBezTo>
                    <a:pt x="34" y="4"/>
                    <a:pt x="35" y="4"/>
                    <a:pt x="35" y="4"/>
                  </a:cubicBezTo>
                  <a:cubicBezTo>
                    <a:pt x="36" y="3"/>
                    <a:pt x="37" y="3"/>
                    <a:pt x="37" y="3"/>
                  </a:cubicBezTo>
                  <a:cubicBezTo>
                    <a:pt x="38" y="2"/>
                    <a:pt x="38" y="2"/>
                    <a:pt x="39" y="2"/>
                  </a:cubicBezTo>
                  <a:cubicBezTo>
                    <a:pt x="39" y="2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6" y="0"/>
                    <a:pt x="34" y="0"/>
                    <a:pt x="33" y="1"/>
                  </a:cubicBezTo>
                  <a:cubicBezTo>
                    <a:pt x="28" y="3"/>
                    <a:pt x="23" y="6"/>
                    <a:pt x="18" y="9"/>
                  </a:cubicBezTo>
                  <a:cubicBezTo>
                    <a:pt x="18" y="9"/>
                    <a:pt x="17" y="10"/>
                    <a:pt x="16" y="11"/>
                  </a:cubicBezTo>
                  <a:cubicBezTo>
                    <a:pt x="15" y="11"/>
                    <a:pt x="15" y="12"/>
                    <a:pt x="14" y="13"/>
                  </a:cubicBezTo>
                  <a:cubicBezTo>
                    <a:pt x="13" y="14"/>
                    <a:pt x="13" y="14"/>
                    <a:pt x="12" y="15"/>
                  </a:cubicBezTo>
                  <a:cubicBezTo>
                    <a:pt x="10" y="15"/>
                    <a:pt x="9" y="16"/>
                    <a:pt x="7" y="17"/>
                  </a:cubicBezTo>
                  <a:cubicBezTo>
                    <a:pt x="6" y="17"/>
                    <a:pt x="4" y="18"/>
                    <a:pt x="2" y="18"/>
                  </a:cubicBezTo>
                  <a:cubicBezTo>
                    <a:pt x="1" y="19"/>
                    <a:pt x="1" y="19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1" y="21"/>
                    <a:pt x="1" y="22"/>
                    <a:pt x="2" y="22"/>
                  </a:cubicBezTo>
                  <a:moveTo>
                    <a:pt x="16" y="13"/>
                  </a:moveTo>
                  <a:cubicBezTo>
                    <a:pt x="17" y="12"/>
                    <a:pt x="18" y="11"/>
                    <a:pt x="19" y="10"/>
                  </a:cubicBezTo>
                  <a:cubicBezTo>
                    <a:pt x="21" y="9"/>
                    <a:pt x="22" y="9"/>
                    <a:pt x="23" y="8"/>
                  </a:cubicBezTo>
                  <a:cubicBezTo>
                    <a:pt x="24" y="7"/>
                    <a:pt x="25" y="7"/>
                    <a:pt x="26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5" y="8"/>
                    <a:pt x="25" y="8"/>
                    <a:pt x="24" y="9"/>
                  </a:cubicBezTo>
                  <a:cubicBezTo>
                    <a:pt x="23" y="9"/>
                    <a:pt x="22" y="10"/>
                    <a:pt x="21" y="11"/>
                  </a:cubicBezTo>
                  <a:cubicBezTo>
                    <a:pt x="20" y="11"/>
                    <a:pt x="19" y="11"/>
                    <a:pt x="18" y="12"/>
                  </a:cubicBezTo>
                  <a:cubicBezTo>
                    <a:pt x="18" y="12"/>
                    <a:pt x="17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2" name="Freeform 122"/>
            <p:cNvSpPr>
              <a:spLocks noEditPoints="1"/>
            </p:cNvSpPr>
            <p:nvPr/>
          </p:nvSpPr>
          <p:spPr bwMode="auto">
            <a:xfrm>
              <a:off x="8686006" y="886618"/>
              <a:ext cx="192088" cy="184150"/>
            </a:xfrm>
            <a:custGeom>
              <a:avLst/>
              <a:gdLst>
                <a:gd name="T0" fmla="*/ 49 w 51"/>
                <a:gd name="T1" fmla="*/ 37 h 49"/>
                <a:gd name="T2" fmla="*/ 45 w 51"/>
                <a:gd name="T3" fmla="*/ 32 h 49"/>
                <a:gd name="T4" fmla="*/ 37 w 51"/>
                <a:gd name="T5" fmla="*/ 22 h 49"/>
                <a:gd name="T6" fmla="*/ 32 w 51"/>
                <a:gd name="T7" fmla="*/ 19 h 49"/>
                <a:gd name="T8" fmla="*/ 31 w 51"/>
                <a:gd name="T9" fmla="*/ 21 h 49"/>
                <a:gd name="T10" fmla="*/ 36 w 51"/>
                <a:gd name="T11" fmla="*/ 28 h 49"/>
                <a:gd name="T12" fmla="*/ 43 w 51"/>
                <a:gd name="T13" fmla="*/ 37 h 49"/>
                <a:gd name="T14" fmla="*/ 44 w 51"/>
                <a:gd name="T15" fmla="*/ 41 h 49"/>
                <a:gd name="T16" fmla="*/ 36 w 51"/>
                <a:gd name="T17" fmla="*/ 43 h 49"/>
                <a:gd name="T18" fmla="*/ 25 w 51"/>
                <a:gd name="T19" fmla="*/ 44 h 49"/>
                <a:gd name="T20" fmla="*/ 20 w 51"/>
                <a:gd name="T21" fmla="*/ 42 h 49"/>
                <a:gd name="T22" fmla="*/ 21 w 51"/>
                <a:gd name="T23" fmla="*/ 37 h 49"/>
                <a:gd name="T24" fmla="*/ 22 w 51"/>
                <a:gd name="T25" fmla="*/ 30 h 49"/>
                <a:gd name="T26" fmla="*/ 23 w 51"/>
                <a:gd name="T27" fmla="*/ 25 h 49"/>
                <a:gd name="T28" fmla="*/ 26 w 51"/>
                <a:gd name="T29" fmla="*/ 21 h 49"/>
                <a:gd name="T30" fmla="*/ 26 w 51"/>
                <a:gd name="T31" fmla="*/ 18 h 49"/>
                <a:gd name="T32" fmla="*/ 26 w 51"/>
                <a:gd name="T33" fmla="*/ 15 h 49"/>
                <a:gd name="T34" fmla="*/ 26 w 51"/>
                <a:gd name="T35" fmla="*/ 14 h 49"/>
                <a:gd name="T36" fmla="*/ 24 w 51"/>
                <a:gd name="T37" fmla="*/ 11 h 49"/>
                <a:gd name="T38" fmla="*/ 20 w 51"/>
                <a:gd name="T39" fmla="*/ 6 h 49"/>
                <a:gd name="T40" fmla="*/ 11 w 51"/>
                <a:gd name="T41" fmla="*/ 0 h 49"/>
                <a:gd name="T42" fmla="*/ 9 w 51"/>
                <a:gd name="T43" fmla="*/ 1 h 49"/>
                <a:gd name="T44" fmla="*/ 9 w 51"/>
                <a:gd name="T45" fmla="*/ 3 h 49"/>
                <a:gd name="T46" fmla="*/ 9 w 51"/>
                <a:gd name="T47" fmla="*/ 6 h 49"/>
                <a:gd name="T48" fmla="*/ 9 w 51"/>
                <a:gd name="T49" fmla="*/ 10 h 49"/>
                <a:gd name="T50" fmla="*/ 4 w 51"/>
                <a:gd name="T51" fmla="*/ 14 h 49"/>
                <a:gd name="T52" fmla="*/ 0 w 51"/>
                <a:gd name="T53" fmla="*/ 20 h 49"/>
                <a:gd name="T54" fmla="*/ 0 w 51"/>
                <a:gd name="T55" fmla="*/ 24 h 49"/>
                <a:gd name="T56" fmla="*/ 4 w 51"/>
                <a:gd name="T57" fmla="*/ 30 h 49"/>
                <a:gd name="T58" fmla="*/ 8 w 51"/>
                <a:gd name="T59" fmla="*/ 33 h 49"/>
                <a:gd name="T60" fmla="*/ 8 w 51"/>
                <a:gd name="T61" fmla="*/ 35 h 49"/>
                <a:gd name="T62" fmla="*/ 6 w 51"/>
                <a:gd name="T63" fmla="*/ 39 h 49"/>
                <a:gd name="T64" fmla="*/ 8 w 51"/>
                <a:gd name="T65" fmla="*/ 41 h 49"/>
                <a:gd name="T66" fmla="*/ 12 w 51"/>
                <a:gd name="T67" fmla="*/ 38 h 49"/>
                <a:gd name="T68" fmla="*/ 16 w 51"/>
                <a:gd name="T69" fmla="*/ 32 h 49"/>
                <a:gd name="T70" fmla="*/ 17 w 51"/>
                <a:gd name="T71" fmla="*/ 31 h 49"/>
                <a:gd name="T72" fmla="*/ 18 w 51"/>
                <a:gd name="T73" fmla="*/ 32 h 49"/>
                <a:gd name="T74" fmla="*/ 17 w 51"/>
                <a:gd name="T75" fmla="*/ 38 h 49"/>
                <a:gd name="T76" fmla="*/ 16 w 51"/>
                <a:gd name="T77" fmla="*/ 45 h 49"/>
                <a:gd name="T78" fmla="*/ 22 w 51"/>
                <a:gd name="T79" fmla="*/ 48 h 49"/>
                <a:gd name="T80" fmla="*/ 28 w 51"/>
                <a:gd name="T81" fmla="*/ 48 h 49"/>
                <a:gd name="T82" fmla="*/ 41 w 51"/>
                <a:gd name="T83" fmla="*/ 47 h 49"/>
                <a:gd name="T84" fmla="*/ 50 w 51"/>
                <a:gd name="T85" fmla="*/ 40 h 49"/>
                <a:gd name="T86" fmla="*/ 50 w 51"/>
                <a:gd name="T87" fmla="*/ 39 h 49"/>
                <a:gd name="T88" fmla="*/ 11 w 51"/>
                <a:gd name="T89" fmla="*/ 17 h 49"/>
                <a:gd name="T90" fmla="*/ 9 w 51"/>
                <a:gd name="T91" fmla="*/ 18 h 49"/>
                <a:gd name="T92" fmla="*/ 7 w 51"/>
                <a:gd name="T93" fmla="*/ 18 h 49"/>
                <a:gd name="T94" fmla="*/ 6 w 51"/>
                <a:gd name="T95" fmla="*/ 17 h 49"/>
                <a:gd name="T96" fmla="*/ 8 w 51"/>
                <a:gd name="T97" fmla="*/ 13 h 49"/>
                <a:gd name="T98" fmla="*/ 10 w 51"/>
                <a:gd name="T99" fmla="*/ 12 h 49"/>
                <a:gd name="T100" fmla="*/ 11 w 51"/>
                <a:gd name="T101" fmla="*/ 14 h 49"/>
                <a:gd name="T102" fmla="*/ 12 w 51"/>
                <a:gd name="T103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1" h="49">
                  <a:moveTo>
                    <a:pt x="50" y="39"/>
                  </a:moveTo>
                  <a:cubicBezTo>
                    <a:pt x="50" y="38"/>
                    <a:pt x="49" y="38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8" y="35"/>
                    <a:pt x="47" y="34"/>
                    <a:pt x="45" y="32"/>
                  </a:cubicBezTo>
                  <a:cubicBezTo>
                    <a:pt x="44" y="31"/>
                    <a:pt x="43" y="30"/>
                    <a:pt x="42" y="29"/>
                  </a:cubicBezTo>
                  <a:cubicBezTo>
                    <a:pt x="40" y="27"/>
                    <a:pt x="39" y="24"/>
                    <a:pt x="37" y="22"/>
                  </a:cubicBezTo>
                  <a:cubicBezTo>
                    <a:pt x="36" y="21"/>
                    <a:pt x="35" y="20"/>
                    <a:pt x="33" y="19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1" y="19"/>
                    <a:pt x="31" y="19"/>
                    <a:pt x="31" y="20"/>
                  </a:cubicBezTo>
                  <a:cubicBezTo>
                    <a:pt x="31" y="20"/>
                    <a:pt x="31" y="20"/>
                    <a:pt x="31" y="21"/>
                  </a:cubicBezTo>
                  <a:cubicBezTo>
                    <a:pt x="32" y="21"/>
                    <a:pt x="33" y="22"/>
                    <a:pt x="33" y="23"/>
                  </a:cubicBezTo>
                  <a:cubicBezTo>
                    <a:pt x="34" y="24"/>
                    <a:pt x="35" y="26"/>
                    <a:pt x="36" y="28"/>
                  </a:cubicBezTo>
                  <a:cubicBezTo>
                    <a:pt x="38" y="30"/>
                    <a:pt x="40" y="32"/>
                    <a:pt x="41" y="35"/>
                  </a:cubicBezTo>
                  <a:cubicBezTo>
                    <a:pt x="42" y="36"/>
                    <a:pt x="42" y="36"/>
                    <a:pt x="43" y="37"/>
                  </a:cubicBezTo>
                  <a:cubicBezTo>
                    <a:pt x="43" y="38"/>
                    <a:pt x="43" y="39"/>
                    <a:pt x="44" y="40"/>
                  </a:cubicBezTo>
                  <a:cubicBezTo>
                    <a:pt x="44" y="40"/>
                    <a:pt x="44" y="40"/>
                    <a:pt x="44" y="41"/>
                  </a:cubicBezTo>
                  <a:cubicBezTo>
                    <a:pt x="43" y="41"/>
                    <a:pt x="42" y="42"/>
                    <a:pt x="41" y="42"/>
                  </a:cubicBezTo>
                  <a:cubicBezTo>
                    <a:pt x="40" y="42"/>
                    <a:pt x="38" y="43"/>
                    <a:pt x="36" y="43"/>
                  </a:cubicBezTo>
                  <a:cubicBezTo>
                    <a:pt x="35" y="43"/>
                    <a:pt x="33" y="44"/>
                    <a:pt x="31" y="44"/>
                  </a:cubicBezTo>
                  <a:cubicBezTo>
                    <a:pt x="29" y="44"/>
                    <a:pt x="27" y="44"/>
                    <a:pt x="25" y="44"/>
                  </a:cubicBezTo>
                  <a:cubicBezTo>
                    <a:pt x="24" y="44"/>
                    <a:pt x="23" y="44"/>
                    <a:pt x="22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0" y="41"/>
                    <a:pt x="20" y="40"/>
                    <a:pt x="20" y="39"/>
                  </a:cubicBezTo>
                  <a:cubicBezTo>
                    <a:pt x="20" y="38"/>
                    <a:pt x="20" y="37"/>
                    <a:pt x="21" y="37"/>
                  </a:cubicBezTo>
                  <a:cubicBezTo>
                    <a:pt x="21" y="35"/>
                    <a:pt x="22" y="34"/>
                    <a:pt x="22" y="32"/>
                  </a:cubicBezTo>
                  <a:cubicBezTo>
                    <a:pt x="21" y="32"/>
                    <a:pt x="22" y="31"/>
                    <a:pt x="22" y="30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6"/>
                    <a:pt x="22" y="26"/>
                    <a:pt x="23" y="25"/>
                  </a:cubicBezTo>
                  <a:cubicBezTo>
                    <a:pt x="23" y="25"/>
                    <a:pt x="24" y="24"/>
                    <a:pt x="24" y="23"/>
                  </a:cubicBezTo>
                  <a:cubicBezTo>
                    <a:pt x="25" y="22"/>
                    <a:pt x="25" y="21"/>
                    <a:pt x="26" y="21"/>
                  </a:cubicBezTo>
                  <a:cubicBezTo>
                    <a:pt x="27" y="20"/>
                    <a:pt x="27" y="20"/>
                    <a:pt x="26" y="19"/>
                  </a:cubicBezTo>
                  <a:cubicBezTo>
                    <a:pt x="26" y="19"/>
                    <a:pt x="26" y="19"/>
                    <a:pt x="26" y="18"/>
                  </a:cubicBezTo>
                  <a:cubicBezTo>
                    <a:pt x="26" y="18"/>
                    <a:pt x="26" y="17"/>
                    <a:pt x="26" y="16"/>
                  </a:cubicBezTo>
                  <a:cubicBezTo>
                    <a:pt x="26" y="16"/>
                    <a:pt x="26" y="16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25" y="12"/>
                    <a:pt x="24" y="12"/>
                    <a:pt x="24" y="11"/>
                  </a:cubicBezTo>
                  <a:cubicBezTo>
                    <a:pt x="23" y="10"/>
                    <a:pt x="23" y="9"/>
                    <a:pt x="22" y="8"/>
                  </a:cubicBezTo>
                  <a:cubicBezTo>
                    <a:pt x="21" y="7"/>
                    <a:pt x="21" y="7"/>
                    <a:pt x="20" y="6"/>
                  </a:cubicBezTo>
                  <a:cubicBezTo>
                    <a:pt x="18" y="4"/>
                    <a:pt x="15" y="2"/>
                    <a:pt x="13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1" y="0"/>
                    <a:pt x="10" y="1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8" y="7"/>
                    <a:pt x="8" y="8"/>
                    <a:pt x="9" y="9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4" y="15"/>
                    <a:pt x="3" y="16"/>
                    <a:pt x="3" y="16"/>
                  </a:cubicBezTo>
                  <a:cubicBezTo>
                    <a:pt x="2" y="18"/>
                    <a:pt x="1" y="19"/>
                    <a:pt x="0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6"/>
                    <a:pt x="1" y="27"/>
                    <a:pt x="1" y="28"/>
                  </a:cubicBezTo>
                  <a:cubicBezTo>
                    <a:pt x="2" y="29"/>
                    <a:pt x="3" y="30"/>
                    <a:pt x="4" y="30"/>
                  </a:cubicBezTo>
                  <a:cubicBezTo>
                    <a:pt x="5" y="31"/>
                    <a:pt x="5" y="31"/>
                    <a:pt x="6" y="32"/>
                  </a:cubicBezTo>
                  <a:cubicBezTo>
                    <a:pt x="7" y="32"/>
                    <a:pt x="7" y="32"/>
                    <a:pt x="8" y="33"/>
                  </a:cubicBezTo>
                  <a:cubicBezTo>
                    <a:pt x="8" y="33"/>
                    <a:pt x="9" y="33"/>
                    <a:pt x="8" y="33"/>
                  </a:cubicBezTo>
                  <a:cubicBezTo>
                    <a:pt x="8" y="34"/>
                    <a:pt x="8" y="34"/>
                    <a:pt x="8" y="35"/>
                  </a:cubicBezTo>
                  <a:cubicBezTo>
                    <a:pt x="8" y="36"/>
                    <a:pt x="7" y="37"/>
                    <a:pt x="6" y="38"/>
                  </a:cubicBezTo>
                  <a:cubicBezTo>
                    <a:pt x="6" y="38"/>
                    <a:pt x="6" y="39"/>
                    <a:pt x="6" y="39"/>
                  </a:cubicBezTo>
                  <a:cubicBezTo>
                    <a:pt x="6" y="40"/>
                    <a:pt x="6" y="40"/>
                    <a:pt x="6" y="41"/>
                  </a:cubicBezTo>
                  <a:cubicBezTo>
                    <a:pt x="7" y="41"/>
                    <a:pt x="8" y="42"/>
                    <a:pt x="8" y="41"/>
                  </a:cubicBezTo>
                  <a:cubicBezTo>
                    <a:pt x="9" y="41"/>
                    <a:pt x="10" y="41"/>
                    <a:pt x="10" y="41"/>
                  </a:cubicBezTo>
                  <a:cubicBezTo>
                    <a:pt x="11" y="40"/>
                    <a:pt x="12" y="39"/>
                    <a:pt x="12" y="38"/>
                  </a:cubicBezTo>
                  <a:cubicBezTo>
                    <a:pt x="12" y="37"/>
                    <a:pt x="12" y="36"/>
                    <a:pt x="13" y="34"/>
                  </a:cubicBezTo>
                  <a:cubicBezTo>
                    <a:pt x="14" y="33"/>
                    <a:pt x="15" y="32"/>
                    <a:pt x="16" y="32"/>
                  </a:cubicBezTo>
                  <a:cubicBezTo>
                    <a:pt x="16" y="32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8" y="31"/>
                  </a:cubicBezTo>
                  <a:cubicBezTo>
                    <a:pt x="18" y="31"/>
                    <a:pt x="18" y="31"/>
                    <a:pt x="18" y="32"/>
                  </a:cubicBezTo>
                  <a:cubicBezTo>
                    <a:pt x="18" y="32"/>
                    <a:pt x="18" y="33"/>
                    <a:pt x="18" y="34"/>
                  </a:cubicBezTo>
                  <a:cubicBezTo>
                    <a:pt x="18" y="35"/>
                    <a:pt x="18" y="36"/>
                    <a:pt x="17" y="38"/>
                  </a:cubicBezTo>
                  <a:cubicBezTo>
                    <a:pt x="17" y="39"/>
                    <a:pt x="17" y="41"/>
                    <a:pt x="16" y="42"/>
                  </a:cubicBezTo>
                  <a:cubicBezTo>
                    <a:pt x="16" y="43"/>
                    <a:pt x="16" y="44"/>
                    <a:pt x="16" y="45"/>
                  </a:cubicBezTo>
                  <a:cubicBezTo>
                    <a:pt x="16" y="45"/>
                    <a:pt x="17" y="46"/>
                    <a:pt x="18" y="47"/>
                  </a:cubicBezTo>
                  <a:cubicBezTo>
                    <a:pt x="19" y="48"/>
                    <a:pt x="20" y="48"/>
                    <a:pt x="22" y="48"/>
                  </a:cubicBezTo>
                  <a:cubicBezTo>
                    <a:pt x="23" y="49"/>
                    <a:pt x="25" y="49"/>
                    <a:pt x="26" y="48"/>
                  </a:cubicBezTo>
                  <a:cubicBezTo>
                    <a:pt x="27" y="48"/>
                    <a:pt x="28" y="48"/>
                    <a:pt x="28" y="48"/>
                  </a:cubicBezTo>
                  <a:cubicBezTo>
                    <a:pt x="30" y="48"/>
                    <a:pt x="32" y="48"/>
                    <a:pt x="33" y="48"/>
                  </a:cubicBezTo>
                  <a:cubicBezTo>
                    <a:pt x="36" y="48"/>
                    <a:pt x="38" y="48"/>
                    <a:pt x="41" y="47"/>
                  </a:cubicBezTo>
                  <a:cubicBezTo>
                    <a:pt x="43" y="47"/>
                    <a:pt x="46" y="46"/>
                    <a:pt x="48" y="44"/>
                  </a:cubicBezTo>
                  <a:cubicBezTo>
                    <a:pt x="49" y="43"/>
                    <a:pt x="50" y="42"/>
                    <a:pt x="50" y="40"/>
                  </a:cubicBezTo>
                  <a:cubicBezTo>
                    <a:pt x="51" y="40"/>
                    <a:pt x="50" y="40"/>
                    <a:pt x="50" y="39"/>
                  </a:cubicBezTo>
                  <a:cubicBezTo>
                    <a:pt x="50" y="39"/>
                    <a:pt x="50" y="39"/>
                    <a:pt x="50" y="39"/>
                  </a:cubicBezTo>
                  <a:moveTo>
                    <a:pt x="12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7"/>
                    <a:pt x="6" y="17"/>
                  </a:cubicBezTo>
                  <a:cubicBezTo>
                    <a:pt x="6" y="16"/>
                    <a:pt x="7" y="16"/>
                    <a:pt x="7" y="15"/>
                  </a:cubicBezTo>
                  <a:cubicBezTo>
                    <a:pt x="7" y="14"/>
                    <a:pt x="7" y="14"/>
                    <a:pt x="8" y="13"/>
                  </a:cubicBezTo>
                  <a:cubicBezTo>
                    <a:pt x="8" y="13"/>
                    <a:pt x="8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0" y="13"/>
                    <a:pt x="10" y="14"/>
                    <a:pt x="11" y="14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2" y="15"/>
                    <a:pt x="12" y="16"/>
                    <a:pt x="12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3" name="Freeform 123"/>
            <p:cNvSpPr/>
            <p:nvPr/>
          </p:nvSpPr>
          <p:spPr bwMode="auto">
            <a:xfrm>
              <a:off x="8881268" y="812006"/>
              <a:ext cx="319088" cy="258763"/>
            </a:xfrm>
            <a:custGeom>
              <a:avLst/>
              <a:gdLst>
                <a:gd name="T0" fmla="*/ 79 w 85"/>
                <a:gd name="T1" fmla="*/ 60 h 69"/>
                <a:gd name="T2" fmla="*/ 67 w 85"/>
                <a:gd name="T3" fmla="*/ 57 h 69"/>
                <a:gd name="T4" fmla="*/ 62 w 85"/>
                <a:gd name="T5" fmla="*/ 58 h 69"/>
                <a:gd name="T6" fmla="*/ 57 w 85"/>
                <a:gd name="T7" fmla="*/ 52 h 69"/>
                <a:gd name="T8" fmla="*/ 55 w 85"/>
                <a:gd name="T9" fmla="*/ 49 h 69"/>
                <a:gd name="T10" fmla="*/ 50 w 85"/>
                <a:gd name="T11" fmla="*/ 44 h 69"/>
                <a:gd name="T12" fmla="*/ 45 w 85"/>
                <a:gd name="T13" fmla="*/ 38 h 69"/>
                <a:gd name="T14" fmla="*/ 42 w 85"/>
                <a:gd name="T15" fmla="*/ 34 h 69"/>
                <a:gd name="T16" fmla="*/ 40 w 85"/>
                <a:gd name="T17" fmla="*/ 31 h 69"/>
                <a:gd name="T18" fmla="*/ 48 w 85"/>
                <a:gd name="T19" fmla="*/ 25 h 69"/>
                <a:gd name="T20" fmla="*/ 52 w 85"/>
                <a:gd name="T21" fmla="*/ 19 h 69"/>
                <a:gd name="T22" fmla="*/ 52 w 85"/>
                <a:gd name="T23" fmla="*/ 15 h 69"/>
                <a:gd name="T24" fmla="*/ 51 w 85"/>
                <a:gd name="T25" fmla="*/ 14 h 69"/>
                <a:gd name="T26" fmla="*/ 49 w 85"/>
                <a:gd name="T27" fmla="*/ 13 h 69"/>
                <a:gd name="T28" fmla="*/ 48 w 85"/>
                <a:gd name="T29" fmla="*/ 15 h 69"/>
                <a:gd name="T30" fmla="*/ 48 w 85"/>
                <a:gd name="T31" fmla="*/ 16 h 69"/>
                <a:gd name="T32" fmla="*/ 47 w 85"/>
                <a:gd name="T33" fmla="*/ 15 h 69"/>
                <a:gd name="T34" fmla="*/ 46 w 85"/>
                <a:gd name="T35" fmla="*/ 14 h 69"/>
                <a:gd name="T36" fmla="*/ 46 w 85"/>
                <a:gd name="T37" fmla="*/ 13 h 69"/>
                <a:gd name="T38" fmla="*/ 46 w 85"/>
                <a:gd name="T39" fmla="*/ 13 h 69"/>
                <a:gd name="T40" fmla="*/ 46 w 85"/>
                <a:gd name="T41" fmla="*/ 13 h 69"/>
                <a:gd name="T42" fmla="*/ 47 w 85"/>
                <a:gd name="T43" fmla="*/ 13 h 69"/>
                <a:gd name="T44" fmla="*/ 48 w 85"/>
                <a:gd name="T45" fmla="*/ 12 h 69"/>
                <a:gd name="T46" fmla="*/ 48 w 85"/>
                <a:gd name="T47" fmla="*/ 12 h 69"/>
                <a:gd name="T48" fmla="*/ 49 w 85"/>
                <a:gd name="T49" fmla="*/ 11 h 69"/>
                <a:gd name="T50" fmla="*/ 45 w 85"/>
                <a:gd name="T51" fmla="*/ 8 h 69"/>
                <a:gd name="T52" fmla="*/ 43 w 85"/>
                <a:gd name="T53" fmla="*/ 9 h 69"/>
                <a:gd name="T54" fmla="*/ 41 w 85"/>
                <a:gd name="T55" fmla="*/ 12 h 69"/>
                <a:gd name="T56" fmla="*/ 39 w 85"/>
                <a:gd name="T57" fmla="*/ 13 h 69"/>
                <a:gd name="T58" fmla="*/ 38 w 85"/>
                <a:gd name="T59" fmla="*/ 15 h 69"/>
                <a:gd name="T60" fmla="*/ 38 w 85"/>
                <a:gd name="T61" fmla="*/ 16 h 69"/>
                <a:gd name="T62" fmla="*/ 39 w 85"/>
                <a:gd name="T63" fmla="*/ 16 h 69"/>
                <a:gd name="T64" fmla="*/ 39 w 85"/>
                <a:gd name="T65" fmla="*/ 16 h 69"/>
                <a:gd name="T66" fmla="*/ 37 w 85"/>
                <a:gd name="T67" fmla="*/ 18 h 69"/>
                <a:gd name="T68" fmla="*/ 36 w 85"/>
                <a:gd name="T69" fmla="*/ 20 h 69"/>
                <a:gd name="T70" fmla="*/ 35 w 85"/>
                <a:gd name="T71" fmla="*/ 17 h 69"/>
                <a:gd name="T72" fmla="*/ 30 w 85"/>
                <a:gd name="T73" fmla="*/ 4 h 69"/>
                <a:gd name="T74" fmla="*/ 27 w 85"/>
                <a:gd name="T75" fmla="*/ 0 h 69"/>
                <a:gd name="T76" fmla="*/ 26 w 85"/>
                <a:gd name="T77" fmla="*/ 0 h 69"/>
                <a:gd name="T78" fmla="*/ 24 w 85"/>
                <a:gd name="T79" fmla="*/ 4 h 69"/>
                <a:gd name="T80" fmla="*/ 26 w 85"/>
                <a:gd name="T81" fmla="*/ 18 h 69"/>
                <a:gd name="T82" fmla="*/ 18 w 85"/>
                <a:gd name="T83" fmla="*/ 27 h 69"/>
                <a:gd name="T84" fmla="*/ 15 w 85"/>
                <a:gd name="T85" fmla="*/ 28 h 69"/>
                <a:gd name="T86" fmla="*/ 18 w 85"/>
                <a:gd name="T87" fmla="*/ 36 h 69"/>
                <a:gd name="T88" fmla="*/ 18 w 85"/>
                <a:gd name="T89" fmla="*/ 42 h 69"/>
                <a:gd name="T90" fmla="*/ 7 w 85"/>
                <a:gd name="T91" fmla="*/ 48 h 69"/>
                <a:gd name="T92" fmla="*/ 0 w 85"/>
                <a:gd name="T93" fmla="*/ 52 h 69"/>
                <a:gd name="T94" fmla="*/ 4 w 85"/>
                <a:gd name="T95" fmla="*/ 56 h 69"/>
                <a:gd name="T96" fmla="*/ 6 w 85"/>
                <a:gd name="T97" fmla="*/ 57 h 69"/>
                <a:gd name="T98" fmla="*/ 16 w 85"/>
                <a:gd name="T99" fmla="*/ 58 h 69"/>
                <a:gd name="T100" fmla="*/ 29 w 85"/>
                <a:gd name="T101" fmla="*/ 46 h 69"/>
                <a:gd name="T102" fmla="*/ 34 w 85"/>
                <a:gd name="T103" fmla="*/ 48 h 69"/>
                <a:gd name="T104" fmla="*/ 45 w 85"/>
                <a:gd name="T105" fmla="*/ 62 h 69"/>
                <a:gd name="T106" fmla="*/ 55 w 85"/>
                <a:gd name="T107" fmla="*/ 68 h 69"/>
                <a:gd name="T108" fmla="*/ 68 w 85"/>
                <a:gd name="T109" fmla="*/ 67 h 69"/>
                <a:gd name="T110" fmla="*/ 85 w 85"/>
                <a:gd name="T111" fmla="*/ 6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69">
                  <a:moveTo>
                    <a:pt x="84" y="61"/>
                  </a:moveTo>
                  <a:cubicBezTo>
                    <a:pt x="83" y="61"/>
                    <a:pt x="83" y="61"/>
                    <a:pt x="82" y="61"/>
                  </a:cubicBezTo>
                  <a:cubicBezTo>
                    <a:pt x="81" y="61"/>
                    <a:pt x="80" y="60"/>
                    <a:pt x="79" y="60"/>
                  </a:cubicBezTo>
                  <a:cubicBezTo>
                    <a:pt x="77" y="60"/>
                    <a:pt x="76" y="59"/>
                    <a:pt x="74" y="59"/>
                  </a:cubicBezTo>
                  <a:cubicBezTo>
                    <a:pt x="73" y="59"/>
                    <a:pt x="72" y="59"/>
                    <a:pt x="71" y="59"/>
                  </a:cubicBezTo>
                  <a:cubicBezTo>
                    <a:pt x="70" y="58"/>
                    <a:pt x="68" y="57"/>
                    <a:pt x="67" y="57"/>
                  </a:cubicBezTo>
                  <a:cubicBezTo>
                    <a:pt x="67" y="57"/>
                    <a:pt x="66" y="57"/>
                    <a:pt x="66" y="58"/>
                  </a:cubicBezTo>
                  <a:cubicBezTo>
                    <a:pt x="66" y="58"/>
                    <a:pt x="65" y="58"/>
                    <a:pt x="65" y="58"/>
                  </a:cubicBezTo>
                  <a:cubicBezTo>
                    <a:pt x="64" y="59"/>
                    <a:pt x="63" y="58"/>
                    <a:pt x="62" y="58"/>
                  </a:cubicBezTo>
                  <a:cubicBezTo>
                    <a:pt x="61" y="57"/>
                    <a:pt x="60" y="56"/>
                    <a:pt x="59" y="56"/>
                  </a:cubicBezTo>
                  <a:cubicBezTo>
                    <a:pt x="59" y="55"/>
                    <a:pt x="59" y="55"/>
                    <a:pt x="59" y="54"/>
                  </a:cubicBezTo>
                  <a:cubicBezTo>
                    <a:pt x="58" y="53"/>
                    <a:pt x="58" y="52"/>
                    <a:pt x="57" y="52"/>
                  </a:cubicBezTo>
                  <a:cubicBezTo>
                    <a:pt x="57" y="51"/>
                    <a:pt x="56" y="51"/>
                    <a:pt x="56" y="50"/>
                  </a:cubicBezTo>
                  <a:cubicBezTo>
                    <a:pt x="55" y="50"/>
                    <a:pt x="55" y="50"/>
                    <a:pt x="55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3" y="48"/>
                    <a:pt x="53" y="48"/>
                    <a:pt x="52" y="47"/>
                  </a:cubicBezTo>
                  <a:cubicBezTo>
                    <a:pt x="52" y="46"/>
                    <a:pt x="51" y="45"/>
                    <a:pt x="50" y="44"/>
                  </a:cubicBezTo>
                  <a:cubicBezTo>
                    <a:pt x="50" y="44"/>
                    <a:pt x="49" y="43"/>
                    <a:pt x="49" y="43"/>
                  </a:cubicBezTo>
                  <a:cubicBezTo>
                    <a:pt x="48" y="42"/>
                    <a:pt x="47" y="41"/>
                    <a:pt x="46" y="40"/>
                  </a:cubicBezTo>
                  <a:cubicBezTo>
                    <a:pt x="46" y="40"/>
                    <a:pt x="45" y="39"/>
                    <a:pt x="45" y="38"/>
                  </a:cubicBezTo>
                  <a:cubicBezTo>
                    <a:pt x="45" y="38"/>
                    <a:pt x="45" y="37"/>
                    <a:pt x="45" y="37"/>
                  </a:cubicBezTo>
                  <a:cubicBezTo>
                    <a:pt x="44" y="36"/>
                    <a:pt x="44" y="35"/>
                    <a:pt x="43" y="35"/>
                  </a:cubicBezTo>
                  <a:cubicBezTo>
                    <a:pt x="43" y="35"/>
                    <a:pt x="42" y="34"/>
                    <a:pt x="42" y="34"/>
                  </a:cubicBezTo>
                  <a:cubicBezTo>
                    <a:pt x="41" y="33"/>
                    <a:pt x="40" y="33"/>
                    <a:pt x="40" y="32"/>
                  </a:cubicBezTo>
                  <a:cubicBezTo>
                    <a:pt x="40" y="32"/>
                    <a:pt x="40" y="32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0"/>
                    <a:pt x="41" y="30"/>
                    <a:pt x="42" y="29"/>
                  </a:cubicBezTo>
                  <a:cubicBezTo>
                    <a:pt x="44" y="28"/>
                    <a:pt x="46" y="27"/>
                    <a:pt x="47" y="26"/>
                  </a:cubicBezTo>
                  <a:cubicBezTo>
                    <a:pt x="47" y="26"/>
                    <a:pt x="48" y="25"/>
                    <a:pt x="48" y="25"/>
                  </a:cubicBezTo>
                  <a:cubicBezTo>
                    <a:pt x="50" y="24"/>
                    <a:pt x="51" y="23"/>
                    <a:pt x="52" y="22"/>
                  </a:cubicBezTo>
                  <a:cubicBezTo>
                    <a:pt x="52" y="21"/>
                    <a:pt x="52" y="21"/>
                    <a:pt x="52" y="20"/>
                  </a:cubicBezTo>
                  <a:cubicBezTo>
                    <a:pt x="52" y="20"/>
                    <a:pt x="52" y="19"/>
                    <a:pt x="52" y="19"/>
                  </a:cubicBezTo>
                  <a:cubicBezTo>
                    <a:pt x="52" y="18"/>
                    <a:pt x="52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5"/>
                  </a:cubicBezTo>
                  <a:cubicBezTo>
                    <a:pt x="52" y="15"/>
                    <a:pt x="52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3"/>
                    <a:pt x="51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2"/>
                    <a:pt x="49" y="13"/>
                    <a:pt x="49" y="13"/>
                  </a:cubicBezTo>
                  <a:cubicBezTo>
                    <a:pt x="49" y="13"/>
                    <a:pt x="48" y="13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9" y="14"/>
                    <a:pt x="49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4"/>
                    <a:pt x="47" y="14"/>
                  </a:cubicBezTo>
                  <a:cubicBezTo>
                    <a:pt x="47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9"/>
                    <a:pt x="46" y="9"/>
                  </a:cubicBezTo>
                  <a:cubicBezTo>
                    <a:pt x="46" y="9"/>
                    <a:pt x="46" y="9"/>
                    <a:pt x="45" y="8"/>
                  </a:cubicBezTo>
                  <a:cubicBezTo>
                    <a:pt x="45" y="8"/>
                    <a:pt x="44" y="8"/>
                    <a:pt x="44" y="8"/>
                  </a:cubicBezTo>
                  <a:cubicBezTo>
                    <a:pt x="44" y="9"/>
                    <a:pt x="44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2" y="11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9" y="12"/>
                    <a:pt x="39" y="12"/>
                    <a:pt x="39" y="13"/>
                  </a:cubicBezTo>
                  <a:cubicBezTo>
                    <a:pt x="39" y="13"/>
                    <a:pt x="39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6"/>
                    <a:pt x="37" y="16"/>
                  </a:cubicBezTo>
                  <a:cubicBezTo>
                    <a:pt x="37" y="16"/>
                    <a:pt x="37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7" y="18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7" y="19"/>
                    <a:pt x="36" y="19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9"/>
                    <a:pt x="35" y="19"/>
                    <a:pt x="35" y="19"/>
                  </a:cubicBezTo>
                  <a:cubicBezTo>
                    <a:pt x="35" y="18"/>
                    <a:pt x="35" y="17"/>
                    <a:pt x="35" y="17"/>
                  </a:cubicBezTo>
                  <a:cubicBezTo>
                    <a:pt x="35" y="16"/>
                    <a:pt x="35" y="15"/>
                    <a:pt x="34" y="15"/>
                  </a:cubicBezTo>
                  <a:cubicBezTo>
                    <a:pt x="34" y="13"/>
                    <a:pt x="33" y="12"/>
                    <a:pt x="33" y="10"/>
                  </a:cubicBezTo>
                  <a:cubicBezTo>
                    <a:pt x="32" y="8"/>
                    <a:pt x="31" y="6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cubicBezTo>
                    <a:pt x="28" y="1"/>
                    <a:pt x="28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4" y="1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23" y="4"/>
                    <a:pt x="24" y="4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5" y="8"/>
                    <a:pt x="25" y="10"/>
                    <a:pt x="25" y="11"/>
                  </a:cubicBezTo>
                  <a:cubicBezTo>
                    <a:pt x="26" y="13"/>
                    <a:pt x="26" y="15"/>
                    <a:pt x="26" y="18"/>
                  </a:cubicBezTo>
                  <a:cubicBezTo>
                    <a:pt x="26" y="19"/>
                    <a:pt x="26" y="20"/>
                    <a:pt x="26" y="22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1" y="26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6"/>
                    <a:pt x="17" y="27"/>
                    <a:pt x="16" y="27"/>
                  </a:cubicBezTo>
                  <a:cubicBezTo>
                    <a:pt x="16" y="27"/>
                    <a:pt x="15" y="27"/>
                    <a:pt x="15" y="28"/>
                  </a:cubicBezTo>
                  <a:cubicBezTo>
                    <a:pt x="15" y="28"/>
                    <a:pt x="14" y="29"/>
                    <a:pt x="15" y="29"/>
                  </a:cubicBezTo>
                  <a:cubicBezTo>
                    <a:pt x="15" y="31"/>
                    <a:pt x="15" y="32"/>
                    <a:pt x="15" y="33"/>
                  </a:cubicBezTo>
                  <a:cubicBezTo>
                    <a:pt x="16" y="34"/>
                    <a:pt x="17" y="35"/>
                    <a:pt x="18" y="36"/>
                  </a:cubicBezTo>
                  <a:cubicBezTo>
                    <a:pt x="19" y="37"/>
                    <a:pt x="19" y="37"/>
                    <a:pt x="20" y="38"/>
                  </a:cubicBezTo>
                  <a:cubicBezTo>
                    <a:pt x="20" y="39"/>
                    <a:pt x="20" y="39"/>
                    <a:pt x="20" y="40"/>
                  </a:cubicBezTo>
                  <a:cubicBezTo>
                    <a:pt x="19" y="40"/>
                    <a:pt x="19" y="41"/>
                    <a:pt x="18" y="42"/>
                  </a:cubicBezTo>
                  <a:cubicBezTo>
                    <a:pt x="17" y="43"/>
                    <a:pt x="16" y="44"/>
                    <a:pt x="14" y="45"/>
                  </a:cubicBezTo>
                  <a:cubicBezTo>
                    <a:pt x="13" y="46"/>
                    <a:pt x="12" y="47"/>
                    <a:pt x="10" y="47"/>
                  </a:cubicBezTo>
                  <a:cubicBezTo>
                    <a:pt x="9" y="48"/>
                    <a:pt x="8" y="48"/>
                    <a:pt x="7" y="48"/>
                  </a:cubicBezTo>
                  <a:cubicBezTo>
                    <a:pt x="6" y="48"/>
                    <a:pt x="6" y="48"/>
                    <a:pt x="5" y="49"/>
                  </a:cubicBezTo>
                  <a:cubicBezTo>
                    <a:pt x="4" y="49"/>
                    <a:pt x="3" y="50"/>
                    <a:pt x="1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1" y="53"/>
                    <a:pt x="2" y="54"/>
                    <a:pt x="2" y="54"/>
                  </a:cubicBezTo>
                  <a:cubicBezTo>
                    <a:pt x="3" y="55"/>
                    <a:pt x="4" y="55"/>
                    <a:pt x="4" y="56"/>
                  </a:cubicBezTo>
                  <a:cubicBezTo>
                    <a:pt x="5" y="57"/>
                    <a:pt x="5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8"/>
                    <a:pt x="7" y="58"/>
                  </a:cubicBezTo>
                  <a:cubicBezTo>
                    <a:pt x="8" y="58"/>
                    <a:pt x="9" y="58"/>
                    <a:pt x="10" y="59"/>
                  </a:cubicBezTo>
                  <a:cubicBezTo>
                    <a:pt x="12" y="59"/>
                    <a:pt x="14" y="59"/>
                    <a:pt x="16" y="58"/>
                  </a:cubicBezTo>
                  <a:cubicBezTo>
                    <a:pt x="18" y="57"/>
                    <a:pt x="21" y="56"/>
                    <a:pt x="22" y="54"/>
                  </a:cubicBezTo>
                  <a:cubicBezTo>
                    <a:pt x="24" y="53"/>
                    <a:pt x="26" y="51"/>
                    <a:pt x="27" y="50"/>
                  </a:cubicBezTo>
                  <a:cubicBezTo>
                    <a:pt x="28" y="49"/>
                    <a:pt x="28" y="48"/>
                    <a:pt x="29" y="46"/>
                  </a:cubicBezTo>
                  <a:cubicBezTo>
                    <a:pt x="29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1" y="47"/>
                    <a:pt x="33" y="47"/>
                    <a:pt x="34" y="48"/>
                  </a:cubicBezTo>
                  <a:cubicBezTo>
                    <a:pt x="35" y="49"/>
                    <a:pt x="37" y="50"/>
                    <a:pt x="39" y="52"/>
                  </a:cubicBezTo>
                  <a:cubicBezTo>
                    <a:pt x="40" y="53"/>
                    <a:pt x="42" y="54"/>
                    <a:pt x="42" y="56"/>
                  </a:cubicBezTo>
                  <a:cubicBezTo>
                    <a:pt x="43" y="58"/>
                    <a:pt x="44" y="60"/>
                    <a:pt x="45" y="62"/>
                  </a:cubicBezTo>
                  <a:cubicBezTo>
                    <a:pt x="46" y="63"/>
                    <a:pt x="46" y="64"/>
                    <a:pt x="47" y="65"/>
                  </a:cubicBezTo>
                  <a:cubicBezTo>
                    <a:pt x="48" y="66"/>
                    <a:pt x="49" y="67"/>
                    <a:pt x="51" y="68"/>
                  </a:cubicBezTo>
                  <a:cubicBezTo>
                    <a:pt x="52" y="68"/>
                    <a:pt x="53" y="69"/>
                    <a:pt x="55" y="68"/>
                  </a:cubicBezTo>
                  <a:cubicBezTo>
                    <a:pt x="56" y="68"/>
                    <a:pt x="57" y="68"/>
                    <a:pt x="59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6" y="68"/>
                    <a:pt x="67" y="68"/>
                    <a:pt x="68" y="67"/>
                  </a:cubicBezTo>
                  <a:cubicBezTo>
                    <a:pt x="71" y="66"/>
                    <a:pt x="74" y="65"/>
                    <a:pt x="77" y="65"/>
                  </a:cubicBezTo>
                  <a:cubicBezTo>
                    <a:pt x="79" y="64"/>
                    <a:pt x="81" y="64"/>
                    <a:pt x="83" y="63"/>
                  </a:cubicBezTo>
                  <a:cubicBezTo>
                    <a:pt x="84" y="63"/>
                    <a:pt x="84" y="63"/>
                    <a:pt x="85" y="62"/>
                  </a:cubicBezTo>
                  <a:cubicBezTo>
                    <a:pt x="85" y="62"/>
                    <a:pt x="85" y="62"/>
                    <a:pt x="84" y="62"/>
                  </a:cubicBezTo>
                  <a:cubicBezTo>
                    <a:pt x="84" y="62"/>
                    <a:pt x="84" y="61"/>
                    <a:pt x="84" y="6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4" name="Freeform 124"/>
            <p:cNvSpPr/>
            <p:nvPr/>
          </p:nvSpPr>
          <p:spPr bwMode="auto">
            <a:xfrm>
              <a:off x="9211468" y="834231"/>
              <a:ext cx="25400" cy="30163"/>
            </a:xfrm>
            <a:custGeom>
              <a:avLst/>
              <a:gdLst>
                <a:gd name="T0" fmla="*/ 1 w 7"/>
                <a:gd name="T1" fmla="*/ 5 h 8"/>
                <a:gd name="T2" fmla="*/ 2 w 7"/>
                <a:gd name="T3" fmla="*/ 7 h 8"/>
                <a:gd name="T4" fmla="*/ 4 w 7"/>
                <a:gd name="T5" fmla="*/ 8 h 8"/>
                <a:gd name="T6" fmla="*/ 6 w 7"/>
                <a:gd name="T7" fmla="*/ 7 h 8"/>
                <a:gd name="T8" fmla="*/ 7 w 7"/>
                <a:gd name="T9" fmla="*/ 6 h 8"/>
                <a:gd name="T10" fmla="*/ 7 w 7"/>
                <a:gd name="T11" fmla="*/ 4 h 8"/>
                <a:gd name="T12" fmla="*/ 6 w 7"/>
                <a:gd name="T13" fmla="*/ 2 h 8"/>
                <a:gd name="T14" fmla="*/ 4 w 7"/>
                <a:gd name="T15" fmla="*/ 0 h 8"/>
                <a:gd name="T16" fmla="*/ 3 w 7"/>
                <a:gd name="T17" fmla="*/ 0 h 8"/>
                <a:gd name="T18" fmla="*/ 2 w 7"/>
                <a:gd name="T19" fmla="*/ 0 h 8"/>
                <a:gd name="T20" fmla="*/ 1 w 7"/>
                <a:gd name="T21" fmla="*/ 0 h 8"/>
                <a:gd name="T22" fmla="*/ 1 w 7"/>
                <a:gd name="T23" fmla="*/ 1 h 8"/>
                <a:gd name="T24" fmla="*/ 0 w 7"/>
                <a:gd name="T25" fmla="*/ 1 h 8"/>
                <a:gd name="T26" fmla="*/ 0 w 7"/>
                <a:gd name="T27" fmla="*/ 2 h 8"/>
                <a:gd name="T28" fmla="*/ 0 w 7"/>
                <a:gd name="T29" fmla="*/ 2 h 8"/>
                <a:gd name="T30" fmla="*/ 1 w 7"/>
                <a:gd name="T3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6" y="7"/>
                    <a:pt x="6" y="6"/>
                    <a:pt x="7" y="6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6" y="2"/>
                  </a:cubicBezTo>
                  <a:cubicBezTo>
                    <a:pt x="5" y="2"/>
                    <a:pt x="5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5" name="Freeform 125"/>
            <p:cNvSpPr/>
            <p:nvPr/>
          </p:nvSpPr>
          <p:spPr bwMode="auto">
            <a:xfrm>
              <a:off x="9308306" y="1281906"/>
              <a:ext cx="71438" cy="217488"/>
            </a:xfrm>
            <a:custGeom>
              <a:avLst/>
              <a:gdLst>
                <a:gd name="T0" fmla="*/ 13 w 19"/>
                <a:gd name="T1" fmla="*/ 0 h 58"/>
                <a:gd name="T2" fmla="*/ 18 w 19"/>
                <a:gd name="T3" fmla="*/ 0 h 58"/>
                <a:gd name="T4" fmla="*/ 7 w 19"/>
                <a:gd name="T5" fmla="*/ 29 h 58"/>
                <a:gd name="T6" fmla="*/ 19 w 19"/>
                <a:gd name="T7" fmla="*/ 58 h 58"/>
                <a:gd name="T8" fmla="*/ 13 w 19"/>
                <a:gd name="T9" fmla="*/ 58 h 58"/>
                <a:gd name="T10" fmla="*/ 0 w 19"/>
                <a:gd name="T11" fmla="*/ 29 h 58"/>
                <a:gd name="T12" fmla="*/ 13 w 19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8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0" y="9"/>
                    <a:pt x="7" y="18"/>
                    <a:pt x="7" y="29"/>
                  </a:cubicBezTo>
                  <a:cubicBezTo>
                    <a:pt x="7" y="40"/>
                    <a:pt x="11" y="50"/>
                    <a:pt x="19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5" y="51"/>
                    <a:pt x="0" y="41"/>
                    <a:pt x="0" y="29"/>
                  </a:cubicBezTo>
                  <a:cubicBezTo>
                    <a:pt x="1" y="17"/>
                    <a:pt x="4" y="8"/>
                    <a:pt x="1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6" name="Freeform 126"/>
            <p:cNvSpPr/>
            <p:nvPr/>
          </p:nvSpPr>
          <p:spPr bwMode="auto">
            <a:xfrm>
              <a:off x="11265693" y="1281906"/>
              <a:ext cx="68263" cy="217488"/>
            </a:xfrm>
            <a:custGeom>
              <a:avLst/>
              <a:gdLst>
                <a:gd name="T0" fmla="*/ 18 w 18"/>
                <a:gd name="T1" fmla="*/ 29 h 58"/>
                <a:gd name="T2" fmla="*/ 6 w 18"/>
                <a:gd name="T3" fmla="*/ 58 h 58"/>
                <a:gd name="T4" fmla="*/ 0 w 18"/>
                <a:gd name="T5" fmla="*/ 58 h 58"/>
                <a:gd name="T6" fmla="*/ 12 w 18"/>
                <a:gd name="T7" fmla="*/ 29 h 58"/>
                <a:gd name="T8" fmla="*/ 0 w 18"/>
                <a:gd name="T9" fmla="*/ 0 h 58"/>
                <a:gd name="T10" fmla="*/ 6 w 18"/>
                <a:gd name="T11" fmla="*/ 0 h 58"/>
                <a:gd name="T12" fmla="*/ 18 w 18"/>
                <a:gd name="T13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8">
                  <a:moveTo>
                    <a:pt x="18" y="29"/>
                  </a:moveTo>
                  <a:cubicBezTo>
                    <a:pt x="18" y="41"/>
                    <a:pt x="14" y="51"/>
                    <a:pt x="6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8" y="50"/>
                    <a:pt x="12" y="40"/>
                    <a:pt x="12" y="29"/>
                  </a:cubicBezTo>
                  <a:cubicBezTo>
                    <a:pt x="12" y="18"/>
                    <a:pt x="8" y="9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4" y="8"/>
                    <a:pt x="18" y="17"/>
                    <a:pt x="18" y="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7" name="Freeform 127"/>
            <p:cNvSpPr/>
            <p:nvPr/>
          </p:nvSpPr>
          <p:spPr bwMode="auto">
            <a:xfrm>
              <a:off x="10219531" y="1281906"/>
              <a:ext cx="220663" cy="220663"/>
            </a:xfrm>
            <a:custGeom>
              <a:avLst/>
              <a:gdLst>
                <a:gd name="T0" fmla="*/ 0 w 59"/>
                <a:gd name="T1" fmla="*/ 39 h 59"/>
                <a:gd name="T2" fmla="*/ 0 w 59"/>
                <a:gd name="T3" fmla="*/ 33 h 59"/>
                <a:gd name="T4" fmla="*/ 7 w 59"/>
                <a:gd name="T5" fmla="*/ 31 h 59"/>
                <a:gd name="T6" fmla="*/ 7 w 59"/>
                <a:gd name="T7" fmla="*/ 20 h 59"/>
                <a:gd name="T8" fmla="*/ 0 w 59"/>
                <a:gd name="T9" fmla="*/ 19 h 59"/>
                <a:gd name="T10" fmla="*/ 0 w 59"/>
                <a:gd name="T11" fmla="*/ 12 h 59"/>
                <a:gd name="T12" fmla="*/ 7 w 59"/>
                <a:gd name="T13" fmla="*/ 13 h 59"/>
                <a:gd name="T14" fmla="*/ 7 w 59"/>
                <a:gd name="T15" fmla="*/ 4 h 59"/>
                <a:gd name="T16" fmla="*/ 29 w 59"/>
                <a:gd name="T17" fmla="*/ 4 h 59"/>
                <a:gd name="T18" fmla="*/ 29 w 59"/>
                <a:gd name="T19" fmla="*/ 0 h 59"/>
                <a:gd name="T20" fmla="*/ 38 w 59"/>
                <a:gd name="T21" fmla="*/ 0 h 59"/>
                <a:gd name="T22" fmla="*/ 38 w 59"/>
                <a:gd name="T23" fmla="*/ 4 h 59"/>
                <a:gd name="T24" fmla="*/ 59 w 59"/>
                <a:gd name="T25" fmla="*/ 4 h 59"/>
                <a:gd name="T26" fmla="*/ 59 w 59"/>
                <a:gd name="T27" fmla="*/ 9 h 59"/>
                <a:gd name="T28" fmla="*/ 14 w 59"/>
                <a:gd name="T29" fmla="*/ 9 h 59"/>
                <a:gd name="T30" fmla="*/ 14 w 59"/>
                <a:gd name="T31" fmla="*/ 34 h 59"/>
                <a:gd name="T32" fmla="*/ 2 w 59"/>
                <a:gd name="T33" fmla="*/ 59 h 59"/>
                <a:gd name="T34" fmla="*/ 2 w 59"/>
                <a:gd name="T35" fmla="*/ 51 h 59"/>
                <a:gd name="T36" fmla="*/ 7 w 59"/>
                <a:gd name="T37" fmla="*/ 39 h 59"/>
                <a:gd name="T38" fmla="*/ 7 w 59"/>
                <a:gd name="T39" fmla="*/ 38 h 59"/>
                <a:gd name="T40" fmla="*/ 0 w 59"/>
                <a:gd name="T41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9">
                  <a:moveTo>
                    <a:pt x="0" y="39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2" y="33"/>
                    <a:pt x="5" y="32"/>
                    <a:pt x="7" y="3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5" y="19"/>
                    <a:pt x="3" y="19"/>
                    <a:pt x="0" y="1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3"/>
                    <a:pt x="5" y="13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5" y="47"/>
                    <a:pt x="11" y="55"/>
                    <a:pt x="2" y="59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5" y="47"/>
                    <a:pt x="7" y="44"/>
                    <a:pt x="7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5" y="38"/>
                    <a:pt x="3" y="39"/>
                    <a:pt x="0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8" name="Freeform 128"/>
            <p:cNvSpPr/>
            <p:nvPr/>
          </p:nvSpPr>
          <p:spPr bwMode="auto">
            <a:xfrm>
              <a:off x="10283031" y="1442243"/>
              <a:ext cx="150813" cy="52388"/>
            </a:xfrm>
            <a:custGeom>
              <a:avLst/>
              <a:gdLst>
                <a:gd name="T0" fmla="*/ 0 w 40"/>
                <a:gd name="T1" fmla="*/ 14 h 14"/>
                <a:gd name="T2" fmla="*/ 0 w 40"/>
                <a:gd name="T3" fmla="*/ 1 h 14"/>
                <a:gd name="T4" fmla="*/ 8 w 40"/>
                <a:gd name="T5" fmla="*/ 1 h 14"/>
                <a:gd name="T6" fmla="*/ 8 w 40"/>
                <a:gd name="T7" fmla="*/ 10 h 14"/>
                <a:gd name="T8" fmla="*/ 16 w 40"/>
                <a:gd name="T9" fmla="*/ 10 h 14"/>
                <a:gd name="T10" fmla="*/ 16 w 40"/>
                <a:gd name="T11" fmla="*/ 0 h 14"/>
                <a:gd name="T12" fmla="*/ 24 w 40"/>
                <a:gd name="T13" fmla="*/ 0 h 14"/>
                <a:gd name="T14" fmla="*/ 24 w 40"/>
                <a:gd name="T15" fmla="*/ 10 h 14"/>
                <a:gd name="T16" fmla="*/ 30 w 40"/>
                <a:gd name="T17" fmla="*/ 10 h 14"/>
                <a:gd name="T18" fmla="*/ 33 w 40"/>
                <a:gd name="T19" fmla="*/ 6 h 14"/>
                <a:gd name="T20" fmla="*/ 33 w 40"/>
                <a:gd name="T21" fmla="*/ 1 h 14"/>
                <a:gd name="T22" fmla="*/ 40 w 40"/>
                <a:gd name="T23" fmla="*/ 1 h 14"/>
                <a:gd name="T24" fmla="*/ 40 w 40"/>
                <a:gd name="T25" fmla="*/ 7 h 14"/>
                <a:gd name="T26" fmla="*/ 32 w 40"/>
                <a:gd name="T27" fmla="*/ 14 h 14"/>
                <a:gd name="T28" fmla="*/ 0 w 40"/>
                <a:gd name="T2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14">
                  <a:moveTo>
                    <a:pt x="0" y="14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2" y="10"/>
                    <a:pt x="33" y="9"/>
                    <a:pt x="33" y="6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12"/>
                    <a:pt x="37" y="14"/>
                    <a:pt x="32" y="1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9" name="Freeform 129"/>
            <p:cNvSpPr>
              <a:spLocks noEditPoints="1"/>
            </p:cNvSpPr>
            <p:nvPr/>
          </p:nvSpPr>
          <p:spPr bwMode="auto">
            <a:xfrm>
              <a:off x="10287793" y="1386681"/>
              <a:ext cx="66675" cy="49213"/>
            </a:xfrm>
            <a:custGeom>
              <a:avLst/>
              <a:gdLst>
                <a:gd name="T0" fmla="*/ 18 w 18"/>
                <a:gd name="T1" fmla="*/ 8 h 13"/>
                <a:gd name="T2" fmla="*/ 18 w 18"/>
                <a:gd name="T3" fmla="*/ 0 h 13"/>
                <a:gd name="T4" fmla="*/ 0 w 18"/>
                <a:gd name="T5" fmla="*/ 0 h 13"/>
                <a:gd name="T6" fmla="*/ 0 w 18"/>
                <a:gd name="T7" fmla="*/ 13 h 13"/>
                <a:gd name="T8" fmla="*/ 12 w 18"/>
                <a:gd name="T9" fmla="*/ 13 h 13"/>
                <a:gd name="T10" fmla="*/ 18 w 18"/>
                <a:gd name="T11" fmla="*/ 8 h 13"/>
                <a:gd name="T12" fmla="*/ 12 w 18"/>
                <a:gd name="T13" fmla="*/ 7 h 13"/>
                <a:gd name="T14" fmla="*/ 10 w 18"/>
                <a:gd name="T15" fmla="*/ 10 h 13"/>
                <a:gd name="T16" fmla="*/ 5 w 18"/>
                <a:gd name="T17" fmla="*/ 10 h 13"/>
                <a:gd name="T18" fmla="*/ 5 w 18"/>
                <a:gd name="T19" fmla="*/ 4 h 13"/>
                <a:gd name="T20" fmla="*/ 12 w 18"/>
                <a:gd name="T21" fmla="*/ 4 h 13"/>
                <a:gd name="T22" fmla="*/ 12 w 18"/>
                <a:gd name="T2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3">
                  <a:moveTo>
                    <a:pt x="18" y="8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6" y="13"/>
                    <a:pt x="18" y="11"/>
                    <a:pt x="18" y="8"/>
                  </a:cubicBezTo>
                  <a:moveTo>
                    <a:pt x="12" y="7"/>
                  </a:moveTo>
                  <a:cubicBezTo>
                    <a:pt x="12" y="9"/>
                    <a:pt x="11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4"/>
                    <a:pt x="12" y="4"/>
                    <a:pt x="12" y="4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0" name="Freeform 130"/>
            <p:cNvSpPr>
              <a:spLocks noEditPoints="1"/>
            </p:cNvSpPr>
            <p:nvPr/>
          </p:nvSpPr>
          <p:spPr bwMode="auto">
            <a:xfrm>
              <a:off x="10294143" y="1329531"/>
              <a:ext cx="128588" cy="49213"/>
            </a:xfrm>
            <a:custGeom>
              <a:avLst/>
              <a:gdLst>
                <a:gd name="T0" fmla="*/ 33 w 34"/>
                <a:gd name="T1" fmla="*/ 6 h 13"/>
                <a:gd name="T2" fmla="*/ 33 w 34"/>
                <a:gd name="T3" fmla="*/ 0 h 13"/>
                <a:gd name="T4" fmla="*/ 0 w 34"/>
                <a:gd name="T5" fmla="*/ 0 h 13"/>
                <a:gd name="T6" fmla="*/ 0 w 34"/>
                <a:gd name="T7" fmla="*/ 13 h 13"/>
                <a:gd name="T8" fmla="*/ 27 w 34"/>
                <a:gd name="T9" fmla="*/ 13 h 13"/>
                <a:gd name="T10" fmla="*/ 33 w 34"/>
                <a:gd name="T11" fmla="*/ 6 h 13"/>
                <a:gd name="T12" fmla="*/ 24 w 34"/>
                <a:gd name="T13" fmla="*/ 9 h 13"/>
                <a:gd name="T14" fmla="*/ 7 w 34"/>
                <a:gd name="T15" fmla="*/ 9 h 13"/>
                <a:gd name="T16" fmla="*/ 7 w 34"/>
                <a:gd name="T17" fmla="*/ 4 h 13"/>
                <a:gd name="T18" fmla="*/ 27 w 34"/>
                <a:gd name="T19" fmla="*/ 4 h 13"/>
                <a:gd name="T20" fmla="*/ 27 w 34"/>
                <a:gd name="T21" fmla="*/ 6 h 13"/>
                <a:gd name="T22" fmla="*/ 24 w 34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3">
                  <a:moveTo>
                    <a:pt x="33" y="6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31" y="13"/>
                    <a:pt x="34" y="11"/>
                    <a:pt x="33" y="6"/>
                  </a:cubicBezTo>
                  <a:moveTo>
                    <a:pt x="24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8"/>
                    <a:pt x="26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1" name="Freeform 131"/>
            <p:cNvSpPr>
              <a:spLocks noEditPoints="1"/>
            </p:cNvSpPr>
            <p:nvPr/>
          </p:nvSpPr>
          <p:spPr bwMode="auto">
            <a:xfrm>
              <a:off x="10365581" y="1386681"/>
              <a:ext cx="71438" cy="49213"/>
            </a:xfrm>
            <a:custGeom>
              <a:avLst/>
              <a:gdLst>
                <a:gd name="T0" fmla="*/ 18 w 19"/>
                <a:gd name="T1" fmla="*/ 8 h 13"/>
                <a:gd name="T2" fmla="*/ 18 w 19"/>
                <a:gd name="T3" fmla="*/ 0 h 13"/>
                <a:gd name="T4" fmla="*/ 0 w 19"/>
                <a:gd name="T5" fmla="*/ 0 h 13"/>
                <a:gd name="T6" fmla="*/ 0 w 19"/>
                <a:gd name="T7" fmla="*/ 13 h 13"/>
                <a:gd name="T8" fmla="*/ 13 w 19"/>
                <a:gd name="T9" fmla="*/ 13 h 13"/>
                <a:gd name="T10" fmla="*/ 18 w 19"/>
                <a:gd name="T11" fmla="*/ 8 h 13"/>
                <a:gd name="T12" fmla="*/ 13 w 19"/>
                <a:gd name="T13" fmla="*/ 7 h 13"/>
                <a:gd name="T14" fmla="*/ 11 w 19"/>
                <a:gd name="T15" fmla="*/ 10 h 13"/>
                <a:gd name="T16" fmla="*/ 6 w 19"/>
                <a:gd name="T17" fmla="*/ 10 h 13"/>
                <a:gd name="T18" fmla="*/ 6 w 19"/>
                <a:gd name="T19" fmla="*/ 4 h 13"/>
                <a:gd name="T20" fmla="*/ 13 w 19"/>
                <a:gd name="T21" fmla="*/ 4 h 13"/>
                <a:gd name="T22" fmla="*/ 13 w 19"/>
                <a:gd name="T2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3">
                  <a:moveTo>
                    <a:pt x="18" y="8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7" y="13"/>
                    <a:pt x="19" y="11"/>
                    <a:pt x="18" y="8"/>
                  </a:cubicBezTo>
                  <a:moveTo>
                    <a:pt x="13" y="7"/>
                  </a:moveTo>
                  <a:cubicBezTo>
                    <a:pt x="13" y="9"/>
                    <a:pt x="12" y="10"/>
                    <a:pt x="11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3" y="4"/>
                    <a:pt x="13" y="4"/>
                    <a:pt x="13" y="4"/>
                  </a:cubicBezTo>
                  <a:lnTo>
                    <a:pt x="1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2" name="Freeform 132"/>
            <p:cNvSpPr/>
            <p:nvPr/>
          </p:nvSpPr>
          <p:spPr bwMode="auto">
            <a:xfrm>
              <a:off x="10494168" y="1281906"/>
              <a:ext cx="220663" cy="220663"/>
            </a:xfrm>
            <a:custGeom>
              <a:avLst/>
              <a:gdLst>
                <a:gd name="T0" fmla="*/ 0 w 59"/>
                <a:gd name="T1" fmla="*/ 39 h 59"/>
                <a:gd name="T2" fmla="*/ 0 w 59"/>
                <a:gd name="T3" fmla="*/ 33 h 59"/>
                <a:gd name="T4" fmla="*/ 6 w 59"/>
                <a:gd name="T5" fmla="*/ 31 h 59"/>
                <a:gd name="T6" fmla="*/ 6 w 59"/>
                <a:gd name="T7" fmla="*/ 20 h 59"/>
                <a:gd name="T8" fmla="*/ 0 w 59"/>
                <a:gd name="T9" fmla="*/ 19 h 59"/>
                <a:gd name="T10" fmla="*/ 0 w 59"/>
                <a:gd name="T11" fmla="*/ 12 h 59"/>
                <a:gd name="T12" fmla="*/ 6 w 59"/>
                <a:gd name="T13" fmla="*/ 13 h 59"/>
                <a:gd name="T14" fmla="*/ 6 w 59"/>
                <a:gd name="T15" fmla="*/ 4 h 59"/>
                <a:gd name="T16" fmla="*/ 28 w 59"/>
                <a:gd name="T17" fmla="*/ 4 h 59"/>
                <a:gd name="T18" fmla="*/ 28 w 59"/>
                <a:gd name="T19" fmla="*/ 0 h 59"/>
                <a:gd name="T20" fmla="*/ 37 w 59"/>
                <a:gd name="T21" fmla="*/ 0 h 59"/>
                <a:gd name="T22" fmla="*/ 37 w 59"/>
                <a:gd name="T23" fmla="*/ 4 h 59"/>
                <a:gd name="T24" fmla="*/ 59 w 59"/>
                <a:gd name="T25" fmla="*/ 4 h 59"/>
                <a:gd name="T26" fmla="*/ 59 w 59"/>
                <a:gd name="T27" fmla="*/ 9 h 59"/>
                <a:gd name="T28" fmla="*/ 14 w 59"/>
                <a:gd name="T29" fmla="*/ 9 h 59"/>
                <a:gd name="T30" fmla="*/ 14 w 59"/>
                <a:gd name="T31" fmla="*/ 34 h 59"/>
                <a:gd name="T32" fmla="*/ 1 w 59"/>
                <a:gd name="T33" fmla="*/ 59 h 59"/>
                <a:gd name="T34" fmla="*/ 1 w 59"/>
                <a:gd name="T35" fmla="*/ 51 h 59"/>
                <a:gd name="T36" fmla="*/ 6 w 59"/>
                <a:gd name="T37" fmla="*/ 39 h 59"/>
                <a:gd name="T38" fmla="*/ 6 w 59"/>
                <a:gd name="T39" fmla="*/ 38 h 59"/>
                <a:gd name="T40" fmla="*/ 0 w 59"/>
                <a:gd name="T41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9">
                  <a:moveTo>
                    <a:pt x="0" y="39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2" y="33"/>
                    <a:pt x="4" y="32"/>
                    <a:pt x="6" y="3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19"/>
                    <a:pt x="2" y="19"/>
                    <a:pt x="0" y="1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3"/>
                    <a:pt x="4" y="13"/>
                    <a:pt x="6" y="1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47"/>
                    <a:pt x="10" y="55"/>
                    <a:pt x="1" y="59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5" y="47"/>
                    <a:pt x="6" y="44"/>
                    <a:pt x="6" y="39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4" y="38"/>
                    <a:pt x="2" y="39"/>
                    <a:pt x="0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3" name="Freeform 133"/>
            <p:cNvSpPr/>
            <p:nvPr/>
          </p:nvSpPr>
          <p:spPr bwMode="auto">
            <a:xfrm>
              <a:off x="10549731" y="1337468"/>
              <a:ext cx="161925" cy="153988"/>
            </a:xfrm>
            <a:custGeom>
              <a:avLst/>
              <a:gdLst>
                <a:gd name="T0" fmla="*/ 7 w 102"/>
                <a:gd name="T1" fmla="*/ 14 h 97"/>
                <a:gd name="T2" fmla="*/ 7 w 102"/>
                <a:gd name="T3" fmla="*/ 0 h 97"/>
                <a:gd name="T4" fmla="*/ 99 w 102"/>
                <a:gd name="T5" fmla="*/ 0 h 97"/>
                <a:gd name="T6" fmla="*/ 99 w 102"/>
                <a:gd name="T7" fmla="*/ 14 h 97"/>
                <a:gd name="T8" fmla="*/ 66 w 102"/>
                <a:gd name="T9" fmla="*/ 14 h 97"/>
                <a:gd name="T10" fmla="*/ 66 w 102"/>
                <a:gd name="T11" fmla="*/ 33 h 97"/>
                <a:gd name="T12" fmla="*/ 94 w 102"/>
                <a:gd name="T13" fmla="*/ 33 h 97"/>
                <a:gd name="T14" fmla="*/ 94 w 102"/>
                <a:gd name="T15" fmla="*/ 50 h 97"/>
                <a:gd name="T16" fmla="*/ 66 w 102"/>
                <a:gd name="T17" fmla="*/ 50 h 97"/>
                <a:gd name="T18" fmla="*/ 66 w 102"/>
                <a:gd name="T19" fmla="*/ 83 h 97"/>
                <a:gd name="T20" fmla="*/ 102 w 102"/>
                <a:gd name="T21" fmla="*/ 83 h 97"/>
                <a:gd name="T22" fmla="*/ 102 w 102"/>
                <a:gd name="T23" fmla="*/ 97 h 97"/>
                <a:gd name="T24" fmla="*/ 0 w 102"/>
                <a:gd name="T25" fmla="*/ 97 h 97"/>
                <a:gd name="T26" fmla="*/ 0 w 102"/>
                <a:gd name="T27" fmla="*/ 83 h 97"/>
                <a:gd name="T28" fmla="*/ 14 w 102"/>
                <a:gd name="T29" fmla="*/ 83 h 97"/>
                <a:gd name="T30" fmla="*/ 14 w 102"/>
                <a:gd name="T31" fmla="*/ 28 h 97"/>
                <a:gd name="T32" fmla="*/ 31 w 102"/>
                <a:gd name="T33" fmla="*/ 28 h 97"/>
                <a:gd name="T34" fmla="*/ 31 w 102"/>
                <a:gd name="T35" fmla="*/ 83 h 97"/>
                <a:gd name="T36" fmla="*/ 47 w 102"/>
                <a:gd name="T37" fmla="*/ 83 h 97"/>
                <a:gd name="T38" fmla="*/ 47 w 102"/>
                <a:gd name="T39" fmla="*/ 14 h 97"/>
                <a:gd name="T40" fmla="*/ 7 w 102"/>
                <a:gd name="T41" fmla="*/ 1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97">
                  <a:moveTo>
                    <a:pt x="7" y="14"/>
                  </a:moveTo>
                  <a:lnTo>
                    <a:pt x="7" y="0"/>
                  </a:lnTo>
                  <a:lnTo>
                    <a:pt x="99" y="0"/>
                  </a:lnTo>
                  <a:lnTo>
                    <a:pt x="99" y="14"/>
                  </a:lnTo>
                  <a:lnTo>
                    <a:pt x="66" y="14"/>
                  </a:lnTo>
                  <a:lnTo>
                    <a:pt x="66" y="33"/>
                  </a:lnTo>
                  <a:lnTo>
                    <a:pt x="94" y="33"/>
                  </a:lnTo>
                  <a:lnTo>
                    <a:pt x="94" y="50"/>
                  </a:lnTo>
                  <a:lnTo>
                    <a:pt x="66" y="50"/>
                  </a:lnTo>
                  <a:lnTo>
                    <a:pt x="66" y="83"/>
                  </a:lnTo>
                  <a:lnTo>
                    <a:pt x="102" y="83"/>
                  </a:lnTo>
                  <a:lnTo>
                    <a:pt x="102" y="97"/>
                  </a:lnTo>
                  <a:lnTo>
                    <a:pt x="0" y="97"/>
                  </a:lnTo>
                  <a:lnTo>
                    <a:pt x="0" y="83"/>
                  </a:lnTo>
                  <a:lnTo>
                    <a:pt x="14" y="83"/>
                  </a:lnTo>
                  <a:lnTo>
                    <a:pt x="14" y="28"/>
                  </a:lnTo>
                  <a:lnTo>
                    <a:pt x="31" y="28"/>
                  </a:lnTo>
                  <a:lnTo>
                    <a:pt x="31" y="83"/>
                  </a:lnTo>
                  <a:lnTo>
                    <a:pt x="47" y="83"/>
                  </a:lnTo>
                  <a:lnTo>
                    <a:pt x="47" y="14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4" name="Freeform 134"/>
            <p:cNvSpPr>
              <a:spLocks noEditPoints="1"/>
            </p:cNvSpPr>
            <p:nvPr/>
          </p:nvSpPr>
          <p:spPr bwMode="auto">
            <a:xfrm>
              <a:off x="10756106" y="1281906"/>
              <a:ext cx="198438" cy="220663"/>
            </a:xfrm>
            <a:custGeom>
              <a:avLst/>
              <a:gdLst>
                <a:gd name="T0" fmla="*/ 0 w 53"/>
                <a:gd name="T1" fmla="*/ 42 h 59"/>
                <a:gd name="T2" fmla="*/ 0 w 53"/>
                <a:gd name="T3" fmla="*/ 10 h 59"/>
                <a:gd name="T4" fmla="*/ 22 w 53"/>
                <a:gd name="T5" fmla="*/ 10 h 59"/>
                <a:gd name="T6" fmla="*/ 22 w 53"/>
                <a:gd name="T7" fmla="*/ 0 h 59"/>
                <a:gd name="T8" fmla="*/ 31 w 53"/>
                <a:gd name="T9" fmla="*/ 0 h 59"/>
                <a:gd name="T10" fmla="*/ 31 w 53"/>
                <a:gd name="T11" fmla="*/ 10 h 59"/>
                <a:gd name="T12" fmla="*/ 53 w 53"/>
                <a:gd name="T13" fmla="*/ 10 h 59"/>
                <a:gd name="T14" fmla="*/ 53 w 53"/>
                <a:gd name="T15" fmla="*/ 32 h 59"/>
                <a:gd name="T16" fmla="*/ 44 w 53"/>
                <a:gd name="T17" fmla="*/ 42 h 59"/>
                <a:gd name="T18" fmla="*/ 31 w 53"/>
                <a:gd name="T19" fmla="*/ 42 h 59"/>
                <a:gd name="T20" fmla="*/ 31 w 53"/>
                <a:gd name="T21" fmla="*/ 59 h 59"/>
                <a:gd name="T22" fmla="*/ 22 w 53"/>
                <a:gd name="T23" fmla="*/ 59 h 59"/>
                <a:gd name="T24" fmla="*/ 22 w 53"/>
                <a:gd name="T25" fmla="*/ 42 h 59"/>
                <a:gd name="T26" fmla="*/ 0 w 53"/>
                <a:gd name="T27" fmla="*/ 42 h 59"/>
                <a:gd name="T28" fmla="*/ 8 w 53"/>
                <a:gd name="T29" fmla="*/ 37 h 59"/>
                <a:gd name="T30" fmla="*/ 22 w 53"/>
                <a:gd name="T31" fmla="*/ 37 h 59"/>
                <a:gd name="T32" fmla="*/ 22 w 53"/>
                <a:gd name="T33" fmla="*/ 16 h 59"/>
                <a:gd name="T34" fmla="*/ 8 w 53"/>
                <a:gd name="T35" fmla="*/ 16 h 59"/>
                <a:gd name="T36" fmla="*/ 8 w 53"/>
                <a:gd name="T37" fmla="*/ 37 h 59"/>
                <a:gd name="T38" fmla="*/ 45 w 53"/>
                <a:gd name="T39" fmla="*/ 16 h 59"/>
                <a:gd name="T40" fmla="*/ 31 w 53"/>
                <a:gd name="T41" fmla="*/ 16 h 59"/>
                <a:gd name="T42" fmla="*/ 31 w 53"/>
                <a:gd name="T43" fmla="*/ 37 h 59"/>
                <a:gd name="T44" fmla="*/ 41 w 53"/>
                <a:gd name="T45" fmla="*/ 37 h 59"/>
                <a:gd name="T46" fmla="*/ 45 w 53"/>
                <a:gd name="T47" fmla="*/ 33 h 59"/>
                <a:gd name="T48" fmla="*/ 45 w 53"/>
                <a:gd name="T49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59">
                  <a:moveTo>
                    <a:pt x="0" y="42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9"/>
                    <a:pt x="50" y="43"/>
                    <a:pt x="44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42"/>
                    <a:pt x="22" y="42"/>
                    <a:pt x="22" y="42"/>
                  </a:cubicBezTo>
                  <a:lnTo>
                    <a:pt x="0" y="42"/>
                  </a:lnTo>
                  <a:close/>
                  <a:moveTo>
                    <a:pt x="8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37"/>
                  </a:lnTo>
                  <a:close/>
                  <a:moveTo>
                    <a:pt x="45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4" y="37"/>
                    <a:pt x="45" y="35"/>
                    <a:pt x="45" y="33"/>
                  </a:cubicBezTo>
                  <a:lnTo>
                    <a:pt x="45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5" name="Freeform 135"/>
            <p:cNvSpPr/>
            <p:nvPr/>
          </p:nvSpPr>
          <p:spPr bwMode="auto">
            <a:xfrm>
              <a:off x="11010106" y="1329531"/>
              <a:ext cx="41275" cy="134938"/>
            </a:xfrm>
            <a:custGeom>
              <a:avLst/>
              <a:gdLst>
                <a:gd name="T0" fmla="*/ 0 w 11"/>
                <a:gd name="T1" fmla="*/ 36 h 36"/>
                <a:gd name="T2" fmla="*/ 3 w 11"/>
                <a:gd name="T3" fmla="*/ 0 h 36"/>
                <a:gd name="T4" fmla="*/ 11 w 11"/>
                <a:gd name="T5" fmla="*/ 0 h 36"/>
                <a:gd name="T6" fmla="*/ 8 w 11"/>
                <a:gd name="T7" fmla="*/ 36 h 36"/>
                <a:gd name="T8" fmla="*/ 0 w 1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6">
                  <a:moveTo>
                    <a:pt x="0" y="36"/>
                  </a:moveTo>
                  <a:cubicBezTo>
                    <a:pt x="2" y="23"/>
                    <a:pt x="3" y="11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0" y="25"/>
                    <a:pt x="8" y="36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6" name="Freeform 136"/>
            <p:cNvSpPr/>
            <p:nvPr/>
          </p:nvSpPr>
          <p:spPr bwMode="auto">
            <a:xfrm>
              <a:off x="11067256" y="1299368"/>
              <a:ext cx="123825" cy="195263"/>
            </a:xfrm>
            <a:custGeom>
              <a:avLst/>
              <a:gdLst>
                <a:gd name="T0" fmla="*/ 10 w 33"/>
                <a:gd name="T1" fmla="*/ 52 h 52"/>
                <a:gd name="T2" fmla="*/ 0 w 33"/>
                <a:gd name="T3" fmla="*/ 43 h 52"/>
                <a:gd name="T4" fmla="*/ 0 w 33"/>
                <a:gd name="T5" fmla="*/ 0 h 52"/>
                <a:gd name="T6" fmla="*/ 8 w 33"/>
                <a:gd name="T7" fmla="*/ 0 h 52"/>
                <a:gd name="T8" fmla="*/ 8 w 33"/>
                <a:gd name="T9" fmla="*/ 41 h 52"/>
                <a:gd name="T10" fmla="*/ 13 w 33"/>
                <a:gd name="T11" fmla="*/ 46 h 52"/>
                <a:gd name="T12" fmla="*/ 22 w 33"/>
                <a:gd name="T13" fmla="*/ 46 h 52"/>
                <a:gd name="T14" fmla="*/ 26 w 33"/>
                <a:gd name="T15" fmla="*/ 41 h 52"/>
                <a:gd name="T16" fmla="*/ 26 w 33"/>
                <a:gd name="T17" fmla="*/ 38 h 52"/>
                <a:gd name="T18" fmla="*/ 33 w 33"/>
                <a:gd name="T19" fmla="*/ 38 h 52"/>
                <a:gd name="T20" fmla="*/ 33 w 33"/>
                <a:gd name="T21" fmla="*/ 43 h 52"/>
                <a:gd name="T22" fmla="*/ 24 w 33"/>
                <a:gd name="T23" fmla="*/ 52 h 52"/>
                <a:gd name="T24" fmla="*/ 10 w 33"/>
                <a:gd name="T2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52">
                  <a:moveTo>
                    <a:pt x="10" y="52"/>
                  </a:moveTo>
                  <a:cubicBezTo>
                    <a:pt x="3" y="52"/>
                    <a:pt x="0" y="49"/>
                    <a:pt x="0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4"/>
                    <a:pt x="10" y="46"/>
                    <a:pt x="13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5" y="46"/>
                    <a:pt x="26" y="44"/>
                    <a:pt x="26" y="41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9"/>
                    <a:pt x="30" y="52"/>
                    <a:pt x="24" y="52"/>
                  </a:cubicBez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7" name="Freeform 137"/>
            <p:cNvSpPr/>
            <p:nvPr/>
          </p:nvSpPr>
          <p:spPr bwMode="auto">
            <a:xfrm>
              <a:off x="11116468" y="1281906"/>
              <a:ext cx="44450" cy="107950"/>
            </a:xfrm>
            <a:custGeom>
              <a:avLst/>
              <a:gdLst>
                <a:gd name="T0" fmla="*/ 4 w 12"/>
                <a:gd name="T1" fmla="*/ 29 h 29"/>
                <a:gd name="T2" fmla="*/ 0 w 12"/>
                <a:gd name="T3" fmla="*/ 0 h 29"/>
                <a:gd name="T4" fmla="*/ 8 w 12"/>
                <a:gd name="T5" fmla="*/ 0 h 29"/>
                <a:gd name="T6" fmla="*/ 12 w 12"/>
                <a:gd name="T7" fmla="*/ 29 h 29"/>
                <a:gd name="T8" fmla="*/ 4 w 12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9">
                  <a:moveTo>
                    <a:pt x="4" y="29"/>
                  </a:moveTo>
                  <a:cubicBezTo>
                    <a:pt x="4" y="20"/>
                    <a:pt x="2" y="1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9"/>
                    <a:pt x="12" y="19"/>
                    <a:pt x="12" y="29"/>
                  </a:cubicBezTo>
                  <a:lnTo>
                    <a:pt x="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8" name="Freeform 138"/>
            <p:cNvSpPr/>
            <p:nvPr/>
          </p:nvSpPr>
          <p:spPr bwMode="auto">
            <a:xfrm>
              <a:off x="11183143" y="1329531"/>
              <a:ext cx="49213" cy="134938"/>
            </a:xfrm>
            <a:custGeom>
              <a:avLst/>
              <a:gdLst>
                <a:gd name="T0" fmla="*/ 5 w 13"/>
                <a:gd name="T1" fmla="*/ 36 h 36"/>
                <a:gd name="T2" fmla="*/ 0 w 13"/>
                <a:gd name="T3" fmla="*/ 0 h 36"/>
                <a:gd name="T4" fmla="*/ 7 w 13"/>
                <a:gd name="T5" fmla="*/ 0 h 36"/>
                <a:gd name="T6" fmla="*/ 13 w 13"/>
                <a:gd name="T7" fmla="*/ 36 h 36"/>
                <a:gd name="T8" fmla="*/ 5 w 1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6">
                  <a:moveTo>
                    <a:pt x="5" y="36"/>
                  </a:moveTo>
                  <a:cubicBezTo>
                    <a:pt x="5" y="25"/>
                    <a:pt x="2" y="13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11"/>
                    <a:pt x="12" y="23"/>
                    <a:pt x="13" y="36"/>
                  </a:cubicBezTo>
                  <a:lnTo>
                    <a:pt x="5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9" name="Freeform 139"/>
            <p:cNvSpPr>
              <a:spLocks noEditPoints="1"/>
            </p:cNvSpPr>
            <p:nvPr/>
          </p:nvSpPr>
          <p:spPr bwMode="auto">
            <a:xfrm>
              <a:off x="6369843" y="962818"/>
              <a:ext cx="130175" cy="82550"/>
            </a:xfrm>
            <a:custGeom>
              <a:avLst/>
              <a:gdLst>
                <a:gd name="T0" fmla="*/ 8 w 35"/>
                <a:gd name="T1" fmla="*/ 2 h 22"/>
                <a:gd name="T2" fmla="*/ 7 w 35"/>
                <a:gd name="T3" fmla="*/ 8 h 22"/>
                <a:gd name="T4" fmla="*/ 5 w 35"/>
                <a:gd name="T5" fmla="*/ 9 h 22"/>
                <a:gd name="T6" fmla="*/ 3 w 35"/>
                <a:gd name="T7" fmla="*/ 9 h 22"/>
                <a:gd name="T8" fmla="*/ 1 w 35"/>
                <a:gd name="T9" fmla="*/ 11 h 22"/>
                <a:gd name="T10" fmla="*/ 1 w 35"/>
                <a:gd name="T11" fmla="*/ 12 h 22"/>
                <a:gd name="T12" fmla="*/ 0 w 35"/>
                <a:gd name="T13" fmla="*/ 14 h 22"/>
                <a:gd name="T14" fmla="*/ 0 w 35"/>
                <a:gd name="T15" fmla="*/ 15 h 22"/>
                <a:gd name="T16" fmla="*/ 1 w 35"/>
                <a:gd name="T17" fmla="*/ 15 h 22"/>
                <a:gd name="T18" fmla="*/ 4 w 35"/>
                <a:gd name="T19" fmla="*/ 15 h 22"/>
                <a:gd name="T20" fmla="*/ 7 w 35"/>
                <a:gd name="T21" fmla="*/ 15 h 22"/>
                <a:gd name="T22" fmla="*/ 9 w 35"/>
                <a:gd name="T23" fmla="*/ 18 h 22"/>
                <a:gd name="T24" fmla="*/ 10 w 35"/>
                <a:gd name="T25" fmla="*/ 19 h 22"/>
                <a:gd name="T26" fmla="*/ 11 w 35"/>
                <a:gd name="T27" fmla="*/ 18 h 22"/>
                <a:gd name="T28" fmla="*/ 10 w 35"/>
                <a:gd name="T29" fmla="*/ 16 h 22"/>
                <a:gd name="T30" fmla="*/ 10 w 35"/>
                <a:gd name="T31" fmla="*/ 16 h 22"/>
                <a:gd name="T32" fmla="*/ 11 w 35"/>
                <a:gd name="T33" fmla="*/ 15 h 22"/>
                <a:gd name="T34" fmla="*/ 12 w 35"/>
                <a:gd name="T35" fmla="*/ 16 h 22"/>
                <a:gd name="T36" fmla="*/ 13 w 35"/>
                <a:gd name="T37" fmla="*/ 16 h 22"/>
                <a:gd name="T38" fmla="*/ 13 w 35"/>
                <a:gd name="T39" fmla="*/ 17 h 22"/>
                <a:gd name="T40" fmla="*/ 13 w 35"/>
                <a:gd name="T41" fmla="*/ 18 h 22"/>
                <a:gd name="T42" fmla="*/ 13 w 35"/>
                <a:gd name="T43" fmla="*/ 18 h 22"/>
                <a:gd name="T44" fmla="*/ 13 w 35"/>
                <a:gd name="T45" fmla="*/ 19 h 22"/>
                <a:gd name="T46" fmla="*/ 12 w 35"/>
                <a:gd name="T47" fmla="*/ 20 h 22"/>
                <a:gd name="T48" fmla="*/ 10 w 35"/>
                <a:gd name="T49" fmla="*/ 21 h 22"/>
                <a:gd name="T50" fmla="*/ 15 w 35"/>
                <a:gd name="T51" fmla="*/ 21 h 22"/>
                <a:gd name="T52" fmla="*/ 18 w 35"/>
                <a:gd name="T53" fmla="*/ 18 h 22"/>
                <a:gd name="T54" fmla="*/ 18 w 35"/>
                <a:gd name="T55" fmla="*/ 18 h 22"/>
                <a:gd name="T56" fmla="*/ 17 w 35"/>
                <a:gd name="T57" fmla="*/ 17 h 22"/>
                <a:gd name="T58" fmla="*/ 18 w 35"/>
                <a:gd name="T59" fmla="*/ 17 h 22"/>
                <a:gd name="T60" fmla="*/ 27 w 35"/>
                <a:gd name="T61" fmla="*/ 18 h 22"/>
                <a:gd name="T62" fmla="*/ 35 w 35"/>
                <a:gd name="T63" fmla="*/ 16 h 22"/>
                <a:gd name="T64" fmla="*/ 31 w 35"/>
                <a:gd name="T65" fmla="*/ 14 h 22"/>
                <a:gd name="T66" fmla="*/ 27 w 35"/>
                <a:gd name="T67" fmla="*/ 13 h 22"/>
                <a:gd name="T68" fmla="*/ 25 w 35"/>
                <a:gd name="T69" fmla="*/ 13 h 22"/>
                <a:gd name="T70" fmla="*/ 22 w 35"/>
                <a:gd name="T71" fmla="*/ 13 h 22"/>
                <a:gd name="T72" fmla="*/ 19 w 35"/>
                <a:gd name="T73" fmla="*/ 12 h 22"/>
                <a:gd name="T74" fmla="*/ 18 w 35"/>
                <a:gd name="T75" fmla="*/ 11 h 22"/>
                <a:gd name="T76" fmla="*/ 17 w 35"/>
                <a:gd name="T77" fmla="*/ 10 h 22"/>
                <a:gd name="T78" fmla="*/ 16 w 35"/>
                <a:gd name="T79" fmla="*/ 8 h 22"/>
                <a:gd name="T80" fmla="*/ 15 w 35"/>
                <a:gd name="T81" fmla="*/ 5 h 22"/>
                <a:gd name="T82" fmla="*/ 13 w 35"/>
                <a:gd name="T83" fmla="*/ 2 h 22"/>
                <a:gd name="T84" fmla="*/ 13 w 35"/>
                <a:gd name="T85" fmla="*/ 2 h 22"/>
                <a:gd name="T86" fmla="*/ 12 w 35"/>
                <a:gd name="T87" fmla="*/ 1 h 22"/>
                <a:gd name="T88" fmla="*/ 12 w 35"/>
                <a:gd name="T89" fmla="*/ 1 h 22"/>
                <a:gd name="T90" fmla="*/ 11 w 35"/>
                <a:gd name="T91" fmla="*/ 0 h 22"/>
                <a:gd name="T92" fmla="*/ 10 w 35"/>
                <a:gd name="T93" fmla="*/ 7 h 22"/>
                <a:gd name="T94" fmla="*/ 11 w 35"/>
                <a:gd name="T95" fmla="*/ 8 h 22"/>
                <a:gd name="T96" fmla="*/ 12 w 35"/>
                <a:gd name="T97" fmla="*/ 9 h 22"/>
                <a:gd name="T98" fmla="*/ 13 w 35"/>
                <a:gd name="T99" fmla="*/ 8 h 22"/>
                <a:gd name="T100" fmla="*/ 13 w 35"/>
                <a:gd name="T101" fmla="*/ 11 h 22"/>
                <a:gd name="T102" fmla="*/ 10 w 35"/>
                <a:gd name="T103" fmla="*/ 10 h 22"/>
                <a:gd name="T104" fmla="*/ 9 w 35"/>
                <a:gd name="T105" fmla="*/ 9 h 22"/>
                <a:gd name="T106" fmla="*/ 10 w 35"/>
                <a:gd name="T10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" h="22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5"/>
                    <a:pt x="4" y="15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8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0" y="18"/>
                    <a:pt x="10" y="18"/>
                    <a:pt x="10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11" y="21"/>
                    <a:pt x="11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2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6" y="20"/>
                    <a:pt x="17" y="20"/>
                    <a:pt x="17" y="20"/>
                  </a:cubicBezTo>
                  <a:cubicBezTo>
                    <a:pt x="17" y="20"/>
                    <a:pt x="17" y="19"/>
                    <a:pt x="17" y="19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7"/>
                    <a:pt x="21" y="17"/>
                    <a:pt x="21" y="17"/>
                  </a:cubicBezTo>
                  <a:cubicBezTo>
                    <a:pt x="21" y="17"/>
                    <a:pt x="21" y="17"/>
                    <a:pt x="22" y="17"/>
                  </a:cubicBezTo>
                  <a:cubicBezTo>
                    <a:pt x="23" y="17"/>
                    <a:pt x="24" y="17"/>
                    <a:pt x="25" y="17"/>
                  </a:cubicBezTo>
                  <a:cubicBezTo>
                    <a:pt x="25" y="18"/>
                    <a:pt x="26" y="18"/>
                    <a:pt x="27" y="18"/>
                  </a:cubicBezTo>
                  <a:cubicBezTo>
                    <a:pt x="27" y="18"/>
                    <a:pt x="28" y="18"/>
                    <a:pt x="28" y="18"/>
                  </a:cubicBezTo>
                  <a:cubicBezTo>
                    <a:pt x="29" y="18"/>
                    <a:pt x="30" y="18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4" y="17"/>
                    <a:pt x="35" y="17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2" y="14"/>
                  </a:cubicBezTo>
                  <a:cubicBezTo>
                    <a:pt x="32" y="14"/>
                    <a:pt x="31" y="14"/>
                    <a:pt x="31" y="14"/>
                  </a:cubicBezTo>
                  <a:cubicBezTo>
                    <a:pt x="30" y="14"/>
                    <a:pt x="29" y="14"/>
                    <a:pt x="29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7" y="14"/>
                  </a:cubicBezTo>
                  <a:cubicBezTo>
                    <a:pt x="27" y="14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8" y="12"/>
                    <a:pt x="18" y="12"/>
                  </a:cubicBezTo>
                  <a:cubicBezTo>
                    <a:pt x="18" y="12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6" y="7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6"/>
                  </a:moveTo>
                  <a:cubicBezTo>
                    <a:pt x="10" y="6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2" y="11"/>
                    <a:pt x="11" y="10"/>
                    <a:pt x="1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8"/>
                    <a:pt x="10" y="7"/>
                    <a:pt x="10" y="7"/>
                  </a:cubicBezTo>
                  <a:cubicBezTo>
                    <a:pt x="10" y="7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0" name="Freeform 140"/>
            <p:cNvSpPr/>
            <p:nvPr/>
          </p:nvSpPr>
          <p:spPr bwMode="auto">
            <a:xfrm>
              <a:off x="6480968" y="823118"/>
              <a:ext cx="82550" cy="71438"/>
            </a:xfrm>
            <a:custGeom>
              <a:avLst/>
              <a:gdLst>
                <a:gd name="T0" fmla="*/ 15 w 22"/>
                <a:gd name="T1" fmla="*/ 5 h 19"/>
                <a:gd name="T2" fmla="*/ 7 w 22"/>
                <a:gd name="T3" fmla="*/ 0 h 19"/>
                <a:gd name="T4" fmla="*/ 6 w 22"/>
                <a:gd name="T5" fmla="*/ 0 h 19"/>
                <a:gd name="T6" fmla="*/ 4 w 22"/>
                <a:gd name="T7" fmla="*/ 0 h 19"/>
                <a:gd name="T8" fmla="*/ 1 w 22"/>
                <a:gd name="T9" fmla="*/ 3 h 19"/>
                <a:gd name="T10" fmla="*/ 1 w 22"/>
                <a:gd name="T11" fmla="*/ 10 h 19"/>
                <a:gd name="T12" fmla="*/ 1 w 22"/>
                <a:gd name="T13" fmla="*/ 7 h 19"/>
                <a:gd name="T14" fmla="*/ 2 w 22"/>
                <a:gd name="T15" fmla="*/ 3 h 19"/>
                <a:gd name="T16" fmla="*/ 6 w 22"/>
                <a:gd name="T17" fmla="*/ 1 h 19"/>
                <a:gd name="T18" fmla="*/ 8 w 22"/>
                <a:gd name="T19" fmla="*/ 2 h 19"/>
                <a:gd name="T20" fmla="*/ 11 w 22"/>
                <a:gd name="T21" fmla="*/ 4 h 19"/>
                <a:gd name="T22" fmla="*/ 12 w 22"/>
                <a:gd name="T23" fmla="*/ 5 h 19"/>
                <a:gd name="T24" fmla="*/ 14 w 22"/>
                <a:gd name="T25" fmla="*/ 7 h 19"/>
                <a:gd name="T26" fmla="*/ 19 w 22"/>
                <a:gd name="T27" fmla="*/ 10 h 19"/>
                <a:gd name="T28" fmla="*/ 18 w 22"/>
                <a:gd name="T29" fmla="*/ 12 h 19"/>
                <a:gd name="T30" fmla="*/ 15 w 22"/>
                <a:gd name="T31" fmla="*/ 14 h 19"/>
                <a:gd name="T32" fmla="*/ 14 w 22"/>
                <a:gd name="T33" fmla="*/ 14 h 19"/>
                <a:gd name="T34" fmla="*/ 15 w 22"/>
                <a:gd name="T35" fmla="*/ 12 h 19"/>
                <a:gd name="T36" fmla="*/ 14 w 22"/>
                <a:gd name="T37" fmla="*/ 12 h 19"/>
                <a:gd name="T38" fmla="*/ 13 w 22"/>
                <a:gd name="T39" fmla="*/ 12 h 19"/>
                <a:gd name="T40" fmla="*/ 12 w 22"/>
                <a:gd name="T41" fmla="*/ 13 h 19"/>
                <a:gd name="T42" fmla="*/ 11 w 22"/>
                <a:gd name="T43" fmla="*/ 12 h 19"/>
                <a:gd name="T44" fmla="*/ 11 w 22"/>
                <a:gd name="T45" fmla="*/ 12 h 19"/>
                <a:gd name="T46" fmla="*/ 11 w 22"/>
                <a:gd name="T47" fmla="*/ 11 h 19"/>
                <a:gd name="T48" fmla="*/ 11 w 22"/>
                <a:gd name="T49" fmla="*/ 10 h 19"/>
                <a:gd name="T50" fmla="*/ 9 w 22"/>
                <a:gd name="T51" fmla="*/ 10 h 19"/>
                <a:gd name="T52" fmla="*/ 8 w 22"/>
                <a:gd name="T53" fmla="*/ 10 h 19"/>
                <a:gd name="T54" fmla="*/ 8 w 22"/>
                <a:gd name="T55" fmla="*/ 10 h 19"/>
                <a:gd name="T56" fmla="*/ 7 w 22"/>
                <a:gd name="T57" fmla="*/ 9 h 19"/>
                <a:gd name="T58" fmla="*/ 6 w 22"/>
                <a:gd name="T59" fmla="*/ 9 h 19"/>
                <a:gd name="T60" fmla="*/ 5 w 22"/>
                <a:gd name="T61" fmla="*/ 9 h 19"/>
                <a:gd name="T62" fmla="*/ 4 w 22"/>
                <a:gd name="T63" fmla="*/ 10 h 19"/>
                <a:gd name="T64" fmla="*/ 4 w 22"/>
                <a:gd name="T65" fmla="*/ 11 h 19"/>
                <a:gd name="T66" fmla="*/ 4 w 22"/>
                <a:gd name="T67" fmla="*/ 12 h 19"/>
                <a:gd name="T68" fmla="*/ 4 w 22"/>
                <a:gd name="T69" fmla="*/ 13 h 19"/>
                <a:gd name="T70" fmla="*/ 4 w 22"/>
                <a:gd name="T71" fmla="*/ 13 h 19"/>
                <a:gd name="T72" fmla="*/ 5 w 22"/>
                <a:gd name="T73" fmla="*/ 14 h 19"/>
                <a:gd name="T74" fmla="*/ 6 w 22"/>
                <a:gd name="T75" fmla="*/ 13 h 19"/>
                <a:gd name="T76" fmla="*/ 7 w 22"/>
                <a:gd name="T77" fmla="*/ 15 h 19"/>
                <a:gd name="T78" fmla="*/ 7 w 22"/>
                <a:gd name="T79" fmla="*/ 15 h 19"/>
                <a:gd name="T80" fmla="*/ 8 w 22"/>
                <a:gd name="T81" fmla="*/ 16 h 19"/>
                <a:gd name="T82" fmla="*/ 9 w 22"/>
                <a:gd name="T83" fmla="*/ 16 h 19"/>
                <a:gd name="T84" fmla="*/ 9 w 22"/>
                <a:gd name="T85" fmla="*/ 16 h 19"/>
                <a:gd name="T86" fmla="*/ 10 w 22"/>
                <a:gd name="T87" fmla="*/ 16 h 19"/>
                <a:gd name="T88" fmla="*/ 10 w 22"/>
                <a:gd name="T89" fmla="*/ 17 h 19"/>
                <a:gd name="T90" fmla="*/ 12 w 22"/>
                <a:gd name="T91" fmla="*/ 16 h 19"/>
                <a:gd name="T92" fmla="*/ 12 w 22"/>
                <a:gd name="T93" fmla="*/ 16 h 19"/>
                <a:gd name="T94" fmla="*/ 13 w 22"/>
                <a:gd name="T95" fmla="*/ 15 h 19"/>
                <a:gd name="T96" fmla="*/ 14 w 22"/>
                <a:gd name="T97" fmla="*/ 14 h 19"/>
                <a:gd name="T98" fmla="*/ 14 w 22"/>
                <a:gd name="T99" fmla="*/ 14 h 19"/>
                <a:gd name="T100" fmla="*/ 14 w 22"/>
                <a:gd name="T101" fmla="*/ 16 h 19"/>
                <a:gd name="T102" fmla="*/ 13 w 22"/>
                <a:gd name="T103" fmla="*/ 18 h 19"/>
                <a:gd name="T104" fmla="*/ 12 w 22"/>
                <a:gd name="T105" fmla="*/ 19 h 19"/>
                <a:gd name="T106" fmla="*/ 14 w 22"/>
                <a:gd name="T107" fmla="*/ 19 h 19"/>
                <a:gd name="T108" fmla="*/ 18 w 22"/>
                <a:gd name="T109" fmla="*/ 14 h 19"/>
                <a:gd name="T110" fmla="*/ 21 w 22"/>
                <a:gd name="T111" fmla="*/ 12 h 19"/>
                <a:gd name="T112" fmla="*/ 18 w 22"/>
                <a:gd name="T11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" h="19">
                  <a:moveTo>
                    <a:pt x="18" y="7"/>
                  </a:moveTo>
                  <a:cubicBezTo>
                    <a:pt x="18" y="7"/>
                    <a:pt x="18" y="7"/>
                    <a:pt x="17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6" y="6"/>
                    <a:pt x="15" y="5"/>
                    <a:pt x="15" y="5"/>
                  </a:cubicBezTo>
                  <a:cubicBezTo>
                    <a:pt x="15" y="5"/>
                    <a:pt x="14" y="4"/>
                    <a:pt x="14" y="4"/>
                  </a:cubicBezTo>
                  <a:cubicBezTo>
                    <a:pt x="13" y="4"/>
                    <a:pt x="12" y="3"/>
                    <a:pt x="11" y="2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8" y="1"/>
                    <a:pt x="8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6"/>
                    <a:pt x="14" y="6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5" y="7"/>
                    <a:pt x="16" y="7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8" y="9"/>
                  </a:cubicBezTo>
                  <a:cubicBezTo>
                    <a:pt x="18" y="9"/>
                    <a:pt x="19" y="9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8" y="12"/>
                    <a:pt x="18" y="12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6" y="13"/>
                    <a:pt x="16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6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8"/>
                    <a:pt x="16" y="17"/>
                    <a:pt x="16" y="16"/>
                  </a:cubicBezTo>
                  <a:cubicBezTo>
                    <a:pt x="16" y="16"/>
                    <a:pt x="17" y="15"/>
                    <a:pt x="17" y="15"/>
                  </a:cubicBezTo>
                  <a:cubicBezTo>
                    <a:pt x="17" y="15"/>
                    <a:pt x="17" y="15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3"/>
                    <a:pt x="19" y="13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1" y="12"/>
                    <a:pt x="22" y="11"/>
                    <a:pt x="22" y="11"/>
                  </a:cubicBezTo>
                  <a:cubicBezTo>
                    <a:pt x="22" y="11"/>
                    <a:pt x="22" y="10"/>
                    <a:pt x="22" y="10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0" y="8"/>
                    <a:pt x="19" y="8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1" name="Freeform 141"/>
            <p:cNvSpPr/>
            <p:nvPr/>
          </p:nvSpPr>
          <p:spPr bwMode="auto">
            <a:xfrm>
              <a:off x="6519068" y="850106"/>
              <a:ext cx="11113" cy="11113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3 h 3"/>
                <a:gd name="T4" fmla="*/ 2 w 3"/>
                <a:gd name="T5" fmla="*/ 3 h 3"/>
                <a:gd name="T6" fmla="*/ 2 w 3"/>
                <a:gd name="T7" fmla="*/ 3 h 3"/>
                <a:gd name="T8" fmla="*/ 2 w 3"/>
                <a:gd name="T9" fmla="*/ 2 h 3"/>
                <a:gd name="T10" fmla="*/ 2 w 3"/>
                <a:gd name="T11" fmla="*/ 2 h 3"/>
                <a:gd name="T12" fmla="*/ 2 w 3"/>
                <a:gd name="T13" fmla="*/ 2 h 3"/>
                <a:gd name="T14" fmla="*/ 3 w 3"/>
                <a:gd name="T15" fmla="*/ 2 h 3"/>
                <a:gd name="T16" fmla="*/ 3 w 3"/>
                <a:gd name="T17" fmla="*/ 2 h 3"/>
                <a:gd name="T18" fmla="*/ 3 w 3"/>
                <a:gd name="T19" fmla="*/ 1 h 3"/>
                <a:gd name="T20" fmla="*/ 3 w 3"/>
                <a:gd name="T21" fmla="*/ 1 h 3"/>
                <a:gd name="T22" fmla="*/ 3 w 3"/>
                <a:gd name="T23" fmla="*/ 1 h 3"/>
                <a:gd name="T24" fmla="*/ 3 w 3"/>
                <a:gd name="T25" fmla="*/ 1 h 3"/>
                <a:gd name="T26" fmla="*/ 3 w 3"/>
                <a:gd name="T27" fmla="*/ 0 h 3"/>
                <a:gd name="T28" fmla="*/ 3 w 3"/>
                <a:gd name="T29" fmla="*/ 0 h 3"/>
                <a:gd name="T30" fmla="*/ 2 w 3"/>
                <a:gd name="T31" fmla="*/ 0 h 3"/>
                <a:gd name="T32" fmla="*/ 2 w 3"/>
                <a:gd name="T33" fmla="*/ 0 h 3"/>
                <a:gd name="T34" fmla="*/ 1 w 3"/>
                <a:gd name="T35" fmla="*/ 1 h 3"/>
                <a:gd name="T36" fmla="*/ 0 w 3"/>
                <a:gd name="T37" fmla="*/ 1 h 3"/>
                <a:gd name="T38" fmla="*/ 0 w 3"/>
                <a:gd name="T39" fmla="*/ 1 h 3"/>
                <a:gd name="T40" fmla="*/ 0 w 3"/>
                <a:gd name="T41" fmla="*/ 2 h 3"/>
                <a:gd name="T42" fmla="*/ 0 w 3"/>
                <a:gd name="T43" fmla="*/ 2 h 3"/>
                <a:gd name="T44" fmla="*/ 1 w 3"/>
                <a:gd name="T45" fmla="*/ 2 h 3"/>
                <a:gd name="T46" fmla="*/ 1 w 3"/>
                <a:gd name="T47" fmla="*/ 2 h 3"/>
                <a:gd name="T48" fmla="*/ 1 w 3"/>
                <a:gd name="T49" fmla="*/ 3 h 3"/>
                <a:gd name="T50" fmla="*/ 2 w 3"/>
                <a:gd name="T5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2" name="Freeform 142"/>
            <p:cNvSpPr/>
            <p:nvPr/>
          </p:nvSpPr>
          <p:spPr bwMode="auto">
            <a:xfrm>
              <a:off x="6480968" y="864393"/>
              <a:ext cx="49213" cy="49213"/>
            </a:xfrm>
            <a:custGeom>
              <a:avLst/>
              <a:gdLst>
                <a:gd name="T0" fmla="*/ 2 w 13"/>
                <a:gd name="T1" fmla="*/ 1 h 13"/>
                <a:gd name="T2" fmla="*/ 3 w 13"/>
                <a:gd name="T3" fmla="*/ 1 h 13"/>
                <a:gd name="T4" fmla="*/ 3 w 13"/>
                <a:gd name="T5" fmla="*/ 1 h 13"/>
                <a:gd name="T6" fmla="*/ 3 w 13"/>
                <a:gd name="T7" fmla="*/ 1 h 13"/>
                <a:gd name="T8" fmla="*/ 2 w 13"/>
                <a:gd name="T9" fmla="*/ 1 h 13"/>
                <a:gd name="T10" fmla="*/ 2 w 13"/>
                <a:gd name="T11" fmla="*/ 0 h 13"/>
                <a:gd name="T12" fmla="*/ 1 w 13"/>
                <a:gd name="T13" fmla="*/ 0 h 13"/>
                <a:gd name="T14" fmla="*/ 1 w 13"/>
                <a:gd name="T15" fmla="*/ 1 h 13"/>
                <a:gd name="T16" fmla="*/ 0 w 13"/>
                <a:gd name="T17" fmla="*/ 2 h 13"/>
                <a:gd name="T18" fmla="*/ 1 w 13"/>
                <a:gd name="T19" fmla="*/ 4 h 13"/>
                <a:gd name="T20" fmla="*/ 2 w 13"/>
                <a:gd name="T21" fmla="*/ 5 h 13"/>
                <a:gd name="T22" fmla="*/ 3 w 13"/>
                <a:gd name="T23" fmla="*/ 6 h 13"/>
                <a:gd name="T24" fmla="*/ 4 w 13"/>
                <a:gd name="T25" fmla="*/ 8 h 13"/>
                <a:gd name="T26" fmla="*/ 5 w 13"/>
                <a:gd name="T27" fmla="*/ 10 h 13"/>
                <a:gd name="T28" fmla="*/ 7 w 13"/>
                <a:gd name="T29" fmla="*/ 11 h 13"/>
                <a:gd name="T30" fmla="*/ 9 w 13"/>
                <a:gd name="T31" fmla="*/ 13 h 13"/>
                <a:gd name="T32" fmla="*/ 9 w 13"/>
                <a:gd name="T33" fmla="*/ 13 h 13"/>
                <a:gd name="T34" fmla="*/ 10 w 13"/>
                <a:gd name="T35" fmla="*/ 13 h 13"/>
                <a:gd name="T36" fmla="*/ 11 w 13"/>
                <a:gd name="T37" fmla="*/ 13 h 13"/>
                <a:gd name="T38" fmla="*/ 11 w 13"/>
                <a:gd name="T39" fmla="*/ 13 h 13"/>
                <a:gd name="T40" fmla="*/ 12 w 13"/>
                <a:gd name="T41" fmla="*/ 13 h 13"/>
                <a:gd name="T42" fmla="*/ 12 w 13"/>
                <a:gd name="T43" fmla="*/ 13 h 13"/>
                <a:gd name="T44" fmla="*/ 12 w 13"/>
                <a:gd name="T45" fmla="*/ 13 h 13"/>
                <a:gd name="T46" fmla="*/ 12 w 13"/>
                <a:gd name="T47" fmla="*/ 13 h 13"/>
                <a:gd name="T48" fmla="*/ 12 w 13"/>
                <a:gd name="T49" fmla="*/ 13 h 13"/>
                <a:gd name="T50" fmla="*/ 12 w 13"/>
                <a:gd name="T51" fmla="*/ 13 h 13"/>
                <a:gd name="T52" fmla="*/ 12 w 13"/>
                <a:gd name="T53" fmla="*/ 13 h 13"/>
                <a:gd name="T54" fmla="*/ 12 w 13"/>
                <a:gd name="T55" fmla="*/ 12 h 13"/>
                <a:gd name="T56" fmla="*/ 12 w 13"/>
                <a:gd name="T57" fmla="*/ 12 h 13"/>
                <a:gd name="T58" fmla="*/ 12 w 13"/>
                <a:gd name="T59" fmla="*/ 12 h 13"/>
                <a:gd name="T60" fmla="*/ 12 w 13"/>
                <a:gd name="T61" fmla="*/ 12 h 13"/>
                <a:gd name="T62" fmla="*/ 13 w 13"/>
                <a:gd name="T63" fmla="*/ 11 h 13"/>
                <a:gd name="T64" fmla="*/ 12 w 13"/>
                <a:gd name="T65" fmla="*/ 11 h 13"/>
                <a:gd name="T66" fmla="*/ 12 w 13"/>
                <a:gd name="T67" fmla="*/ 11 h 13"/>
                <a:gd name="T68" fmla="*/ 12 w 13"/>
                <a:gd name="T69" fmla="*/ 11 h 13"/>
                <a:gd name="T70" fmla="*/ 10 w 13"/>
                <a:gd name="T71" fmla="*/ 11 h 13"/>
                <a:gd name="T72" fmla="*/ 9 w 13"/>
                <a:gd name="T73" fmla="*/ 10 h 13"/>
                <a:gd name="T74" fmla="*/ 9 w 13"/>
                <a:gd name="T75" fmla="*/ 9 h 13"/>
                <a:gd name="T76" fmla="*/ 8 w 13"/>
                <a:gd name="T77" fmla="*/ 9 h 13"/>
                <a:gd name="T78" fmla="*/ 8 w 13"/>
                <a:gd name="T79" fmla="*/ 9 h 13"/>
                <a:gd name="T80" fmla="*/ 9 w 13"/>
                <a:gd name="T81" fmla="*/ 10 h 13"/>
                <a:gd name="T82" fmla="*/ 9 w 13"/>
                <a:gd name="T83" fmla="*/ 10 h 13"/>
                <a:gd name="T84" fmla="*/ 9 w 13"/>
                <a:gd name="T85" fmla="*/ 10 h 13"/>
                <a:gd name="T86" fmla="*/ 9 w 13"/>
                <a:gd name="T87" fmla="*/ 10 h 13"/>
                <a:gd name="T88" fmla="*/ 9 w 13"/>
                <a:gd name="T89" fmla="*/ 10 h 13"/>
                <a:gd name="T90" fmla="*/ 8 w 13"/>
                <a:gd name="T91" fmla="*/ 10 h 13"/>
                <a:gd name="T92" fmla="*/ 7 w 13"/>
                <a:gd name="T93" fmla="*/ 9 h 13"/>
                <a:gd name="T94" fmla="*/ 4 w 13"/>
                <a:gd name="T95" fmla="*/ 7 h 13"/>
                <a:gd name="T96" fmla="*/ 3 w 13"/>
                <a:gd name="T97" fmla="*/ 4 h 13"/>
                <a:gd name="T98" fmla="*/ 2 w 13"/>
                <a:gd name="T99" fmla="*/ 3 h 13"/>
                <a:gd name="T100" fmla="*/ 2 w 13"/>
                <a:gd name="T101" fmla="*/ 2 h 13"/>
                <a:gd name="T102" fmla="*/ 2 w 13"/>
                <a:gd name="T103" fmla="*/ 2 h 13"/>
                <a:gd name="T104" fmla="*/ 2 w 13"/>
                <a:gd name="T105" fmla="*/ 2 h 13"/>
                <a:gd name="T106" fmla="*/ 2 w 13"/>
                <a:gd name="T107" fmla="*/ 2 h 13"/>
                <a:gd name="T108" fmla="*/ 2 w 13"/>
                <a:gd name="T109" fmla="*/ 2 h 13"/>
                <a:gd name="T110" fmla="*/ 2 w 13"/>
                <a:gd name="T111" fmla="*/ 2 h 13"/>
                <a:gd name="T112" fmla="*/ 2 w 13"/>
                <a:gd name="T113" fmla="*/ 1 h 13"/>
                <a:gd name="T114" fmla="*/ 2 w 13"/>
                <a:gd name="T1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" h="13">
                  <a:moveTo>
                    <a:pt x="2" y="1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4" y="8"/>
                    <a:pt x="4" y="8"/>
                  </a:cubicBezTo>
                  <a:cubicBezTo>
                    <a:pt x="4" y="9"/>
                    <a:pt x="5" y="9"/>
                    <a:pt x="5" y="10"/>
                  </a:cubicBezTo>
                  <a:cubicBezTo>
                    <a:pt x="6" y="10"/>
                    <a:pt x="6" y="11"/>
                    <a:pt x="7" y="11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10" y="13"/>
                    <a:pt x="10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1"/>
                    <a:pt x="13" y="11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10" y="11"/>
                    <a:pt x="10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7" y="9"/>
                  </a:cubicBezTo>
                  <a:cubicBezTo>
                    <a:pt x="6" y="8"/>
                    <a:pt x="5" y="8"/>
                    <a:pt x="4" y="7"/>
                  </a:cubicBezTo>
                  <a:cubicBezTo>
                    <a:pt x="4" y="6"/>
                    <a:pt x="3" y="5"/>
                    <a:pt x="3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3" name="Freeform 143"/>
            <p:cNvSpPr/>
            <p:nvPr/>
          </p:nvSpPr>
          <p:spPr bwMode="auto">
            <a:xfrm>
              <a:off x="6601618" y="710406"/>
              <a:ext cx="44450" cy="79375"/>
            </a:xfrm>
            <a:custGeom>
              <a:avLst/>
              <a:gdLst>
                <a:gd name="T0" fmla="*/ 9 w 12"/>
                <a:gd name="T1" fmla="*/ 6 h 21"/>
                <a:gd name="T2" fmla="*/ 9 w 12"/>
                <a:gd name="T3" fmla="*/ 8 h 21"/>
                <a:gd name="T4" fmla="*/ 8 w 12"/>
                <a:gd name="T5" fmla="*/ 13 h 21"/>
                <a:gd name="T6" fmla="*/ 8 w 12"/>
                <a:gd name="T7" fmla="*/ 13 h 21"/>
                <a:gd name="T8" fmla="*/ 7 w 12"/>
                <a:gd name="T9" fmla="*/ 10 h 21"/>
                <a:gd name="T10" fmla="*/ 8 w 12"/>
                <a:gd name="T11" fmla="*/ 9 h 21"/>
                <a:gd name="T12" fmla="*/ 8 w 12"/>
                <a:gd name="T13" fmla="*/ 7 h 21"/>
                <a:gd name="T14" fmla="*/ 7 w 12"/>
                <a:gd name="T15" fmla="*/ 6 h 21"/>
                <a:gd name="T16" fmla="*/ 6 w 12"/>
                <a:gd name="T17" fmla="*/ 6 h 21"/>
                <a:gd name="T18" fmla="*/ 6 w 12"/>
                <a:gd name="T19" fmla="*/ 3 h 21"/>
                <a:gd name="T20" fmla="*/ 4 w 12"/>
                <a:gd name="T21" fmla="*/ 0 h 21"/>
                <a:gd name="T22" fmla="*/ 2 w 12"/>
                <a:gd name="T23" fmla="*/ 1 h 21"/>
                <a:gd name="T24" fmla="*/ 2 w 12"/>
                <a:gd name="T25" fmla="*/ 3 h 21"/>
                <a:gd name="T26" fmla="*/ 2 w 12"/>
                <a:gd name="T27" fmla="*/ 5 h 21"/>
                <a:gd name="T28" fmla="*/ 2 w 12"/>
                <a:gd name="T29" fmla="*/ 7 h 21"/>
                <a:gd name="T30" fmla="*/ 2 w 12"/>
                <a:gd name="T31" fmla="*/ 8 h 21"/>
                <a:gd name="T32" fmla="*/ 1 w 12"/>
                <a:gd name="T33" fmla="*/ 12 h 21"/>
                <a:gd name="T34" fmla="*/ 1 w 12"/>
                <a:gd name="T35" fmla="*/ 13 h 21"/>
                <a:gd name="T36" fmla="*/ 2 w 12"/>
                <a:gd name="T37" fmla="*/ 12 h 21"/>
                <a:gd name="T38" fmla="*/ 3 w 12"/>
                <a:gd name="T39" fmla="*/ 10 h 21"/>
                <a:gd name="T40" fmla="*/ 4 w 12"/>
                <a:gd name="T41" fmla="*/ 10 h 21"/>
                <a:gd name="T42" fmla="*/ 4 w 12"/>
                <a:gd name="T43" fmla="*/ 9 h 21"/>
                <a:gd name="T44" fmla="*/ 5 w 12"/>
                <a:gd name="T45" fmla="*/ 9 h 21"/>
                <a:gd name="T46" fmla="*/ 5 w 12"/>
                <a:gd name="T47" fmla="*/ 10 h 21"/>
                <a:gd name="T48" fmla="*/ 4 w 12"/>
                <a:gd name="T49" fmla="*/ 12 h 21"/>
                <a:gd name="T50" fmla="*/ 3 w 12"/>
                <a:gd name="T51" fmla="*/ 14 h 21"/>
                <a:gd name="T52" fmla="*/ 2 w 12"/>
                <a:gd name="T53" fmla="*/ 15 h 21"/>
                <a:gd name="T54" fmla="*/ 2 w 12"/>
                <a:gd name="T55" fmla="*/ 16 h 21"/>
                <a:gd name="T56" fmla="*/ 1 w 12"/>
                <a:gd name="T57" fmla="*/ 16 h 21"/>
                <a:gd name="T58" fmla="*/ 0 w 12"/>
                <a:gd name="T59" fmla="*/ 18 h 21"/>
                <a:gd name="T60" fmla="*/ 1 w 12"/>
                <a:gd name="T61" fmla="*/ 18 h 21"/>
                <a:gd name="T62" fmla="*/ 1 w 12"/>
                <a:gd name="T63" fmla="*/ 18 h 21"/>
                <a:gd name="T64" fmla="*/ 2 w 12"/>
                <a:gd name="T65" fmla="*/ 17 h 21"/>
                <a:gd name="T66" fmla="*/ 3 w 12"/>
                <a:gd name="T67" fmla="*/ 17 h 21"/>
                <a:gd name="T68" fmla="*/ 4 w 12"/>
                <a:gd name="T69" fmla="*/ 16 h 21"/>
                <a:gd name="T70" fmla="*/ 4 w 12"/>
                <a:gd name="T71" fmla="*/ 18 h 21"/>
                <a:gd name="T72" fmla="*/ 4 w 12"/>
                <a:gd name="T73" fmla="*/ 18 h 21"/>
                <a:gd name="T74" fmla="*/ 4 w 12"/>
                <a:gd name="T75" fmla="*/ 20 h 21"/>
                <a:gd name="T76" fmla="*/ 4 w 12"/>
                <a:gd name="T77" fmla="*/ 20 h 21"/>
                <a:gd name="T78" fmla="*/ 4 w 12"/>
                <a:gd name="T79" fmla="*/ 19 h 21"/>
                <a:gd name="T80" fmla="*/ 4 w 12"/>
                <a:gd name="T81" fmla="*/ 20 h 21"/>
                <a:gd name="T82" fmla="*/ 4 w 12"/>
                <a:gd name="T83" fmla="*/ 20 h 21"/>
                <a:gd name="T84" fmla="*/ 4 w 12"/>
                <a:gd name="T85" fmla="*/ 21 h 21"/>
                <a:gd name="T86" fmla="*/ 5 w 12"/>
                <a:gd name="T87" fmla="*/ 21 h 21"/>
                <a:gd name="T88" fmla="*/ 5 w 12"/>
                <a:gd name="T89" fmla="*/ 21 h 21"/>
                <a:gd name="T90" fmla="*/ 6 w 12"/>
                <a:gd name="T91" fmla="*/ 20 h 21"/>
                <a:gd name="T92" fmla="*/ 6 w 12"/>
                <a:gd name="T93" fmla="*/ 20 h 21"/>
                <a:gd name="T94" fmla="*/ 7 w 12"/>
                <a:gd name="T95" fmla="*/ 20 h 21"/>
                <a:gd name="T96" fmla="*/ 7 w 12"/>
                <a:gd name="T97" fmla="*/ 19 h 21"/>
                <a:gd name="T98" fmla="*/ 8 w 12"/>
                <a:gd name="T99" fmla="*/ 18 h 21"/>
                <a:gd name="T100" fmla="*/ 9 w 12"/>
                <a:gd name="T101" fmla="*/ 20 h 21"/>
                <a:gd name="T102" fmla="*/ 11 w 12"/>
                <a:gd name="T103" fmla="*/ 20 h 21"/>
                <a:gd name="T104" fmla="*/ 12 w 12"/>
                <a:gd name="T105" fmla="*/ 19 h 21"/>
                <a:gd name="T106" fmla="*/ 10 w 12"/>
                <a:gd name="T107" fmla="*/ 17 h 21"/>
                <a:gd name="T108" fmla="*/ 9 w 12"/>
                <a:gd name="T109" fmla="*/ 15 h 21"/>
                <a:gd name="T110" fmla="*/ 9 w 12"/>
                <a:gd name="T111" fmla="*/ 13 h 21"/>
                <a:gd name="T112" fmla="*/ 9 w 12"/>
                <a:gd name="T113" fmla="*/ 11 h 21"/>
                <a:gd name="T114" fmla="*/ 10 w 12"/>
                <a:gd name="T115" fmla="*/ 8 h 21"/>
                <a:gd name="T116" fmla="*/ 10 w 12"/>
                <a:gd name="T117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" h="21">
                  <a:moveTo>
                    <a:pt x="9" y="6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8"/>
                    <a:pt x="9" y="9"/>
                    <a:pt x="9" y="10"/>
                  </a:cubicBezTo>
                  <a:cubicBezTo>
                    <a:pt x="9" y="11"/>
                    <a:pt x="9" y="12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2"/>
                    <a:pt x="7" y="11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7" y="5"/>
                    <a:pt x="7" y="4"/>
                  </a:cubicBezTo>
                  <a:cubicBezTo>
                    <a:pt x="7" y="4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1"/>
                    <a:pt x="1" y="11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2" y="18"/>
                    <a:pt x="2" y="18"/>
                  </a:cubicBezTo>
                  <a:cubicBezTo>
                    <a:pt x="2" y="18"/>
                    <a:pt x="2" y="18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7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2" y="20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1" y="19"/>
                    <a:pt x="11" y="18"/>
                  </a:cubicBezTo>
                  <a:cubicBezTo>
                    <a:pt x="11" y="18"/>
                    <a:pt x="11" y="17"/>
                    <a:pt x="10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9" y="6"/>
                    <a:pt x="9" y="6"/>
                    <a:pt x="9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4" name="Freeform 144"/>
            <p:cNvSpPr>
              <a:spLocks noEditPoints="1"/>
            </p:cNvSpPr>
            <p:nvPr/>
          </p:nvSpPr>
          <p:spPr bwMode="auto">
            <a:xfrm>
              <a:off x="6631781" y="704056"/>
              <a:ext cx="66675" cy="88900"/>
            </a:xfrm>
            <a:custGeom>
              <a:avLst/>
              <a:gdLst>
                <a:gd name="T0" fmla="*/ 13 w 18"/>
                <a:gd name="T1" fmla="*/ 2 h 24"/>
                <a:gd name="T2" fmla="*/ 12 w 18"/>
                <a:gd name="T3" fmla="*/ 2 h 24"/>
                <a:gd name="T4" fmla="*/ 10 w 18"/>
                <a:gd name="T5" fmla="*/ 0 h 24"/>
                <a:gd name="T6" fmla="*/ 10 w 18"/>
                <a:gd name="T7" fmla="*/ 0 h 24"/>
                <a:gd name="T8" fmla="*/ 11 w 18"/>
                <a:gd name="T9" fmla="*/ 4 h 24"/>
                <a:gd name="T10" fmla="*/ 12 w 18"/>
                <a:gd name="T11" fmla="*/ 6 h 24"/>
                <a:gd name="T12" fmla="*/ 11 w 18"/>
                <a:gd name="T13" fmla="*/ 7 h 24"/>
                <a:gd name="T14" fmla="*/ 11 w 18"/>
                <a:gd name="T15" fmla="*/ 8 h 24"/>
                <a:gd name="T16" fmla="*/ 11 w 18"/>
                <a:gd name="T17" fmla="*/ 8 h 24"/>
                <a:gd name="T18" fmla="*/ 9 w 18"/>
                <a:gd name="T19" fmla="*/ 4 h 24"/>
                <a:gd name="T20" fmla="*/ 8 w 18"/>
                <a:gd name="T21" fmla="*/ 2 h 24"/>
                <a:gd name="T22" fmla="*/ 5 w 18"/>
                <a:gd name="T23" fmla="*/ 0 h 24"/>
                <a:gd name="T24" fmla="*/ 4 w 18"/>
                <a:gd name="T25" fmla="*/ 0 h 24"/>
                <a:gd name="T26" fmla="*/ 3 w 18"/>
                <a:gd name="T27" fmla="*/ 0 h 24"/>
                <a:gd name="T28" fmla="*/ 3 w 18"/>
                <a:gd name="T29" fmla="*/ 1 h 24"/>
                <a:gd name="T30" fmla="*/ 3 w 18"/>
                <a:gd name="T31" fmla="*/ 1 h 24"/>
                <a:gd name="T32" fmla="*/ 4 w 18"/>
                <a:gd name="T33" fmla="*/ 2 h 24"/>
                <a:gd name="T34" fmla="*/ 5 w 18"/>
                <a:gd name="T35" fmla="*/ 4 h 24"/>
                <a:gd name="T36" fmla="*/ 5 w 18"/>
                <a:gd name="T37" fmla="*/ 4 h 24"/>
                <a:gd name="T38" fmla="*/ 4 w 18"/>
                <a:gd name="T39" fmla="*/ 4 h 24"/>
                <a:gd name="T40" fmla="*/ 2 w 18"/>
                <a:gd name="T41" fmla="*/ 4 h 24"/>
                <a:gd name="T42" fmla="*/ 0 w 18"/>
                <a:gd name="T43" fmla="*/ 4 h 24"/>
                <a:gd name="T44" fmla="*/ 0 w 18"/>
                <a:gd name="T45" fmla="*/ 5 h 24"/>
                <a:gd name="T46" fmla="*/ 1 w 18"/>
                <a:gd name="T47" fmla="*/ 5 h 24"/>
                <a:gd name="T48" fmla="*/ 2 w 18"/>
                <a:gd name="T49" fmla="*/ 7 h 24"/>
                <a:gd name="T50" fmla="*/ 3 w 18"/>
                <a:gd name="T51" fmla="*/ 7 h 24"/>
                <a:gd name="T52" fmla="*/ 3 w 18"/>
                <a:gd name="T53" fmla="*/ 7 h 24"/>
                <a:gd name="T54" fmla="*/ 3 w 18"/>
                <a:gd name="T55" fmla="*/ 7 h 24"/>
                <a:gd name="T56" fmla="*/ 2 w 18"/>
                <a:gd name="T57" fmla="*/ 7 h 24"/>
                <a:gd name="T58" fmla="*/ 2 w 18"/>
                <a:gd name="T59" fmla="*/ 9 h 24"/>
                <a:gd name="T60" fmla="*/ 3 w 18"/>
                <a:gd name="T61" fmla="*/ 10 h 24"/>
                <a:gd name="T62" fmla="*/ 4 w 18"/>
                <a:gd name="T63" fmla="*/ 12 h 24"/>
                <a:gd name="T64" fmla="*/ 5 w 18"/>
                <a:gd name="T65" fmla="*/ 15 h 24"/>
                <a:gd name="T66" fmla="*/ 7 w 18"/>
                <a:gd name="T67" fmla="*/ 16 h 24"/>
                <a:gd name="T68" fmla="*/ 9 w 18"/>
                <a:gd name="T69" fmla="*/ 16 h 24"/>
                <a:gd name="T70" fmla="*/ 10 w 18"/>
                <a:gd name="T71" fmla="*/ 15 h 24"/>
                <a:gd name="T72" fmla="*/ 10 w 18"/>
                <a:gd name="T73" fmla="*/ 15 h 24"/>
                <a:gd name="T74" fmla="*/ 12 w 18"/>
                <a:gd name="T75" fmla="*/ 17 h 24"/>
                <a:gd name="T76" fmla="*/ 17 w 18"/>
                <a:gd name="T77" fmla="*/ 23 h 24"/>
                <a:gd name="T78" fmla="*/ 18 w 18"/>
                <a:gd name="T79" fmla="*/ 24 h 24"/>
                <a:gd name="T80" fmla="*/ 18 w 18"/>
                <a:gd name="T81" fmla="*/ 22 h 24"/>
                <a:gd name="T82" fmla="*/ 16 w 18"/>
                <a:gd name="T83" fmla="*/ 17 h 24"/>
                <a:gd name="T84" fmla="*/ 12 w 18"/>
                <a:gd name="T85" fmla="*/ 11 h 24"/>
                <a:gd name="T86" fmla="*/ 13 w 18"/>
                <a:gd name="T87" fmla="*/ 8 h 24"/>
                <a:gd name="T88" fmla="*/ 14 w 18"/>
                <a:gd name="T89" fmla="*/ 4 h 24"/>
                <a:gd name="T90" fmla="*/ 8 w 18"/>
                <a:gd name="T91" fmla="*/ 11 h 24"/>
                <a:gd name="T92" fmla="*/ 9 w 18"/>
                <a:gd name="T93" fmla="*/ 12 h 24"/>
                <a:gd name="T94" fmla="*/ 7 w 18"/>
                <a:gd name="T95" fmla="*/ 13 h 24"/>
                <a:gd name="T96" fmla="*/ 7 w 18"/>
                <a:gd name="T97" fmla="*/ 14 h 24"/>
                <a:gd name="T98" fmla="*/ 6 w 18"/>
                <a:gd name="T99" fmla="*/ 12 h 24"/>
                <a:gd name="T100" fmla="*/ 5 w 18"/>
                <a:gd name="T101" fmla="*/ 11 h 24"/>
                <a:gd name="T102" fmla="*/ 5 w 18"/>
                <a:gd name="T103" fmla="*/ 9 h 24"/>
                <a:gd name="T104" fmla="*/ 4 w 18"/>
                <a:gd name="T105" fmla="*/ 8 h 24"/>
                <a:gd name="T106" fmla="*/ 4 w 18"/>
                <a:gd name="T107" fmla="*/ 7 h 24"/>
                <a:gd name="T108" fmla="*/ 5 w 18"/>
                <a:gd name="T109" fmla="*/ 7 h 24"/>
                <a:gd name="T110" fmla="*/ 6 w 18"/>
                <a:gd name="T111" fmla="*/ 7 h 24"/>
                <a:gd name="T112" fmla="*/ 6 w 18"/>
                <a:gd name="T113" fmla="*/ 7 h 24"/>
                <a:gd name="T114" fmla="*/ 8 w 18"/>
                <a:gd name="T11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" h="24">
                  <a:moveTo>
                    <a:pt x="13" y="3"/>
                  </a:moveTo>
                  <a:cubicBezTo>
                    <a:pt x="13" y="3"/>
                    <a:pt x="13" y="3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6"/>
                    <a:pt x="10" y="5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3"/>
                    <a:pt x="4" y="14"/>
                  </a:cubicBezTo>
                  <a:cubicBezTo>
                    <a:pt x="4" y="14"/>
                    <a:pt x="4" y="14"/>
                    <a:pt x="5" y="15"/>
                  </a:cubicBezTo>
                  <a:cubicBezTo>
                    <a:pt x="5" y="15"/>
                    <a:pt x="5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7"/>
                  </a:cubicBezTo>
                  <a:cubicBezTo>
                    <a:pt x="13" y="18"/>
                    <a:pt x="13" y="19"/>
                    <a:pt x="14" y="20"/>
                  </a:cubicBezTo>
                  <a:cubicBezTo>
                    <a:pt x="15" y="21"/>
                    <a:pt x="16" y="22"/>
                    <a:pt x="17" y="23"/>
                  </a:cubicBezTo>
                  <a:cubicBezTo>
                    <a:pt x="17" y="23"/>
                    <a:pt x="17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3"/>
                    <a:pt x="18" y="23"/>
                    <a:pt x="18" y="22"/>
                  </a:cubicBezTo>
                  <a:cubicBezTo>
                    <a:pt x="18" y="22"/>
                    <a:pt x="18" y="21"/>
                    <a:pt x="18" y="21"/>
                  </a:cubicBezTo>
                  <a:cubicBezTo>
                    <a:pt x="17" y="19"/>
                    <a:pt x="16" y="18"/>
                    <a:pt x="16" y="17"/>
                  </a:cubicBezTo>
                  <a:cubicBezTo>
                    <a:pt x="15" y="16"/>
                    <a:pt x="15" y="15"/>
                    <a:pt x="14" y="15"/>
                  </a:cubicBezTo>
                  <a:cubicBezTo>
                    <a:pt x="14" y="14"/>
                    <a:pt x="13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9"/>
                    <a:pt x="12" y="8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3"/>
                    <a:pt x="13" y="3"/>
                    <a:pt x="13" y="3"/>
                  </a:cubicBezTo>
                  <a:moveTo>
                    <a:pt x="8" y="11"/>
                  </a:moveTo>
                  <a:cubicBezTo>
                    <a:pt x="8" y="11"/>
                    <a:pt x="9" y="11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3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7" y="8"/>
                    <a:pt x="7" y="9"/>
                  </a:cubicBezTo>
                  <a:cubicBezTo>
                    <a:pt x="8" y="10"/>
                    <a:pt x="8" y="10"/>
                    <a:pt x="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5" name="Freeform 145"/>
            <p:cNvSpPr>
              <a:spLocks noEditPoints="1"/>
            </p:cNvSpPr>
            <p:nvPr/>
          </p:nvSpPr>
          <p:spPr bwMode="auto">
            <a:xfrm>
              <a:off x="6973093" y="696118"/>
              <a:ext cx="115888" cy="63500"/>
            </a:xfrm>
            <a:custGeom>
              <a:avLst/>
              <a:gdLst>
                <a:gd name="T0" fmla="*/ 14 w 31"/>
                <a:gd name="T1" fmla="*/ 11 h 17"/>
                <a:gd name="T2" fmla="*/ 17 w 31"/>
                <a:gd name="T3" fmla="*/ 9 h 17"/>
                <a:gd name="T4" fmla="*/ 20 w 31"/>
                <a:gd name="T5" fmla="*/ 9 h 17"/>
                <a:gd name="T6" fmla="*/ 20 w 31"/>
                <a:gd name="T7" fmla="*/ 9 h 17"/>
                <a:gd name="T8" fmla="*/ 20 w 31"/>
                <a:gd name="T9" fmla="*/ 9 h 17"/>
                <a:gd name="T10" fmla="*/ 22 w 31"/>
                <a:gd name="T11" fmla="*/ 10 h 17"/>
                <a:gd name="T12" fmla="*/ 23 w 31"/>
                <a:gd name="T13" fmla="*/ 11 h 17"/>
                <a:gd name="T14" fmla="*/ 27 w 31"/>
                <a:gd name="T15" fmla="*/ 11 h 17"/>
                <a:gd name="T16" fmla="*/ 29 w 31"/>
                <a:gd name="T17" fmla="*/ 13 h 17"/>
                <a:gd name="T18" fmla="*/ 24 w 31"/>
                <a:gd name="T19" fmla="*/ 15 h 17"/>
                <a:gd name="T20" fmla="*/ 21 w 31"/>
                <a:gd name="T21" fmla="*/ 15 h 17"/>
                <a:gd name="T22" fmla="*/ 19 w 31"/>
                <a:gd name="T23" fmla="*/ 14 h 17"/>
                <a:gd name="T24" fmla="*/ 22 w 31"/>
                <a:gd name="T25" fmla="*/ 16 h 17"/>
                <a:gd name="T26" fmla="*/ 30 w 31"/>
                <a:gd name="T27" fmla="*/ 15 h 17"/>
                <a:gd name="T28" fmla="*/ 26 w 31"/>
                <a:gd name="T29" fmla="*/ 9 h 17"/>
                <a:gd name="T30" fmla="*/ 25 w 31"/>
                <a:gd name="T31" fmla="*/ 7 h 17"/>
                <a:gd name="T32" fmla="*/ 24 w 31"/>
                <a:gd name="T33" fmla="*/ 5 h 17"/>
                <a:gd name="T34" fmla="*/ 22 w 31"/>
                <a:gd name="T35" fmla="*/ 3 h 17"/>
                <a:gd name="T36" fmla="*/ 21 w 31"/>
                <a:gd name="T37" fmla="*/ 4 h 17"/>
                <a:gd name="T38" fmla="*/ 17 w 31"/>
                <a:gd name="T39" fmla="*/ 5 h 17"/>
                <a:gd name="T40" fmla="*/ 12 w 31"/>
                <a:gd name="T41" fmla="*/ 8 h 17"/>
                <a:gd name="T42" fmla="*/ 13 w 31"/>
                <a:gd name="T43" fmla="*/ 6 h 17"/>
                <a:gd name="T44" fmla="*/ 13 w 31"/>
                <a:gd name="T45" fmla="*/ 2 h 17"/>
                <a:gd name="T46" fmla="*/ 16 w 31"/>
                <a:gd name="T47" fmla="*/ 3 h 17"/>
                <a:gd name="T48" fmla="*/ 17 w 31"/>
                <a:gd name="T49" fmla="*/ 1 h 17"/>
                <a:gd name="T50" fmla="*/ 14 w 31"/>
                <a:gd name="T51" fmla="*/ 1 h 17"/>
                <a:gd name="T52" fmla="*/ 7 w 31"/>
                <a:gd name="T53" fmla="*/ 2 h 17"/>
                <a:gd name="T54" fmla="*/ 3 w 31"/>
                <a:gd name="T55" fmla="*/ 4 h 17"/>
                <a:gd name="T56" fmla="*/ 3 w 31"/>
                <a:gd name="T57" fmla="*/ 5 h 17"/>
                <a:gd name="T58" fmla="*/ 11 w 31"/>
                <a:gd name="T59" fmla="*/ 2 h 17"/>
                <a:gd name="T60" fmla="*/ 12 w 31"/>
                <a:gd name="T61" fmla="*/ 3 h 17"/>
                <a:gd name="T62" fmla="*/ 10 w 31"/>
                <a:gd name="T63" fmla="*/ 8 h 17"/>
                <a:gd name="T64" fmla="*/ 8 w 31"/>
                <a:gd name="T65" fmla="*/ 9 h 17"/>
                <a:gd name="T66" fmla="*/ 10 w 31"/>
                <a:gd name="T67" fmla="*/ 6 h 17"/>
                <a:gd name="T68" fmla="*/ 8 w 31"/>
                <a:gd name="T69" fmla="*/ 5 h 17"/>
                <a:gd name="T70" fmla="*/ 3 w 31"/>
                <a:gd name="T71" fmla="*/ 11 h 17"/>
                <a:gd name="T72" fmla="*/ 0 w 31"/>
                <a:gd name="T73" fmla="*/ 15 h 17"/>
                <a:gd name="T74" fmla="*/ 1 w 31"/>
                <a:gd name="T75" fmla="*/ 15 h 17"/>
                <a:gd name="T76" fmla="*/ 3 w 31"/>
                <a:gd name="T77" fmla="*/ 13 h 17"/>
                <a:gd name="T78" fmla="*/ 4 w 31"/>
                <a:gd name="T79" fmla="*/ 11 h 17"/>
                <a:gd name="T80" fmla="*/ 3 w 31"/>
                <a:gd name="T81" fmla="*/ 11 h 17"/>
                <a:gd name="T82" fmla="*/ 6 w 31"/>
                <a:gd name="T83" fmla="*/ 8 h 17"/>
                <a:gd name="T84" fmla="*/ 8 w 31"/>
                <a:gd name="T85" fmla="*/ 7 h 17"/>
                <a:gd name="T86" fmla="*/ 7 w 31"/>
                <a:gd name="T87" fmla="*/ 11 h 17"/>
                <a:gd name="T88" fmla="*/ 8 w 31"/>
                <a:gd name="T89" fmla="*/ 11 h 17"/>
                <a:gd name="T90" fmla="*/ 11 w 31"/>
                <a:gd name="T91" fmla="*/ 10 h 17"/>
                <a:gd name="T92" fmla="*/ 12 w 31"/>
                <a:gd name="T93" fmla="*/ 12 h 17"/>
                <a:gd name="T94" fmla="*/ 19 w 31"/>
                <a:gd name="T95" fmla="*/ 6 h 17"/>
                <a:gd name="T96" fmla="*/ 21 w 31"/>
                <a:gd name="T97" fmla="*/ 6 h 17"/>
                <a:gd name="T98" fmla="*/ 22 w 31"/>
                <a:gd name="T99" fmla="*/ 8 h 17"/>
                <a:gd name="T100" fmla="*/ 16 w 31"/>
                <a:gd name="T10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" h="17">
                  <a:moveTo>
                    <a:pt x="13" y="12"/>
                  </a:moveTo>
                  <a:cubicBezTo>
                    <a:pt x="13" y="12"/>
                    <a:pt x="13" y="12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6" y="10"/>
                  </a:cubicBezTo>
                  <a:cubicBezTo>
                    <a:pt x="26" y="11"/>
                    <a:pt x="26" y="11"/>
                    <a:pt x="27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2"/>
                    <a:pt x="28" y="12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8" y="14"/>
                  </a:cubicBezTo>
                  <a:cubicBezTo>
                    <a:pt x="28" y="14"/>
                    <a:pt x="27" y="15"/>
                    <a:pt x="27" y="15"/>
                  </a:cubicBezTo>
                  <a:cubicBezTo>
                    <a:pt x="26" y="15"/>
                    <a:pt x="26" y="15"/>
                    <a:pt x="25" y="15"/>
                  </a:cubicBezTo>
                  <a:cubicBezTo>
                    <a:pt x="25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2" y="15"/>
                    <a:pt x="22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1" y="15"/>
                  </a:cubicBezTo>
                  <a:cubicBezTo>
                    <a:pt x="21" y="15"/>
                    <a:pt x="21" y="15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3" y="17"/>
                  </a:cubicBezTo>
                  <a:cubicBezTo>
                    <a:pt x="24" y="17"/>
                    <a:pt x="25" y="17"/>
                    <a:pt x="25" y="17"/>
                  </a:cubicBezTo>
                  <a:cubicBezTo>
                    <a:pt x="26" y="17"/>
                    <a:pt x="27" y="17"/>
                    <a:pt x="28" y="17"/>
                  </a:cubicBezTo>
                  <a:cubicBezTo>
                    <a:pt x="28" y="17"/>
                    <a:pt x="29" y="16"/>
                    <a:pt x="29" y="16"/>
                  </a:cubicBezTo>
                  <a:cubicBezTo>
                    <a:pt x="30" y="16"/>
                    <a:pt x="30" y="15"/>
                    <a:pt x="30" y="15"/>
                  </a:cubicBezTo>
                  <a:cubicBezTo>
                    <a:pt x="31" y="14"/>
                    <a:pt x="31" y="14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1"/>
                    <a:pt x="30" y="11"/>
                  </a:cubicBezTo>
                  <a:cubicBezTo>
                    <a:pt x="30" y="10"/>
                    <a:pt x="29" y="10"/>
                    <a:pt x="28" y="10"/>
                  </a:cubicBezTo>
                  <a:cubicBezTo>
                    <a:pt x="27" y="9"/>
                    <a:pt x="27" y="9"/>
                    <a:pt x="26" y="9"/>
                  </a:cubicBezTo>
                  <a:cubicBezTo>
                    <a:pt x="26" y="9"/>
                    <a:pt x="26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3" y="4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4"/>
                  </a:cubicBezTo>
                  <a:cubicBezTo>
                    <a:pt x="22" y="4"/>
                    <a:pt x="22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5"/>
                    <a:pt x="18" y="5"/>
                    <a:pt x="17" y="5"/>
                  </a:cubicBezTo>
                  <a:cubicBezTo>
                    <a:pt x="16" y="6"/>
                    <a:pt x="15" y="6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5" y="2"/>
                  </a:cubicBezTo>
                  <a:cubicBezTo>
                    <a:pt x="15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0" y="2"/>
                    <a:pt x="8" y="2"/>
                    <a:pt x="7" y="2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10" y="2"/>
                    <a:pt x="11" y="2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6"/>
                    <a:pt x="11" y="6"/>
                    <a:pt x="11" y="7"/>
                  </a:cubicBezTo>
                  <a:cubicBezTo>
                    <a:pt x="11" y="7"/>
                    <a:pt x="11" y="8"/>
                    <a:pt x="10" y="8"/>
                  </a:cubicBezTo>
                  <a:cubicBezTo>
                    <a:pt x="10" y="9"/>
                    <a:pt x="10" y="9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8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9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5" y="8"/>
                    <a:pt x="5" y="9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2"/>
                    <a:pt x="1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2" y="15"/>
                    <a:pt x="2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14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6" y="9"/>
                    <a:pt x="6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0" y="11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2" y="12"/>
                  </a:cubicBezTo>
                  <a:cubicBezTo>
                    <a:pt x="12" y="12"/>
                    <a:pt x="12" y="12"/>
                    <a:pt x="13" y="12"/>
                  </a:cubicBezTo>
                  <a:moveTo>
                    <a:pt x="16" y="8"/>
                  </a:moveTo>
                  <a:cubicBezTo>
                    <a:pt x="16" y="8"/>
                    <a:pt x="16" y="7"/>
                    <a:pt x="17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5"/>
                    <a:pt x="19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1" y="8"/>
                    <a:pt x="21" y="8"/>
                  </a:cubicBezTo>
                  <a:cubicBezTo>
                    <a:pt x="21" y="8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6" name="Freeform 146"/>
            <p:cNvSpPr>
              <a:spLocks noEditPoints="1"/>
            </p:cNvSpPr>
            <p:nvPr/>
          </p:nvSpPr>
          <p:spPr bwMode="auto">
            <a:xfrm>
              <a:off x="7003256" y="734218"/>
              <a:ext cx="47625" cy="71438"/>
            </a:xfrm>
            <a:custGeom>
              <a:avLst/>
              <a:gdLst>
                <a:gd name="T0" fmla="*/ 13 w 13"/>
                <a:gd name="T1" fmla="*/ 18 h 19"/>
                <a:gd name="T2" fmla="*/ 13 w 13"/>
                <a:gd name="T3" fmla="*/ 16 h 19"/>
                <a:gd name="T4" fmla="*/ 12 w 13"/>
                <a:gd name="T5" fmla="*/ 11 h 19"/>
                <a:gd name="T6" fmla="*/ 12 w 13"/>
                <a:gd name="T7" fmla="*/ 9 h 19"/>
                <a:gd name="T8" fmla="*/ 11 w 13"/>
                <a:gd name="T9" fmla="*/ 10 h 19"/>
                <a:gd name="T10" fmla="*/ 11 w 13"/>
                <a:gd name="T11" fmla="*/ 13 h 19"/>
                <a:gd name="T12" fmla="*/ 11 w 13"/>
                <a:gd name="T13" fmla="*/ 17 h 19"/>
                <a:gd name="T14" fmla="*/ 11 w 13"/>
                <a:gd name="T15" fmla="*/ 18 h 19"/>
                <a:gd name="T16" fmla="*/ 8 w 13"/>
                <a:gd name="T17" fmla="*/ 17 h 19"/>
                <a:gd name="T18" fmla="*/ 5 w 13"/>
                <a:gd name="T19" fmla="*/ 15 h 19"/>
                <a:gd name="T20" fmla="*/ 4 w 13"/>
                <a:gd name="T21" fmla="*/ 13 h 19"/>
                <a:gd name="T22" fmla="*/ 5 w 13"/>
                <a:gd name="T23" fmla="*/ 12 h 19"/>
                <a:gd name="T24" fmla="*/ 7 w 13"/>
                <a:gd name="T25" fmla="*/ 10 h 19"/>
                <a:gd name="T26" fmla="*/ 8 w 13"/>
                <a:gd name="T27" fmla="*/ 9 h 19"/>
                <a:gd name="T28" fmla="*/ 10 w 13"/>
                <a:gd name="T29" fmla="*/ 9 h 19"/>
                <a:gd name="T30" fmla="*/ 10 w 13"/>
                <a:gd name="T31" fmla="*/ 8 h 19"/>
                <a:gd name="T32" fmla="*/ 11 w 13"/>
                <a:gd name="T33" fmla="*/ 7 h 19"/>
                <a:gd name="T34" fmla="*/ 11 w 13"/>
                <a:gd name="T35" fmla="*/ 7 h 19"/>
                <a:gd name="T36" fmla="*/ 11 w 13"/>
                <a:gd name="T37" fmla="*/ 6 h 19"/>
                <a:gd name="T38" fmla="*/ 11 w 13"/>
                <a:gd name="T39" fmla="*/ 3 h 19"/>
                <a:gd name="T40" fmla="*/ 10 w 13"/>
                <a:gd name="T41" fmla="*/ 0 h 19"/>
                <a:gd name="T42" fmla="*/ 9 w 13"/>
                <a:gd name="T43" fmla="*/ 0 h 19"/>
                <a:gd name="T44" fmla="*/ 8 w 13"/>
                <a:gd name="T45" fmla="*/ 0 h 19"/>
                <a:gd name="T46" fmla="*/ 8 w 13"/>
                <a:gd name="T47" fmla="*/ 1 h 19"/>
                <a:gd name="T48" fmla="*/ 7 w 13"/>
                <a:gd name="T49" fmla="*/ 2 h 19"/>
                <a:gd name="T50" fmla="*/ 5 w 13"/>
                <a:gd name="T51" fmla="*/ 2 h 19"/>
                <a:gd name="T52" fmla="*/ 3 w 13"/>
                <a:gd name="T53" fmla="*/ 3 h 19"/>
                <a:gd name="T54" fmla="*/ 2 w 13"/>
                <a:gd name="T55" fmla="*/ 5 h 19"/>
                <a:gd name="T56" fmla="*/ 2 w 13"/>
                <a:gd name="T57" fmla="*/ 7 h 19"/>
                <a:gd name="T58" fmla="*/ 2 w 13"/>
                <a:gd name="T59" fmla="*/ 9 h 19"/>
                <a:gd name="T60" fmla="*/ 2 w 13"/>
                <a:gd name="T61" fmla="*/ 9 h 19"/>
                <a:gd name="T62" fmla="*/ 0 w 13"/>
                <a:gd name="T63" fmla="*/ 10 h 19"/>
                <a:gd name="T64" fmla="*/ 1 w 13"/>
                <a:gd name="T65" fmla="*/ 11 h 19"/>
                <a:gd name="T66" fmla="*/ 2 w 13"/>
                <a:gd name="T67" fmla="*/ 11 h 19"/>
                <a:gd name="T68" fmla="*/ 5 w 13"/>
                <a:gd name="T69" fmla="*/ 10 h 19"/>
                <a:gd name="T70" fmla="*/ 5 w 13"/>
                <a:gd name="T71" fmla="*/ 10 h 19"/>
                <a:gd name="T72" fmla="*/ 5 w 13"/>
                <a:gd name="T73" fmla="*/ 10 h 19"/>
                <a:gd name="T74" fmla="*/ 4 w 13"/>
                <a:gd name="T75" fmla="*/ 12 h 19"/>
                <a:gd name="T76" fmla="*/ 2 w 13"/>
                <a:gd name="T77" fmla="*/ 13 h 19"/>
                <a:gd name="T78" fmla="*/ 3 w 13"/>
                <a:gd name="T79" fmla="*/ 16 h 19"/>
                <a:gd name="T80" fmla="*/ 5 w 13"/>
                <a:gd name="T81" fmla="*/ 17 h 19"/>
                <a:gd name="T82" fmla="*/ 9 w 13"/>
                <a:gd name="T83" fmla="*/ 19 h 19"/>
                <a:gd name="T84" fmla="*/ 13 w 13"/>
                <a:gd name="T85" fmla="*/ 19 h 19"/>
                <a:gd name="T86" fmla="*/ 13 w 13"/>
                <a:gd name="T87" fmla="*/ 18 h 19"/>
                <a:gd name="T88" fmla="*/ 6 w 13"/>
                <a:gd name="T89" fmla="*/ 5 h 19"/>
                <a:gd name="T90" fmla="*/ 5 w 13"/>
                <a:gd name="T91" fmla="*/ 4 h 19"/>
                <a:gd name="T92" fmla="*/ 5 w 13"/>
                <a:gd name="T93" fmla="*/ 4 h 19"/>
                <a:gd name="T94" fmla="*/ 5 w 13"/>
                <a:gd name="T95" fmla="*/ 4 h 19"/>
                <a:gd name="T96" fmla="*/ 6 w 13"/>
                <a:gd name="T97" fmla="*/ 3 h 19"/>
                <a:gd name="T98" fmla="*/ 7 w 13"/>
                <a:gd name="T99" fmla="*/ 3 h 19"/>
                <a:gd name="T100" fmla="*/ 7 w 13"/>
                <a:gd name="T101" fmla="*/ 4 h 19"/>
                <a:gd name="T102" fmla="*/ 7 w 13"/>
                <a:gd name="T10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" h="19">
                  <a:moveTo>
                    <a:pt x="13" y="18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5"/>
                    <a:pt x="13" y="15"/>
                    <a:pt x="13" y="14"/>
                  </a:cubicBezTo>
                  <a:cubicBezTo>
                    <a:pt x="13" y="13"/>
                    <a:pt x="12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0"/>
                    <a:pt x="11" y="10"/>
                    <a:pt x="11" y="11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1" y="16"/>
                  </a:cubicBezTo>
                  <a:cubicBezTo>
                    <a:pt x="11" y="16"/>
                    <a:pt x="11" y="16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7"/>
                    <a:pt x="9" y="17"/>
                    <a:pt x="8" y="17"/>
                  </a:cubicBezTo>
                  <a:cubicBezTo>
                    <a:pt x="8" y="17"/>
                    <a:pt x="7" y="16"/>
                    <a:pt x="7" y="16"/>
                  </a:cubicBezTo>
                  <a:cubicBezTo>
                    <a:pt x="6" y="16"/>
                    <a:pt x="6" y="15"/>
                    <a:pt x="5" y="15"/>
                  </a:cubicBezTo>
                  <a:cubicBezTo>
                    <a:pt x="5" y="15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1" y="8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2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1"/>
                    <a:pt x="4" y="11"/>
                    <a:pt x="4" y="12"/>
                  </a:cubicBezTo>
                  <a:cubicBezTo>
                    <a:pt x="4" y="12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3" y="15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7"/>
                    <a:pt x="6" y="18"/>
                  </a:cubicBezTo>
                  <a:cubicBezTo>
                    <a:pt x="7" y="18"/>
                    <a:pt x="8" y="19"/>
                    <a:pt x="9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7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7" name="Freeform 147"/>
            <p:cNvSpPr/>
            <p:nvPr/>
          </p:nvSpPr>
          <p:spPr bwMode="auto">
            <a:xfrm>
              <a:off x="7119143" y="808831"/>
              <a:ext cx="77788" cy="107950"/>
            </a:xfrm>
            <a:custGeom>
              <a:avLst/>
              <a:gdLst>
                <a:gd name="T0" fmla="*/ 13 w 21"/>
                <a:gd name="T1" fmla="*/ 26 h 29"/>
                <a:gd name="T2" fmla="*/ 12 w 21"/>
                <a:gd name="T3" fmla="*/ 23 h 29"/>
                <a:gd name="T4" fmla="*/ 11 w 21"/>
                <a:gd name="T5" fmla="*/ 21 h 29"/>
                <a:gd name="T6" fmla="*/ 11 w 21"/>
                <a:gd name="T7" fmla="*/ 19 h 29"/>
                <a:gd name="T8" fmla="*/ 12 w 21"/>
                <a:gd name="T9" fmla="*/ 18 h 29"/>
                <a:gd name="T10" fmla="*/ 12 w 21"/>
                <a:gd name="T11" fmla="*/ 15 h 29"/>
                <a:gd name="T12" fmla="*/ 13 w 21"/>
                <a:gd name="T13" fmla="*/ 13 h 29"/>
                <a:gd name="T14" fmla="*/ 13 w 21"/>
                <a:gd name="T15" fmla="*/ 11 h 29"/>
                <a:gd name="T16" fmla="*/ 14 w 21"/>
                <a:gd name="T17" fmla="*/ 10 h 29"/>
                <a:gd name="T18" fmla="*/ 17 w 21"/>
                <a:gd name="T19" fmla="*/ 11 h 29"/>
                <a:gd name="T20" fmla="*/ 19 w 21"/>
                <a:gd name="T21" fmla="*/ 11 h 29"/>
                <a:gd name="T22" fmla="*/ 20 w 21"/>
                <a:gd name="T23" fmla="*/ 10 h 29"/>
                <a:gd name="T24" fmla="*/ 21 w 21"/>
                <a:gd name="T25" fmla="*/ 10 h 29"/>
                <a:gd name="T26" fmla="*/ 21 w 21"/>
                <a:gd name="T27" fmla="*/ 9 h 29"/>
                <a:gd name="T28" fmla="*/ 20 w 21"/>
                <a:gd name="T29" fmla="*/ 9 h 29"/>
                <a:gd name="T30" fmla="*/ 20 w 21"/>
                <a:gd name="T31" fmla="*/ 9 h 29"/>
                <a:gd name="T32" fmla="*/ 20 w 21"/>
                <a:gd name="T33" fmla="*/ 9 h 29"/>
                <a:gd name="T34" fmla="*/ 20 w 21"/>
                <a:gd name="T35" fmla="*/ 8 h 29"/>
                <a:gd name="T36" fmla="*/ 20 w 21"/>
                <a:gd name="T37" fmla="*/ 8 h 29"/>
                <a:gd name="T38" fmla="*/ 20 w 21"/>
                <a:gd name="T39" fmla="*/ 8 h 29"/>
                <a:gd name="T40" fmla="*/ 20 w 21"/>
                <a:gd name="T41" fmla="*/ 8 h 29"/>
                <a:gd name="T42" fmla="*/ 20 w 21"/>
                <a:gd name="T43" fmla="*/ 8 h 29"/>
                <a:gd name="T44" fmla="*/ 20 w 21"/>
                <a:gd name="T45" fmla="*/ 8 h 29"/>
                <a:gd name="T46" fmla="*/ 21 w 21"/>
                <a:gd name="T47" fmla="*/ 9 h 29"/>
                <a:gd name="T48" fmla="*/ 21 w 21"/>
                <a:gd name="T49" fmla="*/ 9 h 29"/>
                <a:gd name="T50" fmla="*/ 21 w 21"/>
                <a:gd name="T51" fmla="*/ 7 h 29"/>
                <a:gd name="T52" fmla="*/ 20 w 21"/>
                <a:gd name="T53" fmla="*/ 6 h 29"/>
                <a:gd name="T54" fmla="*/ 19 w 21"/>
                <a:gd name="T55" fmla="*/ 7 h 29"/>
                <a:gd name="T56" fmla="*/ 19 w 21"/>
                <a:gd name="T57" fmla="*/ 6 h 29"/>
                <a:gd name="T58" fmla="*/ 18 w 21"/>
                <a:gd name="T59" fmla="*/ 6 h 29"/>
                <a:gd name="T60" fmla="*/ 17 w 21"/>
                <a:gd name="T61" fmla="*/ 6 h 29"/>
                <a:gd name="T62" fmla="*/ 18 w 21"/>
                <a:gd name="T63" fmla="*/ 7 h 29"/>
                <a:gd name="T64" fmla="*/ 18 w 21"/>
                <a:gd name="T65" fmla="*/ 7 h 29"/>
                <a:gd name="T66" fmla="*/ 17 w 21"/>
                <a:gd name="T67" fmla="*/ 7 h 29"/>
                <a:gd name="T68" fmla="*/ 16 w 21"/>
                <a:gd name="T69" fmla="*/ 7 h 29"/>
                <a:gd name="T70" fmla="*/ 17 w 21"/>
                <a:gd name="T71" fmla="*/ 6 h 29"/>
                <a:gd name="T72" fmla="*/ 19 w 21"/>
                <a:gd name="T73" fmla="*/ 2 h 29"/>
                <a:gd name="T74" fmla="*/ 20 w 21"/>
                <a:gd name="T75" fmla="*/ 0 h 29"/>
                <a:gd name="T76" fmla="*/ 19 w 21"/>
                <a:gd name="T77" fmla="*/ 0 h 29"/>
                <a:gd name="T78" fmla="*/ 18 w 21"/>
                <a:gd name="T79" fmla="*/ 0 h 29"/>
                <a:gd name="T80" fmla="*/ 15 w 21"/>
                <a:gd name="T81" fmla="*/ 3 h 29"/>
                <a:gd name="T82" fmla="*/ 11 w 21"/>
                <a:gd name="T83" fmla="*/ 3 h 29"/>
                <a:gd name="T84" fmla="*/ 10 w 21"/>
                <a:gd name="T85" fmla="*/ 2 h 29"/>
                <a:gd name="T86" fmla="*/ 8 w 21"/>
                <a:gd name="T87" fmla="*/ 5 h 29"/>
                <a:gd name="T88" fmla="*/ 7 w 21"/>
                <a:gd name="T89" fmla="*/ 6 h 29"/>
                <a:gd name="T90" fmla="*/ 2 w 21"/>
                <a:gd name="T91" fmla="*/ 4 h 29"/>
                <a:gd name="T92" fmla="*/ 0 w 21"/>
                <a:gd name="T93" fmla="*/ 3 h 29"/>
                <a:gd name="T94" fmla="*/ 0 w 21"/>
                <a:gd name="T95" fmla="*/ 5 h 29"/>
                <a:gd name="T96" fmla="*/ 0 w 21"/>
                <a:gd name="T97" fmla="*/ 6 h 29"/>
                <a:gd name="T98" fmla="*/ 1 w 21"/>
                <a:gd name="T99" fmla="*/ 9 h 29"/>
                <a:gd name="T100" fmla="*/ 7 w 21"/>
                <a:gd name="T101" fmla="*/ 10 h 29"/>
                <a:gd name="T102" fmla="*/ 8 w 21"/>
                <a:gd name="T103" fmla="*/ 12 h 29"/>
                <a:gd name="T104" fmla="*/ 6 w 21"/>
                <a:gd name="T105" fmla="*/ 17 h 29"/>
                <a:gd name="T106" fmla="*/ 6 w 21"/>
                <a:gd name="T107" fmla="*/ 21 h 29"/>
                <a:gd name="T108" fmla="*/ 9 w 21"/>
                <a:gd name="T109" fmla="*/ 25 h 29"/>
                <a:gd name="T110" fmla="*/ 14 w 21"/>
                <a:gd name="T1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" h="29">
                  <a:moveTo>
                    <a:pt x="14" y="28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7"/>
                    <a:pt x="13" y="27"/>
                    <a:pt x="13" y="26"/>
                  </a:cubicBezTo>
                  <a:cubicBezTo>
                    <a:pt x="13" y="26"/>
                    <a:pt x="13" y="26"/>
                    <a:pt x="13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4"/>
                    <a:pt x="12" y="23"/>
                    <a:pt x="12" y="23"/>
                  </a:cubicBezTo>
                  <a:cubicBezTo>
                    <a:pt x="12" y="23"/>
                    <a:pt x="12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1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11"/>
                    <a:pt x="16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8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8" y="4"/>
                    <a:pt x="18" y="4"/>
                  </a:cubicBezTo>
                  <a:cubicBezTo>
                    <a:pt x="19" y="3"/>
                    <a:pt x="19" y="3"/>
                    <a:pt x="19" y="2"/>
                  </a:cubicBezTo>
                  <a:cubicBezTo>
                    <a:pt x="19" y="2"/>
                    <a:pt x="19" y="1"/>
                    <a:pt x="20" y="1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1"/>
                    <a:pt x="17" y="1"/>
                  </a:cubicBezTo>
                  <a:cubicBezTo>
                    <a:pt x="17" y="1"/>
                    <a:pt x="17" y="2"/>
                    <a:pt x="16" y="2"/>
                  </a:cubicBezTo>
                  <a:cubicBezTo>
                    <a:pt x="16" y="3"/>
                    <a:pt x="15" y="3"/>
                    <a:pt x="15" y="3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4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3"/>
                  </a:cubicBezTo>
                  <a:cubicBezTo>
                    <a:pt x="9" y="3"/>
                    <a:pt x="9" y="3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9"/>
                    <a:pt x="3" y="10"/>
                    <a:pt x="4" y="10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2"/>
                    <a:pt x="8" y="13"/>
                    <a:pt x="8" y="14"/>
                  </a:cubicBezTo>
                  <a:cubicBezTo>
                    <a:pt x="8" y="14"/>
                    <a:pt x="8" y="15"/>
                    <a:pt x="7" y="16"/>
                  </a:cubicBezTo>
                  <a:cubicBezTo>
                    <a:pt x="7" y="16"/>
                    <a:pt x="7" y="17"/>
                    <a:pt x="6" y="17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2"/>
                    <a:pt x="7" y="22"/>
                    <a:pt x="7" y="23"/>
                  </a:cubicBezTo>
                  <a:cubicBezTo>
                    <a:pt x="8" y="23"/>
                    <a:pt x="8" y="24"/>
                    <a:pt x="8" y="24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10" y="26"/>
                    <a:pt x="11" y="26"/>
                    <a:pt x="12" y="27"/>
                  </a:cubicBezTo>
                  <a:cubicBezTo>
                    <a:pt x="12" y="27"/>
                    <a:pt x="13" y="28"/>
                    <a:pt x="13" y="28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8" name="Freeform 148"/>
            <p:cNvSpPr/>
            <p:nvPr/>
          </p:nvSpPr>
          <p:spPr bwMode="auto">
            <a:xfrm>
              <a:off x="7196931" y="943768"/>
              <a:ext cx="120650" cy="90488"/>
            </a:xfrm>
            <a:custGeom>
              <a:avLst/>
              <a:gdLst>
                <a:gd name="T0" fmla="*/ 24 w 32"/>
                <a:gd name="T1" fmla="*/ 12 h 24"/>
                <a:gd name="T2" fmla="*/ 23 w 32"/>
                <a:gd name="T3" fmla="*/ 10 h 24"/>
                <a:gd name="T4" fmla="*/ 29 w 32"/>
                <a:gd name="T5" fmla="*/ 15 h 24"/>
                <a:gd name="T6" fmla="*/ 32 w 32"/>
                <a:gd name="T7" fmla="*/ 18 h 24"/>
                <a:gd name="T8" fmla="*/ 30 w 32"/>
                <a:gd name="T9" fmla="*/ 14 h 24"/>
                <a:gd name="T10" fmla="*/ 27 w 32"/>
                <a:gd name="T11" fmla="*/ 11 h 24"/>
                <a:gd name="T12" fmla="*/ 22 w 32"/>
                <a:gd name="T13" fmla="*/ 5 h 24"/>
                <a:gd name="T14" fmla="*/ 22 w 32"/>
                <a:gd name="T15" fmla="*/ 6 h 24"/>
                <a:gd name="T16" fmla="*/ 23 w 32"/>
                <a:gd name="T17" fmla="*/ 8 h 24"/>
                <a:gd name="T18" fmla="*/ 24 w 32"/>
                <a:gd name="T19" fmla="*/ 8 h 24"/>
                <a:gd name="T20" fmla="*/ 26 w 32"/>
                <a:gd name="T21" fmla="*/ 11 h 24"/>
                <a:gd name="T22" fmla="*/ 25 w 32"/>
                <a:gd name="T23" fmla="*/ 11 h 24"/>
                <a:gd name="T24" fmla="*/ 18 w 32"/>
                <a:gd name="T25" fmla="*/ 5 h 24"/>
                <a:gd name="T26" fmla="*/ 4 w 32"/>
                <a:gd name="T27" fmla="*/ 0 h 24"/>
                <a:gd name="T28" fmla="*/ 9 w 32"/>
                <a:gd name="T29" fmla="*/ 2 h 24"/>
                <a:gd name="T30" fmla="*/ 18 w 32"/>
                <a:gd name="T31" fmla="*/ 6 h 24"/>
                <a:gd name="T32" fmla="*/ 17 w 32"/>
                <a:gd name="T33" fmla="*/ 6 h 24"/>
                <a:gd name="T34" fmla="*/ 13 w 32"/>
                <a:gd name="T35" fmla="*/ 4 h 24"/>
                <a:gd name="T36" fmla="*/ 20 w 32"/>
                <a:gd name="T37" fmla="*/ 8 h 24"/>
                <a:gd name="T38" fmla="*/ 25 w 32"/>
                <a:gd name="T39" fmla="*/ 20 h 24"/>
                <a:gd name="T40" fmla="*/ 24 w 32"/>
                <a:gd name="T41" fmla="*/ 23 h 24"/>
                <a:gd name="T42" fmla="*/ 17 w 32"/>
                <a:gd name="T43" fmla="*/ 14 h 24"/>
                <a:gd name="T44" fmla="*/ 14 w 32"/>
                <a:gd name="T45" fmla="*/ 9 h 24"/>
                <a:gd name="T46" fmla="*/ 12 w 32"/>
                <a:gd name="T47" fmla="*/ 11 h 24"/>
                <a:gd name="T48" fmla="*/ 11 w 32"/>
                <a:gd name="T49" fmla="*/ 12 h 24"/>
                <a:gd name="T50" fmla="*/ 11 w 32"/>
                <a:gd name="T51" fmla="*/ 10 h 24"/>
                <a:gd name="T52" fmla="*/ 8 w 32"/>
                <a:gd name="T53" fmla="*/ 9 h 24"/>
                <a:gd name="T54" fmla="*/ 7 w 32"/>
                <a:gd name="T55" fmla="*/ 9 h 24"/>
                <a:gd name="T56" fmla="*/ 5 w 32"/>
                <a:gd name="T57" fmla="*/ 11 h 24"/>
                <a:gd name="T58" fmla="*/ 6 w 32"/>
                <a:gd name="T59" fmla="*/ 14 h 24"/>
                <a:gd name="T60" fmla="*/ 3 w 32"/>
                <a:gd name="T61" fmla="*/ 15 h 24"/>
                <a:gd name="T62" fmla="*/ 3 w 32"/>
                <a:gd name="T63" fmla="*/ 11 h 24"/>
                <a:gd name="T64" fmla="*/ 4 w 32"/>
                <a:gd name="T65" fmla="*/ 9 h 24"/>
                <a:gd name="T66" fmla="*/ 4 w 32"/>
                <a:gd name="T67" fmla="*/ 9 h 24"/>
                <a:gd name="T68" fmla="*/ 3 w 32"/>
                <a:gd name="T69" fmla="*/ 11 h 24"/>
                <a:gd name="T70" fmla="*/ 1 w 32"/>
                <a:gd name="T71" fmla="*/ 13 h 24"/>
                <a:gd name="T72" fmla="*/ 1 w 32"/>
                <a:gd name="T73" fmla="*/ 16 h 24"/>
                <a:gd name="T74" fmla="*/ 6 w 32"/>
                <a:gd name="T75" fmla="*/ 17 h 24"/>
                <a:gd name="T76" fmla="*/ 7 w 32"/>
                <a:gd name="T77" fmla="*/ 18 h 24"/>
                <a:gd name="T78" fmla="*/ 10 w 32"/>
                <a:gd name="T79" fmla="*/ 19 h 24"/>
                <a:gd name="T80" fmla="*/ 10 w 32"/>
                <a:gd name="T81" fmla="*/ 18 h 24"/>
                <a:gd name="T82" fmla="*/ 11 w 32"/>
                <a:gd name="T83" fmla="*/ 18 h 24"/>
                <a:gd name="T84" fmla="*/ 11 w 32"/>
                <a:gd name="T85" fmla="*/ 17 h 24"/>
                <a:gd name="T86" fmla="*/ 12 w 32"/>
                <a:gd name="T87" fmla="*/ 15 h 24"/>
                <a:gd name="T88" fmla="*/ 13 w 32"/>
                <a:gd name="T89" fmla="*/ 13 h 24"/>
                <a:gd name="T90" fmla="*/ 15 w 32"/>
                <a:gd name="T91" fmla="*/ 11 h 24"/>
                <a:gd name="T92" fmla="*/ 17 w 32"/>
                <a:gd name="T93" fmla="*/ 16 h 24"/>
                <a:gd name="T94" fmla="*/ 25 w 32"/>
                <a:gd name="T9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" h="24">
                  <a:moveTo>
                    <a:pt x="26" y="24"/>
                  </a:moveTo>
                  <a:cubicBezTo>
                    <a:pt x="27" y="23"/>
                    <a:pt x="27" y="23"/>
                    <a:pt x="27" y="22"/>
                  </a:cubicBezTo>
                  <a:cubicBezTo>
                    <a:pt x="27" y="21"/>
                    <a:pt x="27" y="19"/>
                    <a:pt x="26" y="18"/>
                  </a:cubicBezTo>
                  <a:cubicBezTo>
                    <a:pt x="26" y="16"/>
                    <a:pt x="25" y="14"/>
                    <a:pt x="24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4" y="11"/>
                  </a:cubicBezTo>
                  <a:cubicBezTo>
                    <a:pt x="24" y="12"/>
                    <a:pt x="25" y="12"/>
                    <a:pt x="26" y="13"/>
                  </a:cubicBezTo>
                  <a:cubicBezTo>
                    <a:pt x="27" y="13"/>
                    <a:pt x="28" y="14"/>
                    <a:pt x="29" y="15"/>
                  </a:cubicBezTo>
                  <a:cubicBezTo>
                    <a:pt x="29" y="16"/>
                    <a:pt x="30" y="17"/>
                    <a:pt x="31" y="17"/>
                  </a:cubicBezTo>
                  <a:cubicBezTo>
                    <a:pt x="31" y="18"/>
                    <a:pt x="32" y="18"/>
                    <a:pt x="32" y="18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7"/>
                    <a:pt x="32" y="17"/>
                  </a:cubicBezTo>
                  <a:cubicBezTo>
                    <a:pt x="32" y="17"/>
                    <a:pt x="32" y="16"/>
                    <a:pt x="31" y="16"/>
                  </a:cubicBezTo>
                  <a:cubicBezTo>
                    <a:pt x="31" y="15"/>
                    <a:pt x="30" y="15"/>
                    <a:pt x="30" y="14"/>
                  </a:cubicBezTo>
                  <a:cubicBezTo>
                    <a:pt x="29" y="14"/>
                    <a:pt x="29" y="13"/>
                    <a:pt x="28" y="13"/>
                  </a:cubicBezTo>
                  <a:cubicBezTo>
                    <a:pt x="28" y="13"/>
                    <a:pt x="27" y="12"/>
                    <a:pt x="27" y="12"/>
                  </a:cubicBezTo>
                  <a:cubicBezTo>
                    <a:pt x="27" y="12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0"/>
                    <a:pt x="25" y="9"/>
                    <a:pt x="25" y="8"/>
                  </a:cubicBezTo>
                  <a:cubicBezTo>
                    <a:pt x="24" y="7"/>
                    <a:pt x="24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7"/>
                  </a:cubicBezTo>
                  <a:cubicBezTo>
                    <a:pt x="22" y="7"/>
                    <a:pt x="22" y="7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10"/>
                    <a:pt x="26" y="10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5" y="11"/>
                  </a:cubicBezTo>
                  <a:cubicBezTo>
                    <a:pt x="24" y="10"/>
                    <a:pt x="23" y="10"/>
                    <a:pt x="22" y="9"/>
                  </a:cubicBezTo>
                  <a:cubicBezTo>
                    <a:pt x="22" y="9"/>
                    <a:pt x="22" y="9"/>
                    <a:pt x="21" y="8"/>
                  </a:cubicBezTo>
                  <a:cubicBezTo>
                    <a:pt x="21" y="8"/>
                    <a:pt x="20" y="7"/>
                    <a:pt x="19" y="6"/>
                  </a:cubicBezTo>
                  <a:cubicBezTo>
                    <a:pt x="19" y="6"/>
                    <a:pt x="19" y="5"/>
                    <a:pt x="18" y="5"/>
                  </a:cubicBezTo>
                  <a:cubicBezTo>
                    <a:pt x="17" y="4"/>
                    <a:pt x="15" y="2"/>
                    <a:pt x="13" y="2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10" y="2"/>
                    <a:pt x="11" y="2"/>
                    <a:pt x="13" y="3"/>
                  </a:cubicBezTo>
                  <a:cubicBezTo>
                    <a:pt x="14" y="3"/>
                    <a:pt x="15" y="4"/>
                    <a:pt x="17" y="5"/>
                  </a:cubicBezTo>
                  <a:cubicBezTo>
                    <a:pt x="17" y="5"/>
                    <a:pt x="17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6" y="5"/>
                    <a:pt x="15" y="5"/>
                    <a:pt x="15" y="4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5" y="5"/>
                    <a:pt x="15" y="5"/>
                  </a:cubicBezTo>
                  <a:cubicBezTo>
                    <a:pt x="16" y="6"/>
                    <a:pt x="18" y="7"/>
                    <a:pt x="19" y="7"/>
                  </a:cubicBezTo>
                  <a:cubicBezTo>
                    <a:pt x="19" y="7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1" y="9"/>
                    <a:pt x="21" y="10"/>
                  </a:cubicBezTo>
                  <a:cubicBezTo>
                    <a:pt x="22" y="12"/>
                    <a:pt x="23" y="14"/>
                    <a:pt x="24" y="16"/>
                  </a:cubicBezTo>
                  <a:cubicBezTo>
                    <a:pt x="25" y="17"/>
                    <a:pt x="25" y="19"/>
                    <a:pt x="25" y="20"/>
                  </a:cubicBezTo>
                  <a:cubicBezTo>
                    <a:pt x="25" y="20"/>
                    <a:pt x="25" y="21"/>
                    <a:pt x="25" y="21"/>
                  </a:cubicBezTo>
                  <a:cubicBezTo>
                    <a:pt x="25" y="22"/>
                    <a:pt x="25" y="22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3"/>
                    <a:pt x="23" y="22"/>
                    <a:pt x="23" y="22"/>
                  </a:cubicBezTo>
                  <a:cubicBezTo>
                    <a:pt x="22" y="21"/>
                    <a:pt x="21" y="21"/>
                    <a:pt x="20" y="20"/>
                  </a:cubicBezTo>
                  <a:cubicBezTo>
                    <a:pt x="19" y="19"/>
                    <a:pt x="19" y="17"/>
                    <a:pt x="18" y="16"/>
                  </a:cubicBezTo>
                  <a:cubicBezTo>
                    <a:pt x="17" y="15"/>
                    <a:pt x="17" y="14"/>
                    <a:pt x="17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1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4" y="9"/>
                    <a:pt x="14" y="9"/>
                  </a:cubicBezTo>
                  <a:cubicBezTo>
                    <a:pt x="14" y="9"/>
                    <a:pt x="13" y="9"/>
                    <a:pt x="13" y="9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6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3" y="12"/>
                    <a:pt x="3" y="12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4" y="17"/>
                    <a:pt x="4" y="17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4" y="13"/>
                    <a:pt x="14" y="12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6" y="13"/>
                    <a:pt x="16" y="14"/>
                  </a:cubicBezTo>
                  <a:cubicBezTo>
                    <a:pt x="16" y="15"/>
                    <a:pt x="17" y="15"/>
                    <a:pt x="17" y="16"/>
                  </a:cubicBezTo>
                  <a:cubicBezTo>
                    <a:pt x="17" y="17"/>
                    <a:pt x="18" y="18"/>
                    <a:pt x="19" y="20"/>
                  </a:cubicBezTo>
                  <a:cubicBezTo>
                    <a:pt x="20" y="20"/>
                    <a:pt x="20" y="21"/>
                    <a:pt x="21" y="22"/>
                  </a:cubicBezTo>
                  <a:cubicBezTo>
                    <a:pt x="22" y="23"/>
                    <a:pt x="22" y="23"/>
                    <a:pt x="23" y="24"/>
                  </a:cubicBezTo>
                  <a:cubicBezTo>
                    <a:pt x="24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9" name="Freeform 149"/>
            <p:cNvSpPr/>
            <p:nvPr/>
          </p:nvSpPr>
          <p:spPr bwMode="auto">
            <a:xfrm>
              <a:off x="7265193" y="951706"/>
              <a:ext cx="11113" cy="6350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1 h 2"/>
                <a:gd name="T4" fmla="*/ 0 w 3"/>
                <a:gd name="T5" fmla="*/ 2 h 2"/>
                <a:gd name="T6" fmla="*/ 1 w 3"/>
                <a:gd name="T7" fmla="*/ 2 h 2"/>
                <a:gd name="T8" fmla="*/ 1 w 3"/>
                <a:gd name="T9" fmla="*/ 2 h 2"/>
                <a:gd name="T10" fmla="*/ 2 w 3"/>
                <a:gd name="T11" fmla="*/ 2 h 2"/>
                <a:gd name="T12" fmla="*/ 2 w 3"/>
                <a:gd name="T13" fmla="*/ 2 h 2"/>
                <a:gd name="T14" fmla="*/ 3 w 3"/>
                <a:gd name="T15" fmla="*/ 1 h 2"/>
                <a:gd name="T16" fmla="*/ 3 w 3"/>
                <a:gd name="T17" fmla="*/ 1 h 2"/>
                <a:gd name="T18" fmla="*/ 3 w 3"/>
                <a:gd name="T19" fmla="*/ 0 h 2"/>
                <a:gd name="T20" fmla="*/ 3 w 3"/>
                <a:gd name="T21" fmla="*/ 0 h 2"/>
                <a:gd name="T22" fmla="*/ 2 w 3"/>
                <a:gd name="T23" fmla="*/ 0 h 2"/>
                <a:gd name="T24" fmla="*/ 2 w 3"/>
                <a:gd name="T25" fmla="*/ 0 h 2"/>
                <a:gd name="T26" fmla="*/ 2 w 3"/>
                <a:gd name="T27" fmla="*/ 0 h 2"/>
                <a:gd name="T28" fmla="*/ 2 w 3"/>
                <a:gd name="T29" fmla="*/ 0 h 2"/>
                <a:gd name="T30" fmla="*/ 1 w 3"/>
                <a:gd name="T3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0" name="Freeform 150"/>
            <p:cNvSpPr/>
            <p:nvPr/>
          </p:nvSpPr>
          <p:spPr bwMode="auto">
            <a:xfrm>
              <a:off x="6792118" y="669131"/>
              <a:ext cx="93663" cy="82550"/>
            </a:xfrm>
            <a:custGeom>
              <a:avLst/>
              <a:gdLst>
                <a:gd name="T0" fmla="*/ 20 w 25"/>
                <a:gd name="T1" fmla="*/ 0 h 22"/>
                <a:gd name="T2" fmla="*/ 11 w 25"/>
                <a:gd name="T3" fmla="*/ 3 h 22"/>
                <a:gd name="T4" fmla="*/ 3 w 25"/>
                <a:gd name="T5" fmla="*/ 12 h 22"/>
                <a:gd name="T6" fmla="*/ 0 w 25"/>
                <a:gd name="T7" fmla="*/ 16 h 22"/>
                <a:gd name="T8" fmla="*/ 4 w 25"/>
                <a:gd name="T9" fmla="*/ 11 h 22"/>
                <a:gd name="T10" fmla="*/ 11 w 25"/>
                <a:gd name="T11" fmla="*/ 4 h 22"/>
                <a:gd name="T12" fmla="*/ 20 w 25"/>
                <a:gd name="T13" fmla="*/ 1 h 22"/>
                <a:gd name="T14" fmla="*/ 23 w 25"/>
                <a:gd name="T15" fmla="*/ 3 h 22"/>
                <a:gd name="T16" fmla="*/ 19 w 25"/>
                <a:gd name="T17" fmla="*/ 6 h 22"/>
                <a:gd name="T18" fmla="*/ 14 w 25"/>
                <a:gd name="T19" fmla="*/ 8 h 22"/>
                <a:gd name="T20" fmla="*/ 8 w 25"/>
                <a:gd name="T21" fmla="*/ 9 h 22"/>
                <a:gd name="T22" fmla="*/ 7 w 25"/>
                <a:gd name="T23" fmla="*/ 10 h 22"/>
                <a:gd name="T24" fmla="*/ 8 w 25"/>
                <a:gd name="T25" fmla="*/ 11 h 22"/>
                <a:gd name="T26" fmla="*/ 12 w 25"/>
                <a:gd name="T27" fmla="*/ 10 h 22"/>
                <a:gd name="T28" fmla="*/ 12 w 25"/>
                <a:gd name="T29" fmla="*/ 12 h 22"/>
                <a:gd name="T30" fmla="*/ 10 w 25"/>
                <a:gd name="T31" fmla="*/ 12 h 22"/>
                <a:gd name="T32" fmla="*/ 9 w 25"/>
                <a:gd name="T33" fmla="*/ 13 h 22"/>
                <a:gd name="T34" fmla="*/ 9 w 25"/>
                <a:gd name="T35" fmla="*/ 16 h 22"/>
                <a:gd name="T36" fmla="*/ 12 w 25"/>
                <a:gd name="T37" fmla="*/ 18 h 22"/>
                <a:gd name="T38" fmla="*/ 14 w 25"/>
                <a:gd name="T39" fmla="*/ 17 h 22"/>
                <a:gd name="T40" fmla="*/ 14 w 25"/>
                <a:gd name="T41" fmla="*/ 17 h 22"/>
                <a:gd name="T42" fmla="*/ 14 w 25"/>
                <a:gd name="T43" fmla="*/ 19 h 22"/>
                <a:gd name="T44" fmla="*/ 12 w 25"/>
                <a:gd name="T45" fmla="*/ 20 h 22"/>
                <a:gd name="T46" fmla="*/ 8 w 25"/>
                <a:gd name="T47" fmla="*/ 19 h 22"/>
                <a:gd name="T48" fmla="*/ 8 w 25"/>
                <a:gd name="T49" fmla="*/ 19 h 22"/>
                <a:gd name="T50" fmla="*/ 9 w 25"/>
                <a:gd name="T51" fmla="*/ 20 h 22"/>
                <a:gd name="T52" fmla="*/ 9 w 25"/>
                <a:gd name="T53" fmla="*/ 20 h 22"/>
                <a:gd name="T54" fmla="*/ 9 w 25"/>
                <a:gd name="T55" fmla="*/ 20 h 22"/>
                <a:gd name="T56" fmla="*/ 12 w 25"/>
                <a:gd name="T57" fmla="*/ 21 h 22"/>
                <a:gd name="T58" fmla="*/ 16 w 25"/>
                <a:gd name="T59" fmla="*/ 21 h 22"/>
                <a:gd name="T60" fmla="*/ 16 w 25"/>
                <a:gd name="T61" fmla="*/ 19 h 22"/>
                <a:gd name="T62" fmla="*/ 16 w 25"/>
                <a:gd name="T63" fmla="*/ 17 h 22"/>
                <a:gd name="T64" fmla="*/ 16 w 25"/>
                <a:gd name="T65" fmla="*/ 16 h 22"/>
                <a:gd name="T66" fmla="*/ 17 w 25"/>
                <a:gd name="T67" fmla="*/ 16 h 22"/>
                <a:gd name="T68" fmla="*/ 18 w 25"/>
                <a:gd name="T69" fmla="*/ 16 h 22"/>
                <a:gd name="T70" fmla="*/ 18 w 25"/>
                <a:gd name="T71" fmla="*/ 15 h 22"/>
                <a:gd name="T72" fmla="*/ 18 w 25"/>
                <a:gd name="T73" fmla="*/ 14 h 22"/>
                <a:gd name="T74" fmla="*/ 18 w 25"/>
                <a:gd name="T75" fmla="*/ 14 h 22"/>
                <a:gd name="T76" fmla="*/ 18 w 25"/>
                <a:gd name="T77" fmla="*/ 13 h 22"/>
                <a:gd name="T78" fmla="*/ 17 w 25"/>
                <a:gd name="T79" fmla="*/ 12 h 22"/>
                <a:gd name="T80" fmla="*/ 17 w 25"/>
                <a:gd name="T81" fmla="*/ 12 h 22"/>
                <a:gd name="T82" fmla="*/ 17 w 25"/>
                <a:gd name="T83" fmla="*/ 11 h 22"/>
                <a:gd name="T84" fmla="*/ 16 w 25"/>
                <a:gd name="T85" fmla="*/ 11 h 22"/>
                <a:gd name="T86" fmla="*/ 15 w 25"/>
                <a:gd name="T87" fmla="*/ 11 h 22"/>
                <a:gd name="T88" fmla="*/ 14 w 25"/>
                <a:gd name="T89" fmla="*/ 11 h 22"/>
                <a:gd name="T90" fmla="*/ 16 w 25"/>
                <a:gd name="T91" fmla="*/ 9 h 22"/>
                <a:gd name="T92" fmla="*/ 22 w 25"/>
                <a:gd name="T93" fmla="*/ 6 h 22"/>
                <a:gd name="T94" fmla="*/ 25 w 25"/>
                <a:gd name="T9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" h="22">
                  <a:moveTo>
                    <a:pt x="24" y="1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8" y="0"/>
                    <a:pt x="17" y="1"/>
                    <a:pt x="16" y="1"/>
                  </a:cubicBezTo>
                  <a:cubicBezTo>
                    <a:pt x="15" y="1"/>
                    <a:pt x="14" y="2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4"/>
                    <a:pt x="9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5" y="8"/>
                    <a:pt x="4" y="10"/>
                    <a:pt x="3" y="12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2" y="13"/>
                    <a:pt x="3" y="12"/>
                    <a:pt x="4" y="11"/>
                  </a:cubicBezTo>
                  <a:cubicBezTo>
                    <a:pt x="5" y="10"/>
                    <a:pt x="6" y="9"/>
                    <a:pt x="7" y="8"/>
                  </a:cubicBezTo>
                  <a:cubicBezTo>
                    <a:pt x="8" y="7"/>
                    <a:pt x="8" y="6"/>
                    <a:pt x="9" y="5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2" y="3"/>
                    <a:pt x="13" y="3"/>
                    <a:pt x="14" y="2"/>
                  </a:cubicBezTo>
                  <a:cubicBezTo>
                    <a:pt x="15" y="2"/>
                    <a:pt x="16" y="2"/>
                    <a:pt x="17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1" y="2"/>
                    <a:pt x="21" y="2"/>
                    <a:pt x="22" y="2"/>
                  </a:cubicBezTo>
                  <a:cubicBezTo>
                    <a:pt x="22" y="2"/>
                    <a:pt x="23" y="2"/>
                    <a:pt x="23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4"/>
                  </a:cubicBezTo>
                  <a:cubicBezTo>
                    <a:pt x="23" y="4"/>
                    <a:pt x="22" y="4"/>
                    <a:pt x="22" y="5"/>
                  </a:cubicBezTo>
                  <a:cubicBezTo>
                    <a:pt x="21" y="5"/>
                    <a:pt x="20" y="6"/>
                    <a:pt x="19" y="6"/>
                  </a:cubicBezTo>
                  <a:cubicBezTo>
                    <a:pt x="18" y="7"/>
                    <a:pt x="17" y="7"/>
                    <a:pt x="16" y="7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2" y="8"/>
                    <a:pt x="11" y="8"/>
                  </a:cubicBezTo>
                  <a:cubicBezTo>
                    <a:pt x="10" y="8"/>
                    <a:pt x="9" y="8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1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0" y="13"/>
                    <a:pt x="10" y="12"/>
                  </a:cubicBezTo>
                  <a:cubicBezTo>
                    <a:pt x="10" y="12"/>
                    <a:pt x="10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10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9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7"/>
                  </a:cubicBezTo>
                  <a:cubicBezTo>
                    <a:pt x="13" y="17"/>
                    <a:pt x="13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8"/>
                    <a:pt x="14" y="18"/>
                  </a:cubicBezTo>
                  <a:cubicBezTo>
                    <a:pt x="14" y="18"/>
                    <a:pt x="14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3" y="20"/>
                    <a:pt x="13" y="20"/>
                  </a:cubicBezTo>
                  <a:cubicBezTo>
                    <a:pt x="13" y="20"/>
                    <a:pt x="12" y="20"/>
                    <a:pt x="12" y="20"/>
                  </a:cubicBezTo>
                  <a:cubicBezTo>
                    <a:pt x="11" y="20"/>
                    <a:pt x="11" y="20"/>
                    <a:pt x="10" y="20"/>
                  </a:cubicBezTo>
                  <a:cubicBezTo>
                    <a:pt x="10" y="20"/>
                    <a:pt x="9" y="19"/>
                    <a:pt x="9" y="19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1"/>
                    <a:pt x="10" y="21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1"/>
                    <a:pt x="12" y="21"/>
                    <a:pt x="12" y="21"/>
                  </a:cubicBezTo>
                  <a:cubicBezTo>
                    <a:pt x="13" y="22"/>
                    <a:pt x="14" y="22"/>
                    <a:pt x="14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5" y="10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6" y="9"/>
                    <a:pt x="16" y="9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9" y="7"/>
                    <a:pt x="19" y="7"/>
                  </a:cubicBezTo>
                  <a:cubicBezTo>
                    <a:pt x="20" y="7"/>
                    <a:pt x="21" y="6"/>
                    <a:pt x="22" y="6"/>
                  </a:cubicBezTo>
                  <a:cubicBezTo>
                    <a:pt x="22" y="6"/>
                    <a:pt x="23" y="6"/>
                    <a:pt x="23" y="5"/>
                  </a:cubicBezTo>
                  <a:cubicBezTo>
                    <a:pt x="24" y="5"/>
                    <a:pt x="24" y="4"/>
                    <a:pt x="25" y="4"/>
                  </a:cubicBezTo>
                  <a:cubicBezTo>
                    <a:pt x="25" y="3"/>
                    <a:pt x="25" y="3"/>
                    <a:pt x="25" y="2"/>
                  </a:cubicBezTo>
                  <a:cubicBezTo>
                    <a:pt x="25" y="2"/>
                    <a:pt x="25" y="1"/>
                    <a:pt x="24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1" name="Freeform 151"/>
            <p:cNvSpPr/>
            <p:nvPr/>
          </p:nvSpPr>
          <p:spPr bwMode="auto">
            <a:xfrm>
              <a:off x="6811168" y="685006"/>
              <a:ext cx="11113" cy="793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1 h 2"/>
                <a:gd name="T4" fmla="*/ 0 w 3"/>
                <a:gd name="T5" fmla="*/ 2 h 2"/>
                <a:gd name="T6" fmla="*/ 1 w 3"/>
                <a:gd name="T7" fmla="*/ 2 h 2"/>
                <a:gd name="T8" fmla="*/ 2 w 3"/>
                <a:gd name="T9" fmla="*/ 2 h 2"/>
                <a:gd name="T10" fmla="*/ 2 w 3"/>
                <a:gd name="T11" fmla="*/ 2 h 2"/>
                <a:gd name="T12" fmla="*/ 2 w 3"/>
                <a:gd name="T13" fmla="*/ 2 h 2"/>
                <a:gd name="T14" fmla="*/ 2 w 3"/>
                <a:gd name="T15" fmla="*/ 2 h 2"/>
                <a:gd name="T16" fmla="*/ 3 w 3"/>
                <a:gd name="T17" fmla="*/ 2 h 2"/>
                <a:gd name="T18" fmla="*/ 2 w 3"/>
                <a:gd name="T19" fmla="*/ 2 h 2"/>
                <a:gd name="T20" fmla="*/ 2 w 3"/>
                <a:gd name="T21" fmla="*/ 0 h 2"/>
                <a:gd name="T22" fmla="*/ 1 w 3"/>
                <a:gd name="T23" fmla="*/ 0 h 2"/>
                <a:gd name="T24" fmla="*/ 1 w 3"/>
                <a:gd name="T25" fmla="*/ 0 h 2"/>
                <a:gd name="T26" fmla="*/ 0 w 3"/>
                <a:gd name="T27" fmla="*/ 0 h 2"/>
                <a:gd name="T28" fmla="*/ 0 w 3"/>
                <a:gd name="T29" fmla="*/ 0 h 2"/>
                <a:gd name="T30" fmla="*/ 0 w 3"/>
                <a:gd name="T31" fmla="*/ 0 h 2"/>
                <a:gd name="T32" fmla="*/ 0 w 3"/>
                <a:gd name="T33" fmla="*/ 1 h 2"/>
                <a:gd name="T34" fmla="*/ 0 w 3"/>
                <a:gd name="T3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2" name="Freeform 152"/>
            <p:cNvSpPr>
              <a:spLocks noEditPoints="1"/>
            </p:cNvSpPr>
            <p:nvPr/>
          </p:nvSpPr>
          <p:spPr bwMode="auto">
            <a:xfrm>
              <a:off x="6822281" y="654843"/>
              <a:ext cx="52388" cy="30163"/>
            </a:xfrm>
            <a:custGeom>
              <a:avLst/>
              <a:gdLst>
                <a:gd name="T0" fmla="*/ 1 w 14"/>
                <a:gd name="T1" fmla="*/ 8 h 8"/>
                <a:gd name="T2" fmla="*/ 2 w 14"/>
                <a:gd name="T3" fmla="*/ 8 h 8"/>
                <a:gd name="T4" fmla="*/ 3 w 14"/>
                <a:gd name="T5" fmla="*/ 7 h 8"/>
                <a:gd name="T6" fmla="*/ 4 w 14"/>
                <a:gd name="T7" fmla="*/ 6 h 8"/>
                <a:gd name="T8" fmla="*/ 5 w 14"/>
                <a:gd name="T9" fmla="*/ 6 h 8"/>
                <a:gd name="T10" fmla="*/ 7 w 14"/>
                <a:gd name="T11" fmla="*/ 5 h 8"/>
                <a:gd name="T12" fmla="*/ 10 w 14"/>
                <a:gd name="T13" fmla="*/ 3 h 8"/>
                <a:gd name="T14" fmla="*/ 10 w 14"/>
                <a:gd name="T15" fmla="*/ 3 h 8"/>
                <a:gd name="T16" fmla="*/ 12 w 14"/>
                <a:gd name="T17" fmla="*/ 2 h 8"/>
                <a:gd name="T18" fmla="*/ 12 w 14"/>
                <a:gd name="T19" fmla="*/ 1 h 8"/>
                <a:gd name="T20" fmla="*/ 13 w 14"/>
                <a:gd name="T21" fmla="*/ 1 h 8"/>
                <a:gd name="T22" fmla="*/ 14 w 14"/>
                <a:gd name="T23" fmla="*/ 1 h 8"/>
                <a:gd name="T24" fmla="*/ 14 w 14"/>
                <a:gd name="T25" fmla="*/ 0 h 8"/>
                <a:gd name="T26" fmla="*/ 14 w 14"/>
                <a:gd name="T27" fmla="*/ 0 h 8"/>
                <a:gd name="T28" fmla="*/ 13 w 14"/>
                <a:gd name="T29" fmla="*/ 0 h 8"/>
                <a:gd name="T30" fmla="*/ 11 w 14"/>
                <a:gd name="T31" fmla="*/ 0 h 8"/>
                <a:gd name="T32" fmla="*/ 7 w 14"/>
                <a:gd name="T33" fmla="*/ 3 h 8"/>
                <a:gd name="T34" fmla="*/ 6 w 14"/>
                <a:gd name="T35" fmla="*/ 4 h 8"/>
                <a:gd name="T36" fmla="*/ 5 w 14"/>
                <a:gd name="T37" fmla="*/ 5 h 8"/>
                <a:gd name="T38" fmla="*/ 4 w 14"/>
                <a:gd name="T39" fmla="*/ 5 h 8"/>
                <a:gd name="T40" fmla="*/ 3 w 14"/>
                <a:gd name="T41" fmla="*/ 6 h 8"/>
                <a:gd name="T42" fmla="*/ 1 w 14"/>
                <a:gd name="T43" fmla="*/ 6 h 8"/>
                <a:gd name="T44" fmla="*/ 0 w 14"/>
                <a:gd name="T45" fmla="*/ 7 h 8"/>
                <a:gd name="T46" fmla="*/ 0 w 14"/>
                <a:gd name="T47" fmla="*/ 7 h 8"/>
                <a:gd name="T48" fmla="*/ 1 w 14"/>
                <a:gd name="T49" fmla="*/ 8 h 8"/>
                <a:gd name="T50" fmla="*/ 6 w 14"/>
                <a:gd name="T51" fmla="*/ 5 h 8"/>
                <a:gd name="T52" fmla="*/ 7 w 14"/>
                <a:gd name="T53" fmla="*/ 4 h 8"/>
                <a:gd name="T54" fmla="*/ 8 w 14"/>
                <a:gd name="T55" fmla="*/ 3 h 8"/>
                <a:gd name="T56" fmla="*/ 9 w 14"/>
                <a:gd name="T57" fmla="*/ 2 h 8"/>
                <a:gd name="T58" fmla="*/ 10 w 14"/>
                <a:gd name="T59" fmla="*/ 2 h 8"/>
                <a:gd name="T60" fmla="*/ 10 w 14"/>
                <a:gd name="T61" fmla="*/ 2 h 8"/>
                <a:gd name="T62" fmla="*/ 10 w 14"/>
                <a:gd name="T63" fmla="*/ 2 h 8"/>
                <a:gd name="T64" fmla="*/ 10 w 14"/>
                <a:gd name="T65" fmla="*/ 2 h 8"/>
                <a:gd name="T66" fmla="*/ 10 w 14"/>
                <a:gd name="T67" fmla="*/ 2 h 8"/>
                <a:gd name="T68" fmla="*/ 9 w 14"/>
                <a:gd name="T69" fmla="*/ 3 h 8"/>
                <a:gd name="T70" fmla="*/ 8 w 14"/>
                <a:gd name="T71" fmla="*/ 3 h 8"/>
                <a:gd name="T72" fmla="*/ 7 w 14"/>
                <a:gd name="T73" fmla="*/ 4 h 8"/>
                <a:gd name="T74" fmla="*/ 7 w 14"/>
                <a:gd name="T75" fmla="*/ 4 h 8"/>
                <a:gd name="T76" fmla="*/ 6 w 14"/>
                <a:gd name="T77" fmla="*/ 5 h 8"/>
                <a:gd name="T78" fmla="*/ 6 w 14"/>
                <a:gd name="T79" fmla="*/ 5 h 8"/>
                <a:gd name="T80" fmla="*/ 6 w 14"/>
                <a:gd name="T81" fmla="*/ 5 h 8"/>
                <a:gd name="T82" fmla="*/ 6 w 14"/>
                <a:gd name="T83" fmla="*/ 5 h 8"/>
                <a:gd name="T84" fmla="*/ 6 w 14"/>
                <a:gd name="T8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" h="8">
                  <a:moveTo>
                    <a:pt x="1" y="8"/>
                  </a:move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8" y="4"/>
                    <a:pt x="9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0" y="1"/>
                    <a:pt x="8" y="2"/>
                    <a:pt x="7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moveTo>
                    <a:pt x="6" y="5"/>
                  </a:moveTo>
                  <a:cubicBezTo>
                    <a:pt x="6" y="4"/>
                    <a:pt x="6" y="4"/>
                    <a:pt x="7" y="4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3" name="Freeform 153"/>
            <p:cNvSpPr>
              <a:spLocks noEditPoints="1"/>
            </p:cNvSpPr>
            <p:nvPr/>
          </p:nvSpPr>
          <p:spPr bwMode="auto">
            <a:xfrm>
              <a:off x="6334918" y="613568"/>
              <a:ext cx="1023938" cy="1023938"/>
            </a:xfrm>
            <a:custGeom>
              <a:avLst/>
              <a:gdLst>
                <a:gd name="T0" fmla="*/ 136 w 273"/>
                <a:gd name="T1" fmla="*/ 4 h 273"/>
                <a:gd name="T2" fmla="*/ 269 w 273"/>
                <a:gd name="T3" fmla="*/ 136 h 273"/>
                <a:gd name="T4" fmla="*/ 136 w 273"/>
                <a:gd name="T5" fmla="*/ 269 h 273"/>
                <a:gd name="T6" fmla="*/ 4 w 273"/>
                <a:gd name="T7" fmla="*/ 136 h 273"/>
                <a:gd name="T8" fmla="*/ 136 w 273"/>
                <a:gd name="T9" fmla="*/ 4 h 273"/>
                <a:gd name="T10" fmla="*/ 136 w 273"/>
                <a:gd name="T11" fmla="*/ 0 h 273"/>
                <a:gd name="T12" fmla="*/ 0 w 273"/>
                <a:gd name="T13" fmla="*/ 136 h 273"/>
                <a:gd name="T14" fmla="*/ 136 w 273"/>
                <a:gd name="T15" fmla="*/ 273 h 273"/>
                <a:gd name="T16" fmla="*/ 273 w 273"/>
                <a:gd name="T17" fmla="*/ 136 h 273"/>
                <a:gd name="T18" fmla="*/ 136 w 273"/>
                <a:gd name="T1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6" y="4"/>
                  </a:moveTo>
                  <a:cubicBezTo>
                    <a:pt x="210" y="4"/>
                    <a:pt x="269" y="63"/>
                    <a:pt x="269" y="136"/>
                  </a:cubicBezTo>
                  <a:cubicBezTo>
                    <a:pt x="269" y="210"/>
                    <a:pt x="210" y="269"/>
                    <a:pt x="136" y="269"/>
                  </a:cubicBezTo>
                  <a:cubicBezTo>
                    <a:pt x="63" y="269"/>
                    <a:pt x="4" y="210"/>
                    <a:pt x="4" y="136"/>
                  </a:cubicBezTo>
                  <a:cubicBezTo>
                    <a:pt x="4" y="63"/>
                    <a:pt x="63" y="4"/>
                    <a:pt x="136" y="4"/>
                  </a:cubicBezTo>
                  <a:moveTo>
                    <a:pt x="136" y="0"/>
                  </a:moveTo>
                  <a:cubicBezTo>
                    <a:pt x="61" y="0"/>
                    <a:pt x="0" y="61"/>
                    <a:pt x="0" y="136"/>
                  </a:cubicBezTo>
                  <a:cubicBezTo>
                    <a:pt x="0" y="212"/>
                    <a:pt x="61" y="273"/>
                    <a:pt x="136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4" name="Freeform 154"/>
            <p:cNvSpPr>
              <a:spLocks noEditPoints="1"/>
            </p:cNvSpPr>
            <p:nvPr/>
          </p:nvSpPr>
          <p:spPr bwMode="auto">
            <a:xfrm>
              <a:off x="6492081" y="770731"/>
              <a:ext cx="709613" cy="709613"/>
            </a:xfrm>
            <a:custGeom>
              <a:avLst/>
              <a:gdLst>
                <a:gd name="T0" fmla="*/ 94 w 189"/>
                <a:gd name="T1" fmla="*/ 3 h 189"/>
                <a:gd name="T2" fmla="*/ 186 w 189"/>
                <a:gd name="T3" fmla="*/ 94 h 189"/>
                <a:gd name="T4" fmla="*/ 94 w 189"/>
                <a:gd name="T5" fmla="*/ 186 h 189"/>
                <a:gd name="T6" fmla="*/ 3 w 189"/>
                <a:gd name="T7" fmla="*/ 94 h 189"/>
                <a:gd name="T8" fmla="*/ 94 w 189"/>
                <a:gd name="T9" fmla="*/ 3 h 189"/>
                <a:gd name="T10" fmla="*/ 94 w 189"/>
                <a:gd name="T11" fmla="*/ 0 h 189"/>
                <a:gd name="T12" fmla="*/ 0 w 189"/>
                <a:gd name="T13" fmla="*/ 94 h 189"/>
                <a:gd name="T14" fmla="*/ 94 w 189"/>
                <a:gd name="T15" fmla="*/ 189 h 189"/>
                <a:gd name="T16" fmla="*/ 189 w 189"/>
                <a:gd name="T17" fmla="*/ 94 h 189"/>
                <a:gd name="T18" fmla="*/ 94 w 189"/>
                <a:gd name="T1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89">
                  <a:moveTo>
                    <a:pt x="94" y="3"/>
                  </a:moveTo>
                  <a:cubicBezTo>
                    <a:pt x="145" y="3"/>
                    <a:pt x="186" y="44"/>
                    <a:pt x="186" y="94"/>
                  </a:cubicBezTo>
                  <a:cubicBezTo>
                    <a:pt x="186" y="145"/>
                    <a:pt x="145" y="186"/>
                    <a:pt x="94" y="186"/>
                  </a:cubicBezTo>
                  <a:cubicBezTo>
                    <a:pt x="44" y="186"/>
                    <a:pt x="3" y="145"/>
                    <a:pt x="3" y="94"/>
                  </a:cubicBezTo>
                  <a:cubicBezTo>
                    <a:pt x="3" y="44"/>
                    <a:pt x="44" y="3"/>
                    <a:pt x="94" y="3"/>
                  </a:cubicBezTo>
                  <a:moveTo>
                    <a:pt x="94" y="0"/>
                  </a:moveTo>
                  <a:cubicBezTo>
                    <a:pt x="42" y="0"/>
                    <a:pt x="0" y="42"/>
                    <a:pt x="0" y="94"/>
                  </a:cubicBezTo>
                  <a:cubicBezTo>
                    <a:pt x="0" y="147"/>
                    <a:pt x="42" y="189"/>
                    <a:pt x="94" y="189"/>
                  </a:cubicBezTo>
                  <a:cubicBezTo>
                    <a:pt x="147" y="189"/>
                    <a:pt x="189" y="147"/>
                    <a:pt x="189" y="94"/>
                  </a:cubicBezTo>
                  <a:cubicBezTo>
                    <a:pt x="189" y="42"/>
                    <a:pt x="147" y="0"/>
                    <a:pt x="9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5" name="Rectangle 155"/>
            <p:cNvSpPr>
              <a:spLocks noChangeArrowheads="1"/>
            </p:cNvSpPr>
            <p:nvPr/>
          </p:nvSpPr>
          <p:spPr bwMode="auto">
            <a:xfrm>
              <a:off x="6800056" y="1312068"/>
              <a:ext cx="7938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6" name="Freeform 156"/>
            <p:cNvSpPr/>
            <p:nvPr/>
          </p:nvSpPr>
          <p:spPr bwMode="auto">
            <a:xfrm>
              <a:off x="6833393" y="1318418"/>
              <a:ext cx="4763" cy="19050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0 h 5"/>
                <a:gd name="T8" fmla="*/ 0 w 1"/>
                <a:gd name="T9" fmla="*/ 0 h 5"/>
                <a:gd name="T10" fmla="*/ 0 w 1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7" name="Oval 157"/>
            <p:cNvSpPr>
              <a:spLocks noChangeArrowheads="1"/>
            </p:cNvSpPr>
            <p:nvPr/>
          </p:nvSpPr>
          <p:spPr bwMode="auto">
            <a:xfrm>
              <a:off x="6822281" y="1381918"/>
              <a:ext cx="11113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8" name="Rectangle 158"/>
            <p:cNvSpPr>
              <a:spLocks noChangeArrowheads="1"/>
            </p:cNvSpPr>
            <p:nvPr/>
          </p:nvSpPr>
          <p:spPr bwMode="auto">
            <a:xfrm>
              <a:off x="6800056" y="1326356"/>
              <a:ext cx="7938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9" name="Rectangle 159"/>
            <p:cNvSpPr>
              <a:spLocks noChangeArrowheads="1"/>
            </p:cNvSpPr>
            <p:nvPr/>
          </p:nvSpPr>
          <p:spPr bwMode="auto">
            <a:xfrm>
              <a:off x="6822281" y="1318418"/>
              <a:ext cx="4763" cy="19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0" name="Rectangle 160"/>
            <p:cNvSpPr>
              <a:spLocks noChangeArrowheads="1"/>
            </p:cNvSpPr>
            <p:nvPr/>
          </p:nvSpPr>
          <p:spPr bwMode="auto">
            <a:xfrm>
              <a:off x="6871493" y="1337468"/>
              <a:ext cx="7938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1" name="Freeform 161"/>
            <p:cNvSpPr/>
            <p:nvPr/>
          </p:nvSpPr>
          <p:spPr bwMode="auto">
            <a:xfrm>
              <a:off x="6885781" y="1348581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1 w 2"/>
                <a:gd name="T9" fmla="*/ 1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2" name="Oval 162"/>
            <p:cNvSpPr>
              <a:spLocks noChangeArrowheads="1"/>
            </p:cNvSpPr>
            <p:nvPr/>
          </p:nvSpPr>
          <p:spPr bwMode="auto">
            <a:xfrm>
              <a:off x="6857206" y="1394618"/>
              <a:ext cx="11113" cy="14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3" name="Rectangle 163"/>
            <p:cNvSpPr>
              <a:spLocks noChangeArrowheads="1"/>
            </p:cNvSpPr>
            <p:nvPr/>
          </p:nvSpPr>
          <p:spPr bwMode="auto">
            <a:xfrm>
              <a:off x="6885781" y="1337468"/>
              <a:ext cx="4763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4" name="Rectangle 164"/>
            <p:cNvSpPr>
              <a:spLocks noChangeArrowheads="1"/>
            </p:cNvSpPr>
            <p:nvPr/>
          </p:nvSpPr>
          <p:spPr bwMode="auto">
            <a:xfrm>
              <a:off x="6871493" y="1348581"/>
              <a:ext cx="7938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5" name="Oval 165"/>
            <p:cNvSpPr>
              <a:spLocks noChangeArrowheads="1"/>
            </p:cNvSpPr>
            <p:nvPr/>
          </p:nvSpPr>
          <p:spPr bwMode="auto">
            <a:xfrm>
              <a:off x="6838156" y="850106"/>
              <a:ext cx="6350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6" name="Oval 166"/>
            <p:cNvSpPr>
              <a:spLocks noChangeArrowheads="1"/>
            </p:cNvSpPr>
            <p:nvPr/>
          </p:nvSpPr>
          <p:spPr bwMode="auto">
            <a:xfrm>
              <a:off x="6863556" y="880268"/>
              <a:ext cx="7938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7" name="Rectangle 167"/>
            <p:cNvSpPr>
              <a:spLocks noChangeArrowheads="1"/>
            </p:cNvSpPr>
            <p:nvPr/>
          </p:nvSpPr>
          <p:spPr bwMode="auto">
            <a:xfrm>
              <a:off x="6755606" y="1329531"/>
              <a:ext cx="7938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8" name="Oval 168"/>
            <p:cNvSpPr>
              <a:spLocks noChangeArrowheads="1"/>
            </p:cNvSpPr>
            <p:nvPr/>
          </p:nvSpPr>
          <p:spPr bwMode="auto">
            <a:xfrm>
              <a:off x="6844506" y="891381"/>
              <a:ext cx="7938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9" name="Oval 169"/>
            <p:cNvSpPr>
              <a:spLocks noChangeArrowheads="1"/>
            </p:cNvSpPr>
            <p:nvPr/>
          </p:nvSpPr>
          <p:spPr bwMode="auto">
            <a:xfrm>
              <a:off x="6860381" y="858043"/>
              <a:ext cx="7938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0" name="Freeform 170"/>
            <p:cNvSpPr>
              <a:spLocks noEditPoints="1"/>
            </p:cNvSpPr>
            <p:nvPr/>
          </p:nvSpPr>
          <p:spPr bwMode="auto">
            <a:xfrm>
              <a:off x="6833393" y="861218"/>
              <a:ext cx="26988" cy="25400"/>
            </a:xfrm>
            <a:custGeom>
              <a:avLst/>
              <a:gdLst>
                <a:gd name="T0" fmla="*/ 3 w 7"/>
                <a:gd name="T1" fmla="*/ 6 h 7"/>
                <a:gd name="T2" fmla="*/ 2 w 7"/>
                <a:gd name="T3" fmla="*/ 7 h 7"/>
                <a:gd name="T4" fmla="*/ 2 w 7"/>
                <a:gd name="T5" fmla="*/ 7 h 7"/>
                <a:gd name="T6" fmla="*/ 2 w 7"/>
                <a:gd name="T7" fmla="*/ 7 h 7"/>
                <a:gd name="T8" fmla="*/ 2 w 7"/>
                <a:gd name="T9" fmla="*/ 7 h 7"/>
                <a:gd name="T10" fmla="*/ 6 w 7"/>
                <a:gd name="T11" fmla="*/ 6 h 7"/>
                <a:gd name="T12" fmla="*/ 6 w 7"/>
                <a:gd name="T13" fmla="*/ 6 h 7"/>
                <a:gd name="T14" fmla="*/ 6 w 7"/>
                <a:gd name="T15" fmla="*/ 6 h 7"/>
                <a:gd name="T16" fmla="*/ 6 w 7"/>
                <a:gd name="T17" fmla="*/ 6 h 7"/>
                <a:gd name="T18" fmla="*/ 6 w 7"/>
                <a:gd name="T19" fmla="*/ 3 h 7"/>
                <a:gd name="T20" fmla="*/ 7 w 7"/>
                <a:gd name="T21" fmla="*/ 3 h 7"/>
                <a:gd name="T22" fmla="*/ 7 w 7"/>
                <a:gd name="T23" fmla="*/ 3 h 7"/>
                <a:gd name="T24" fmla="*/ 7 w 7"/>
                <a:gd name="T25" fmla="*/ 3 h 7"/>
                <a:gd name="T26" fmla="*/ 4 w 7"/>
                <a:gd name="T27" fmla="*/ 1 h 7"/>
                <a:gd name="T28" fmla="*/ 5 w 7"/>
                <a:gd name="T29" fmla="*/ 0 h 7"/>
                <a:gd name="T30" fmla="*/ 4 w 7"/>
                <a:gd name="T31" fmla="*/ 0 h 7"/>
                <a:gd name="T32" fmla="*/ 4 w 7"/>
                <a:gd name="T33" fmla="*/ 0 h 7"/>
                <a:gd name="T34" fmla="*/ 1 w 7"/>
                <a:gd name="T35" fmla="*/ 1 h 7"/>
                <a:gd name="T36" fmla="*/ 1 w 7"/>
                <a:gd name="T37" fmla="*/ 1 h 7"/>
                <a:gd name="T38" fmla="*/ 1 w 7"/>
                <a:gd name="T39" fmla="*/ 1 h 7"/>
                <a:gd name="T40" fmla="*/ 1 w 7"/>
                <a:gd name="T41" fmla="*/ 1 h 7"/>
                <a:gd name="T42" fmla="*/ 0 w 7"/>
                <a:gd name="T43" fmla="*/ 4 h 7"/>
                <a:gd name="T44" fmla="*/ 0 w 7"/>
                <a:gd name="T45" fmla="*/ 4 h 7"/>
                <a:gd name="T46" fmla="*/ 0 w 7"/>
                <a:gd name="T47" fmla="*/ 4 h 7"/>
                <a:gd name="T48" fmla="*/ 0 w 7"/>
                <a:gd name="T49" fmla="*/ 4 h 7"/>
                <a:gd name="T50" fmla="*/ 3 w 7"/>
                <a:gd name="T51" fmla="*/ 6 h 7"/>
                <a:gd name="T52" fmla="*/ 3 w 7"/>
                <a:gd name="T53" fmla="*/ 2 h 7"/>
                <a:gd name="T54" fmla="*/ 5 w 7"/>
                <a:gd name="T55" fmla="*/ 3 h 7"/>
                <a:gd name="T56" fmla="*/ 3 w 7"/>
                <a:gd name="T57" fmla="*/ 5 h 7"/>
                <a:gd name="T58" fmla="*/ 2 w 7"/>
                <a:gd name="T59" fmla="*/ 3 h 7"/>
                <a:gd name="T60" fmla="*/ 3 w 7"/>
                <a:gd name="T6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7">
                  <a:moveTo>
                    <a:pt x="3" y="6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3" y="6"/>
                  </a:lnTo>
                  <a:close/>
                  <a:moveTo>
                    <a:pt x="3" y="2"/>
                  </a:moveTo>
                  <a:cubicBezTo>
                    <a:pt x="4" y="2"/>
                    <a:pt x="5" y="3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2"/>
                    <a:pt x="3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1" name="Freeform 171"/>
            <p:cNvSpPr/>
            <p:nvPr/>
          </p:nvSpPr>
          <p:spPr bwMode="auto">
            <a:xfrm>
              <a:off x="6769893" y="1329531"/>
              <a:ext cx="7938" cy="4763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2" name="Freeform 172"/>
            <p:cNvSpPr/>
            <p:nvPr/>
          </p:nvSpPr>
          <p:spPr bwMode="auto">
            <a:xfrm>
              <a:off x="6747668" y="1312068"/>
              <a:ext cx="30163" cy="3175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0 h 1"/>
                <a:gd name="T4" fmla="*/ 0 w 8"/>
                <a:gd name="T5" fmla="*/ 1 h 1"/>
                <a:gd name="T6" fmla="*/ 8 w 8"/>
                <a:gd name="T7" fmla="*/ 1 h 1"/>
                <a:gd name="T8" fmla="*/ 8 w 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3" name="Oval 173"/>
            <p:cNvSpPr>
              <a:spLocks noChangeArrowheads="1"/>
            </p:cNvSpPr>
            <p:nvPr/>
          </p:nvSpPr>
          <p:spPr bwMode="auto">
            <a:xfrm>
              <a:off x="6822281" y="861218"/>
              <a:ext cx="7938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4" name="Oval 174"/>
            <p:cNvSpPr>
              <a:spLocks noChangeArrowheads="1"/>
            </p:cNvSpPr>
            <p:nvPr/>
          </p:nvSpPr>
          <p:spPr bwMode="auto">
            <a:xfrm>
              <a:off x="6827043" y="883443"/>
              <a:ext cx="6350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5" name="Freeform 175"/>
            <p:cNvSpPr/>
            <p:nvPr/>
          </p:nvSpPr>
          <p:spPr bwMode="auto">
            <a:xfrm>
              <a:off x="6703218" y="1051718"/>
              <a:ext cx="36513" cy="49213"/>
            </a:xfrm>
            <a:custGeom>
              <a:avLst/>
              <a:gdLst>
                <a:gd name="T0" fmla="*/ 0 w 10"/>
                <a:gd name="T1" fmla="*/ 7 h 13"/>
                <a:gd name="T2" fmla="*/ 7 w 10"/>
                <a:gd name="T3" fmla="*/ 13 h 13"/>
                <a:gd name="T4" fmla="*/ 7 w 10"/>
                <a:gd name="T5" fmla="*/ 13 h 13"/>
                <a:gd name="T6" fmla="*/ 9 w 10"/>
                <a:gd name="T7" fmla="*/ 13 h 13"/>
                <a:gd name="T8" fmla="*/ 10 w 10"/>
                <a:gd name="T9" fmla="*/ 0 h 13"/>
                <a:gd name="T10" fmla="*/ 8 w 10"/>
                <a:gd name="T11" fmla="*/ 0 h 13"/>
                <a:gd name="T12" fmla="*/ 0 w 10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3">
                  <a:moveTo>
                    <a:pt x="0" y="7"/>
                  </a:moveTo>
                  <a:cubicBezTo>
                    <a:pt x="0" y="9"/>
                    <a:pt x="3" y="11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8" y="13"/>
                    <a:pt x="9" y="1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3" y="2"/>
                    <a:pt x="0" y="4"/>
                    <a:pt x="0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6" name="Freeform 176"/>
            <p:cNvSpPr/>
            <p:nvPr/>
          </p:nvSpPr>
          <p:spPr bwMode="auto">
            <a:xfrm>
              <a:off x="6777831" y="999331"/>
              <a:ext cx="176213" cy="52388"/>
            </a:xfrm>
            <a:custGeom>
              <a:avLst/>
              <a:gdLst>
                <a:gd name="T0" fmla="*/ 47 w 47"/>
                <a:gd name="T1" fmla="*/ 14 h 14"/>
                <a:gd name="T2" fmla="*/ 47 w 47"/>
                <a:gd name="T3" fmla="*/ 10 h 14"/>
                <a:gd name="T4" fmla="*/ 37 w 47"/>
                <a:gd name="T5" fmla="*/ 8 h 14"/>
                <a:gd name="T6" fmla="*/ 37 w 47"/>
                <a:gd name="T7" fmla="*/ 8 h 14"/>
                <a:gd name="T8" fmla="*/ 37 w 47"/>
                <a:gd name="T9" fmla="*/ 7 h 14"/>
                <a:gd name="T10" fmla="*/ 37 w 47"/>
                <a:gd name="T11" fmla="*/ 4 h 14"/>
                <a:gd name="T12" fmla="*/ 34 w 47"/>
                <a:gd name="T13" fmla="*/ 3 h 14"/>
                <a:gd name="T14" fmla="*/ 33 w 47"/>
                <a:gd name="T15" fmla="*/ 3 h 14"/>
                <a:gd name="T16" fmla="*/ 30 w 47"/>
                <a:gd name="T17" fmla="*/ 2 h 14"/>
                <a:gd name="T18" fmla="*/ 26 w 47"/>
                <a:gd name="T19" fmla="*/ 2 h 14"/>
                <a:gd name="T20" fmla="*/ 23 w 47"/>
                <a:gd name="T21" fmla="*/ 1 h 14"/>
                <a:gd name="T22" fmla="*/ 18 w 47"/>
                <a:gd name="T23" fmla="*/ 0 h 14"/>
                <a:gd name="T24" fmla="*/ 14 w 47"/>
                <a:gd name="T25" fmla="*/ 1 h 14"/>
                <a:gd name="T26" fmla="*/ 10 w 47"/>
                <a:gd name="T27" fmla="*/ 2 h 14"/>
                <a:gd name="T28" fmla="*/ 7 w 47"/>
                <a:gd name="T29" fmla="*/ 2 h 14"/>
                <a:gd name="T30" fmla="*/ 3 w 47"/>
                <a:gd name="T31" fmla="*/ 3 h 14"/>
                <a:gd name="T32" fmla="*/ 3 w 47"/>
                <a:gd name="T33" fmla="*/ 3 h 14"/>
                <a:gd name="T34" fmla="*/ 0 w 47"/>
                <a:gd name="T35" fmla="*/ 4 h 14"/>
                <a:gd name="T36" fmla="*/ 0 w 47"/>
                <a:gd name="T37" fmla="*/ 7 h 14"/>
                <a:gd name="T38" fmla="*/ 0 w 47"/>
                <a:gd name="T39" fmla="*/ 8 h 14"/>
                <a:gd name="T40" fmla="*/ 0 w 47"/>
                <a:gd name="T41" fmla="*/ 8 h 14"/>
                <a:gd name="T42" fmla="*/ 0 w 47"/>
                <a:gd name="T43" fmla="*/ 8 h 14"/>
                <a:gd name="T44" fmla="*/ 18 w 47"/>
                <a:gd name="T45" fmla="*/ 7 h 14"/>
                <a:gd name="T46" fmla="*/ 37 w 47"/>
                <a:gd name="T47" fmla="*/ 8 h 14"/>
                <a:gd name="T48" fmla="*/ 37 w 47"/>
                <a:gd name="T49" fmla="*/ 11 h 14"/>
                <a:gd name="T50" fmla="*/ 39 w 47"/>
                <a:gd name="T51" fmla="*/ 11 h 14"/>
                <a:gd name="T52" fmla="*/ 47 w 47"/>
                <a:gd name="T5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14">
                  <a:moveTo>
                    <a:pt x="47" y="14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4" y="10"/>
                    <a:pt x="41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7"/>
                    <a:pt x="12" y="7"/>
                    <a:pt x="18" y="7"/>
                  </a:cubicBezTo>
                  <a:cubicBezTo>
                    <a:pt x="25" y="7"/>
                    <a:pt x="31" y="7"/>
                    <a:pt x="37" y="8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8" y="11"/>
                    <a:pt x="38" y="11"/>
                    <a:pt x="39" y="11"/>
                  </a:cubicBezTo>
                  <a:cubicBezTo>
                    <a:pt x="42" y="12"/>
                    <a:pt x="45" y="13"/>
                    <a:pt x="47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7" name="Freeform 177"/>
            <p:cNvSpPr>
              <a:spLocks noEditPoints="1"/>
            </p:cNvSpPr>
            <p:nvPr/>
          </p:nvSpPr>
          <p:spPr bwMode="auto">
            <a:xfrm>
              <a:off x="6519068" y="797718"/>
              <a:ext cx="652463" cy="655638"/>
            </a:xfrm>
            <a:custGeom>
              <a:avLst/>
              <a:gdLst>
                <a:gd name="T0" fmla="*/ 103 w 174"/>
                <a:gd name="T1" fmla="*/ 15 h 175"/>
                <a:gd name="T2" fmla="*/ 74 w 174"/>
                <a:gd name="T3" fmla="*/ 15 h 175"/>
                <a:gd name="T4" fmla="*/ 24 w 174"/>
                <a:gd name="T5" fmla="*/ 129 h 175"/>
                <a:gd name="T6" fmla="*/ 19 w 174"/>
                <a:gd name="T7" fmla="*/ 109 h 175"/>
                <a:gd name="T8" fmla="*/ 8 w 174"/>
                <a:gd name="T9" fmla="*/ 93 h 175"/>
                <a:gd name="T10" fmla="*/ 11 w 174"/>
                <a:gd name="T11" fmla="*/ 74 h 175"/>
                <a:gd name="T12" fmla="*/ 18 w 174"/>
                <a:gd name="T13" fmla="*/ 58 h 175"/>
                <a:gd name="T14" fmla="*/ 24 w 174"/>
                <a:gd name="T15" fmla="*/ 41 h 175"/>
                <a:gd name="T16" fmla="*/ 37 w 174"/>
                <a:gd name="T17" fmla="*/ 33 h 175"/>
                <a:gd name="T18" fmla="*/ 54 w 174"/>
                <a:gd name="T19" fmla="*/ 23 h 175"/>
                <a:gd name="T20" fmla="*/ 42 w 174"/>
                <a:gd name="T21" fmla="*/ 35 h 175"/>
                <a:gd name="T22" fmla="*/ 40 w 174"/>
                <a:gd name="T23" fmla="*/ 48 h 175"/>
                <a:gd name="T24" fmla="*/ 21 w 174"/>
                <a:gd name="T25" fmla="*/ 66 h 175"/>
                <a:gd name="T26" fmla="*/ 18 w 174"/>
                <a:gd name="T27" fmla="*/ 87 h 175"/>
                <a:gd name="T28" fmla="*/ 19 w 174"/>
                <a:gd name="T29" fmla="*/ 99 h 175"/>
                <a:gd name="T30" fmla="*/ 24 w 174"/>
                <a:gd name="T31" fmla="*/ 112 h 175"/>
                <a:gd name="T32" fmla="*/ 34 w 174"/>
                <a:gd name="T33" fmla="*/ 133 h 175"/>
                <a:gd name="T34" fmla="*/ 43 w 174"/>
                <a:gd name="T35" fmla="*/ 149 h 175"/>
                <a:gd name="T36" fmla="*/ 49 w 174"/>
                <a:gd name="T37" fmla="*/ 149 h 175"/>
                <a:gd name="T38" fmla="*/ 51 w 174"/>
                <a:gd name="T39" fmla="*/ 139 h 175"/>
                <a:gd name="T40" fmla="*/ 69 w 174"/>
                <a:gd name="T41" fmla="*/ 139 h 175"/>
                <a:gd name="T42" fmla="*/ 69 w 174"/>
                <a:gd name="T43" fmla="*/ 148 h 175"/>
                <a:gd name="T44" fmla="*/ 65 w 174"/>
                <a:gd name="T45" fmla="*/ 144 h 175"/>
                <a:gd name="T46" fmla="*/ 69 w 174"/>
                <a:gd name="T47" fmla="*/ 144 h 175"/>
                <a:gd name="T48" fmla="*/ 76 w 174"/>
                <a:gd name="T49" fmla="*/ 149 h 175"/>
                <a:gd name="T50" fmla="*/ 81 w 174"/>
                <a:gd name="T51" fmla="*/ 162 h 175"/>
                <a:gd name="T52" fmla="*/ 79 w 174"/>
                <a:gd name="T53" fmla="*/ 138 h 175"/>
                <a:gd name="T54" fmla="*/ 95 w 174"/>
                <a:gd name="T55" fmla="*/ 161 h 175"/>
                <a:gd name="T56" fmla="*/ 89 w 174"/>
                <a:gd name="T57" fmla="*/ 147 h 175"/>
                <a:gd name="T58" fmla="*/ 97 w 174"/>
                <a:gd name="T59" fmla="*/ 143 h 175"/>
                <a:gd name="T60" fmla="*/ 95 w 174"/>
                <a:gd name="T61" fmla="*/ 140 h 175"/>
                <a:gd name="T62" fmla="*/ 100 w 174"/>
                <a:gd name="T63" fmla="*/ 164 h 175"/>
                <a:gd name="T64" fmla="*/ 101 w 174"/>
                <a:gd name="T65" fmla="*/ 159 h 175"/>
                <a:gd name="T66" fmla="*/ 117 w 174"/>
                <a:gd name="T67" fmla="*/ 149 h 175"/>
                <a:gd name="T68" fmla="*/ 112 w 174"/>
                <a:gd name="T69" fmla="*/ 142 h 175"/>
                <a:gd name="T70" fmla="*/ 68 w 174"/>
                <a:gd name="T71" fmla="*/ 96 h 175"/>
                <a:gd name="T72" fmla="*/ 82 w 174"/>
                <a:gd name="T73" fmla="*/ 85 h 175"/>
                <a:gd name="T74" fmla="*/ 123 w 174"/>
                <a:gd name="T75" fmla="*/ 136 h 175"/>
                <a:gd name="T76" fmla="*/ 123 w 174"/>
                <a:gd name="T77" fmla="*/ 142 h 175"/>
                <a:gd name="T78" fmla="*/ 125 w 174"/>
                <a:gd name="T79" fmla="*/ 139 h 175"/>
                <a:gd name="T80" fmla="*/ 117 w 174"/>
                <a:gd name="T81" fmla="*/ 92 h 175"/>
                <a:gd name="T82" fmla="*/ 68 w 174"/>
                <a:gd name="T83" fmla="*/ 84 h 175"/>
                <a:gd name="T84" fmla="*/ 59 w 174"/>
                <a:gd name="T85" fmla="*/ 64 h 175"/>
                <a:gd name="T86" fmla="*/ 81 w 174"/>
                <a:gd name="T87" fmla="*/ 49 h 175"/>
                <a:gd name="T88" fmla="*/ 94 w 174"/>
                <a:gd name="T89" fmla="*/ 49 h 175"/>
                <a:gd name="T90" fmla="*/ 116 w 174"/>
                <a:gd name="T91" fmla="*/ 63 h 175"/>
                <a:gd name="T92" fmla="*/ 157 w 174"/>
                <a:gd name="T93" fmla="*/ 105 h 175"/>
                <a:gd name="T94" fmla="*/ 163 w 174"/>
                <a:gd name="T95" fmla="*/ 112 h 175"/>
                <a:gd name="T96" fmla="*/ 144 w 174"/>
                <a:gd name="T97" fmla="*/ 132 h 175"/>
                <a:gd name="T98" fmla="*/ 138 w 174"/>
                <a:gd name="T99" fmla="*/ 123 h 175"/>
                <a:gd name="T100" fmla="*/ 146 w 174"/>
                <a:gd name="T101" fmla="*/ 107 h 175"/>
                <a:gd name="T102" fmla="*/ 154 w 174"/>
                <a:gd name="T103" fmla="*/ 107 h 175"/>
                <a:gd name="T104" fmla="*/ 157 w 174"/>
                <a:gd name="T105" fmla="*/ 86 h 175"/>
                <a:gd name="T106" fmla="*/ 151 w 174"/>
                <a:gd name="T107" fmla="*/ 63 h 175"/>
                <a:gd name="T108" fmla="*/ 135 w 174"/>
                <a:gd name="T109" fmla="*/ 48 h 175"/>
                <a:gd name="T110" fmla="*/ 133 w 174"/>
                <a:gd name="T111" fmla="*/ 35 h 175"/>
                <a:gd name="T112" fmla="*/ 121 w 174"/>
                <a:gd name="T113" fmla="*/ 23 h 175"/>
                <a:gd name="T114" fmla="*/ 138 w 174"/>
                <a:gd name="T115" fmla="*/ 33 h 175"/>
                <a:gd name="T116" fmla="*/ 151 w 174"/>
                <a:gd name="T117" fmla="*/ 41 h 175"/>
                <a:gd name="T118" fmla="*/ 157 w 174"/>
                <a:gd name="T119" fmla="*/ 58 h 175"/>
                <a:gd name="T120" fmla="*/ 164 w 174"/>
                <a:gd name="T121" fmla="*/ 74 h 175"/>
                <a:gd name="T122" fmla="*/ 167 w 174"/>
                <a:gd name="T123" fmla="*/ 9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4" h="175"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cubicBezTo>
                    <a:pt x="0" y="136"/>
                    <a:pt x="39" y="175"/>
                    <a:pt x="87" y="175"/>
                  </a:cubicBezTo>
                  <a:cubicBezTo>
                    <a:pt x="135" y="175"/>
                    <a:pt x="174" y="136"/>
                    <a:pt x="174" y="87"/>
                  </a:cubicBezTo>
                  <a:cubicBezTo>
                    <a:pt x="174" y="39"/>
                    <a:pt x="135" y="0"/>
                    <a:pt x="87" y="0"/>
                  </a:cubicBezTo>
                  <a:moveTo>
                    <a:pt x="74" y="15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9" y="21"/>
                    <a:pt x="79" y="21"/>
                    <a:pt x="79" y="21"/>
                  </a:cubicBezTo>
                  <a:lnTo>
                    <a:pt x="74" y="15"/>
                  </a:lnTo>
                  <a:close/>
                  <a:moveTo>
                    <a:pt x="40" y="139"/>
                  </a:moveTo>
                  <a:cubicBezTo>
                    <a:pt x="40" y="140"/>
                    <a:pt x="39" y="140"/>
                    <a:pt x="39" y="140"/>
                  </a:cubicBezTo>
                  <a:cubicBezTo>
                    <a:pt x="39" y="140"/>
                    <a:pt x="39" y="140"/>
                    <a:pt x="39" y="139"/>
                  </a:cubicBezTo>
                  <a:cubicBezTo>
                    <a:pt x="37" y="138"/>
                    <a:pt x="36" y="137"/>
                    <a:pt x="35" y="136"/>
                  </a:cubicBezTo>
                  <a:cubicBezTo>
                    <a:pt x="33" y="138"/>
                    <a:pt x="31" y="138"/>
                    <a:pt x="28" y="138"/>
                  </a:cubicBezTo>
                  <a:cubicBezTo>
                    <a:pt x="27" y="137"/>
                    <a:pt x="26" y="137"/>
                    <a:pt x="25" y="136"/>
                  </a:cubicBezTo>
                  <a:cubicBezTo>
                    <a:pt x="24" y="136"/>
                    <a:pt x="24" y="135"/>
                    <a:pt x="23" y="135"/>
                  </a:cubicBezTo>
                  <a:cubicBezTo>
                    <a:pt x="23" y="134"/>
                    <a:pt x="22" y="133"/>
                    <a:pt x="22" y="133"/>
                  </a:cubicBezTo>
                  <a:cubicBezTo>
                    <a:pt x="23" y="132"/>
                    <a:pt x="24" y="132"/>
                    <a:pt x="25" y="132"/>
                  </a:cubicBezTo>
                  <a:cubicBezTo>
                    <a:pt x="27" y="131"/>
                    <a:pt x="28" y="131"/>
                    <a:pt x="29" y="132"/>
                  </a:cubicBezTo>
                  <a:cubicBezTo>
                    <a:pt x="30" y="132"/>
                    <a:pt x="31" y="132"/>
                    <a:pt x="31" y="132"/>
                  </a:cubicBezTo>
                  <a:cubicBezTo>
                    <a:pt x="32" y="133"/>
                    <a:pt x="32" y="133"/>
                    <a:pt x="33" y="133"/>
                  </a:cubicBezTo>
                  <a:cubicBezTo>
                    <a:pt x="31" y="131"/>
                    <a:pt x="30" y="130"/>
                    <a:pt x="29" y="128"/>
                  </a:cubicBezTo>
                  <a:cubicBezTo>
                    <a:pt x="28" y="129"/>
                    <a:pt x="27" y="129"/>
                    <a:pt x="26" y="129"/>
                  </a:cubicBezTo>
                  <a:cubicBezTo>
                    <a:pt x="25" y="129"/>
                    <a:pt x="24" y="129"/>
                    <a:pt x="24" y="129"/>
                  </a:cubicBezTo>
                  <a:cubicBezTo>
                    <a:pt x="23" y="129"/>
                    <a:pt x="22" y="129"/>
                    <a:pt x="22" y="129"/>
                  </a:cubicBezTo>
                  <a:cubicBezTo>
                    <a:pt x="19" y="128"/>
                    <a:pt x="17" y="125"/>
                    <a:pt x="16" y="123"/>
                  </a:cubicBezTo>
                  <a:cubicBezTo>
                    <a:pt x="17" y="122"/>
                    <a:pt x="18" y="122"/>
                    <a:pt x="20" y="122"/>
                  </a:cubicBezTo>
                  <a:cubicBezTo>
                    <a:pt x="21" y="122"/>
                    <a:pt x="22" y="122"/>
                    <a:pt x="24" y="123"/>
                  </a:cubicBezTo>
                  <a:cubicBezTo>
                    <a:pt x="25" y="123"/>
                    <a:pt x="26" y="124"/>
                    <a:pt x="26" y="124"/>
                  </a:cubicBezTo>
                  <a:cubicBezTo>
                    <a:pt x="25" y="123"/>
                    <a:pt x="24" y="121"/>
                    <a:pt x="23" y="119"/>
                  </a:cubicBezTo>
                  <a:cubicBezTo>
                    <a:pt x="22" y="119"/>
                    <a:pt x="21" y="120"/>
                    <a:pt x="20" y="120"/>
                  </a:cubicBezTo>
                  <a:cubicBezTo>
                    <a:pt x="19" y="120"/>
                    <a:pt x="18" y="119"/>
                    <a:pt x="16" y="119"/>
                  </a:cubicBezTo>
                  <a:cubicBezTo>
                    <a:pt x="15" y="118"/>
                    <a:pt x="14" y="117"/>
                    <a:pt x="13" y="116"/>
                  </a:cubicBezTo>
                  <a:cubicBezTo>
                    <a:pt x="13" y="115"/>
                    <a:pt x="13" y="115"/>
                    <a:pt x="12" y="114"/>
                  </a:cubicBezTo>
                  <a:cubicBezTo>
                    <a:pt x="12" y="113"/>
                    <a:pt x="12" y="113"/>
                    <a:pt x="12" y="112"/>
                  </a:cubicBezTo>
                  <a:cubicBezTo>
                    <a:pt x="14" y="111"/>
                    <a:pt x="17" y="112"/>
                    <a:pt x="19" y="113"/>
                  </a:cubicBezTo>
                  <a:cubicBezTo>
                    <a:pt x="20" y="113"/>
                    <a:pt x="20" y="114"/>
                    <a:pt x="21" y="114"/>
                  </a:cubicBezTo>
                  <a:cubicBezTo>
                    <a:pt x="21" y="115"/>
                    <a:pt x="21" y="115"/>
                    <a:pt x="22" y="115"/>
                  </a:cubicBezTo>
                  <a:cubicBezTo>
                    <a:pt x="21" y="113"/>
                    <a:pt x="20" y="111"/>
                    <a:pt x="19" y="109"/>
                  </a:cubicBezTo>
                  <a:cubicBezTo>
                    <a:pt x="18" y="110"/>
                    <a:pt x="17" y="110"/>
                    <a:pt x="16" y="110"/>
                  </a:cubicBezTo>
                  <a:cubicBezTo>
                    <a:pt x="16" y="109"/>
                    <a:pt x="15" y="109"/>
                    <a:pt x="14" y="109"/>
                  </a:cubicBezTo>
                  <a:cubicBezTo>
                    <a:pt x="14" y="109"/>
                    <a:pt x="13" y="108"/>
                    <a:pt x="13" y="108"/>
                  </a:cubicBezTo>
                  <a:cubicBezTo>
                    <a:pt x="12" y="108"/>
                    <a:pt x="12" y="107"/>
                    <a:pt x="11" y="107"/>
                  </a:cubicBezTo>
                  <a:cubicBezTo>
                    <a:pt x="11" y="106"/>
                    <a:pt x="10" y="105"/>
                    <a:pt x="10" y="105"/>
                  </a:cubicBezTo>
                  <a:cubicBezTo>
                    <a:pt x="10" y="104"/>
                    <a:pt x="9" y="103"/>
                    <a:pt x="9" y="103"/>
                  </a:cubicBezTo>
                  <a:cubicBezTo>
                    <a:pt x="9" y="102"/>
                    <a:pt x="9" y="101"/>
                    <a:pt x="9" y="101"/>
                  </a:cubicBezTo>
                  <a:cubicBezTo>
                    <a:pt x="10" y="101"/>
                    <a:pt x="11" y="101"/>
                    <a:pt x="13" y="101"/>
                  </a:cubicBezTo>
                  <a:cubicBezTo>
                    <a:pt x="13" y="101"/>
                    <a:pt x="14" y="102"/>
                    <a:pt x="14" y="102"/>
                  </a:cubicBezTo>
                  <a:cubicBezTo>
                    <a:pt x="15" y="102"/>
                    <a:pt x="16" y="103"/>
                    <a:pt x="16" y="103"/>
                  </a:cubicBezTo>
                  <a:cubicBezTo>
                    <a:pt x="17" y="104"/>
                    <a:pt x="18" y="104"/>
                    <a:pt x="18" y="105"/>
                  </a:cubicBezTo>
                  <a:cubicBezTo>
                    <a:pt x="18" y="103"/>
                    <a:pt x="17" y="101"/>
                    <a:pt x="17" y="99"/>
                  </a:cubicBezTo>
                  <a:cubicBezTo>
                    <a:pt x="15" y="99"/>
                    <a:pt x="12" y="99"/>
                    <a:pt x="10" y="97"/>
                  </a:cubicBezTo>
                  <a:cubicBezTo>
                    <a:pt x="10" y="96"/>
                    <a:pt x="10" y="96"/>
                    <a:pt x="9" y="95"/>
                  </a:cubicBezTo>
                  <a:cubicBezTo>
                    <a:pt x="9" y="95"/>
                    <a:pt x="9" y="94"/>
                    <a:pt x="8" y="93"/>
                  </a:cubicBezTo>
                  <a:cubicBezTo>
                    <a:pt x="8" y="93"/>
                    <a:pt x="8" y="92"/>
                    <a:pt x="8" y="91"/>
                  </a:cubicBezTo>
                  <a:cubicBezTo>
                    <a:pt x="8" y="91"/>
                    <a:pt x="8" y="90"/>
                    <a:pt x="8" y="89"/>
                  </a:cubicBezTo>
                  <a:cubicBezTo>
                    <a:pt x="9" y="89"/>
                    <a:pt x="10" y="90"/>
                    <a:pt x="11" y="90"/>
                  </a:cubicBezTo>
                  <a:cubicBezTo>
                    <a:pt x="12" y="90"/>
                    <a:pt x="13" y="91"/>
                    <a:pt x="13" y="91"/>
                  </a:cubicBezTo>
                  <a:cubicBezTo>
                    <a:pt x="14" y="91"/>
                    <a:pt x="14" y="92"/>
                    <a:pt x="15" y="92"/>
                  </a:cubicBezTo>
                  <a:cubicBezTo>
                    <a:pt x="15" y="93"/>
                    <a:pt x="16" y="94"/>
                    <a:pt x="16" y="95"/>
                  </a:cubicBezTo>
                  <a:cubicBezTo>
                    <a:pt x="16" y="93"/>
                    <a:pt x="16" y="91"/>
                    <a:pt x="16" y="89"/>
                  </a:cubicBezTo>
                  <a:cubicBezTo>
                    <a:pt x="14" y="89"/>
                    <a:pt x="11" y="88"/>
                    <a:pt x="10" y="86"/>
                  </a:cubicBezTo>
                  <a:cubicBezTo>
                    <a:pt x="10" y="85"/>
                    <a:pt x="9" y="84"/>
                    <a:pt x="9" y="84"/>
                  </a:cubicBezTo>
                  <a:cubicBezTo>
                    <a:pt x="9" y="83"/>
                    <a:pt x="8" y="82"/>
                    <a:pt x="8" y="82"/>
                  </a:cubicBezTo>
                  <a:cubicBezTo>
                    <a:pt x="8" y="80"/>
                    <a:pt x="8" y="79"/>
                    <a:pt x="8" y="78"/>
                  </a:cubicBezTo>
                  <a:cubicBezTo>
                    <a:pt x="11" y="78"/>
                    <a:pt x="13" y="79"/>
                    <a:pt x="15" y="82"/>
                  </a:cubicBezTo>
                  <a:cubicBezTo>
                    <a:pt x="15" y="83"/>
                    <a:pt x="16" y="84"/>
                    <a:pt x="16" y="85"/>
                  </a:cubicBezTo>
                  <a:cubicBezTo>
                    <a:pt x="16" y="83"/>
                    <a:pt x="16" y="81"/>
                    <a:pt x="17" y="79"/>
                  </a:cubicBezTo>
                  <a:cubicBezTo>
                    <a:pt x="14" y="78"/>
                    <a:pt x="12" y="77"/>
                    <a:pt x="11" y="74"/>
                  </a:cubicBezTo>
                  <a:cubicBezTo>
                    <a:pt x="11" y="74"/>
                    <a:pt x="10" y="73"/>
                    <a:pt x="10" y="72"/>
                  </a:cubicBezTo>
                  <a:cubicBezTo>
                    <a:pt x="10" y="72"/>
                    <a:pt x="10" y="71"/>
                    <a:pt x="10" y="70"/>
                  </a:cubicBezTo>
                  <a:cubicBezTo>
                    <a:pt x="10" y="70"/>
                    <a:pt x="10" y="69"/>
                    <a:pt x="10" y="68"/>
                  </a:cubicBezTo>
                  <a:cubicBezTo>
                    <a:pt x="10" y="68"/>
                    <a:pt x="10" y="67"/>
                    <a:pt x="10" y="67"/>
                  </a:cubicBezTo>
                  <a:cubicBezTo>
                    <a:pt x="10" y="67"/>
                    <a:pt x="11" y="66"/>
                    <a:pt x="11" y="66"/>
                  </a:cubicBezTo>
                  <a:cubicBezTo>
                    <a:pt x="12" y="67"/>
                    <a:pt x="13" y="67"/>
                    <a:pt x="14" y="68"/>
                  </a:cubicBezTo>
                  <a:cubicBezTo>
                    <a:pt x="15" y="69"/>
                    <a:pt x="16" y="70"/>
                    <a:pt x="16" y="71"/>
                  </a:cubicBezTo>
                  <a:cubicBezTo>
                    <a:pt x="17" y="72"/>
                    <a:pt x="17" y="73"/>
                    <a:pt x="17" y="74"/>
                  </a:cubicBezTo>
                  <a:cubicBezTo>
                    <a:pt x="18" y="72"/>
                    <a:pt x="18" y="70"/>
                    <a:pt x="19" y="68"/>
                  </a:cubicBezTo>
                  <a:cubicBezTo>
                    <a:pt x="17" y="67"/>
                    <a:pt x="15" y="66"/>
                    <a:pt x="14" y="63"/>
                  </a:cubicBezTo>
                  <a:cubicBezTo>
                    <a:pt x="13" y="62"/>
                    <a:pt x="13" y="61"/>
                    <a:pt x="13" y="59"/>
                  </a:cubicBezTo>
                  <a:cubicBezTo>
                    <a:pt x="13" y="59"/>
                    <a:pt x="13" y="58"/>
                    <a:pt x="13" y="58"/>
                  </a:cubicBezTo>
                  <a:cubicBezTo>
                    <a:pt x="14" y="58"/>
                    <a:pt x="14" y="57"/>
                    <a:pt x="14" y="57"/>
                  </a:cubicBezTo>
                  <a:cubicBezTo>
                    <a:pt x="14" y="56"/>
                    <a:pt x="14" y="56"/>
                    <a:pt x="15" y="55"/>
                  </a:cubicBezTo>
                  <a:cubicBezTo>
                    <a:pt x="16" y="56"/>
                    <a:pt x="17" y="57"/>
                    <a:pt x="18" y="58"/>
                  </a:cubicBezTo>
                  <a:cubicBezTo>
                    <a:pt x="18" y="59"/>
                    <a:pt x="19" y="60"/>
                    <a:pt x="19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1" y="62"/>
                    <a:pt x="21" y="60"/>
                    <a:pt x="22" y="58"/>
                  </a:cubicBezTo>
                  <a:cubicBezTo>
                    <a:pt x="21" y="58"/>
                    <a:pt x="20" y="57"/>
                    <a:pt x="20" y="56"/>
                  </a:cubicBezTo>
                  <a:cubicBezTo>
                    <a:pt x="19" y="56"/>
                    <a:pt x="19" y="55"/>
                    <a:pt x="19" y="55"/>
                  </a:cubicBezTo>
                  <a:cubicBezTo>
                    <a:pt x="18" y="54"/>
                    <a:pt x="18" y="54"/>
                    <a:pt x="18" y="53"/>
                  </a:cubicBezTo>
                  <a:cubicBezTo>
                    <a:pt x="18" y="51"/>
                    <a:pt x="18" y="50"/>
                    <a:pt x="18" y="49"/>
                  </a:cubicBezTo>
                  <a:cubicBezTo>
                    <a:pt x="19" y="47"/>
                    <a:pt x="19" y="46"/>
                    <a:pt x="20" y="45"/>
                  </a:cubicBezTo>
                  <a:cubicBezTo>
                    <a:pt x="22" y="46"/>
                    <a:pt x="24" y="49"/>
                    <a:pt x="24" y="51"/>
                  </a:cubicBezTo>
                  <a:cubicBezTo>
                    <a:pt x="24" y="52"/>
                    <a:pt x="24" y="53"/>
                    <a:pt x="24" y="53"/>
                  </a:cubicBezTo>
                  <a:cubicBezTo>
                    <a:pt x="24" y="54"/>
                    <a:pt x="24" y="54"/>
                    <a:pt x="24" y="55"/>
                  </a:cubicBezTo>
                  <a:cubicBezTo>
                    <a:pt x="25" y="53"/>
                    <a:pt x="26" y="51"/>
                    <a:pt x="27" y="49"/>
                  </a:cubicBezTo>
                  <a:cubicBezTo>
                    <a:pt x="26" y="49"/>
                    <a:pt x="26" y="48"/>
                    <a:pt x="25" y="47"/>
                  </a:cubicBezTo>
                  <a:cubicBezTo>
                    <a:pt x="24" y="46"/>
                    <a:pt x="24" y="45"/>
                    <a:pt x="24" y="43"/>
                  </a:cubicBezTo>
                  <a:cubicBezTo>
                    <a:pt x="24" y="42"/>
                    <a:pt x="24" y="42"/>
                    <a:pt x="24" y="41"/>
                  </a:cubicBezTo>
                  <a:cubicBezTo>
                    <a:pt x="24" y="40"/>
                    <a:pt x="24" y="40"/>
                    <a:pt x="25" y="39"/>
                  </a:cubicBezTo>
                  <a:cubicBezTo>
                    <a:pt x="25" y="38"/>
                    <a:pt x="25" y="38"/>
                    <a:pt x="26" y="37"/>
                  </a:cubicBezTo>
                  <a:cubicBezTo>
                    <a:pt x="26" y="37"/>
                    <a:pt x="26" y="37"/>
                    <a:pt x="26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6"/>
                    <a:pt x="29" y="37"/>
                    <a:pt x="29" y="39"/>
                  </a:cubicBezTo>
                  <a:cubicBezTo>
                    <a:pt x="30" y="40"/>
                    <a:pt x="30" y="41"/>
                    <a:pt x="30" y="43"/>
                  </a:cubicBezTo>
                  <a:cubicBezTo>
                    <a:pt x="30" y="44"/>
                    <a:pt x="30" y="45"/>
                    <a:pt x="30" y="46"/>
                  </a:cubicBezTo>
                  <a:cubicBezTo>
                    <a:pt x="31" y="44"/>
                    <a:pt x="32" y="42"/>
                    <a:pt x="33" y="41"/>
                  </a:cubicBezTo>
                  <a:cubicBezTo>
                    <a:pt x="32" y="39"/>
                    <a:pt x="31" y="37"/>
                    <a:pt x="31" y="34"/>
                  </a:cubicBezTo>
                  <a:cubicBezTo>
                    <a:pt x="31" y="33"/>
                    <a:pt x="32" y="32"/>
                    <a:pt x="32" y="30"/>
                  </a:cubicBezTo>
                  <a:cubicBezTo>
                    <a:pt x="33" y="30"/>
                    <a:pt x="33" y="30"/>
                    <a:pt x="33" y="29"/>
                  </a:cubicBezTo>
                  <a:cubicBezTo>
                    <a:pt x="33" y="29"/>
                    <a:pt x="33" y="29"/>
                    <a:pt x="34" y="29"/>
                  </a:cubicBezTo>
                  <a:cubicBezTo>
                    <a:pt x="34" y="28"/>
                    <a:pt x="35" y="28"/>
                    <a:pt x="35" y="27"/>
                  </a:cubicBezTo>
                  <a:cubicBezTo>
                    <a:pt x="36" y="28"/>
                    <a:pt x="37" y="29"/>
                    <a:pt x="37" y="31"/>
                  </a:cubicBezTo>
                  <a:cubicBezTo>
                    <a:pt x="37" y="31"/>
                    <a:pt x="37" y="32"/>
                    <a:pt x="37" y="33"/>
                  </a:cubicBezTo>
                  <a:cubicBezTo>
                    <a:pt x="37" y="33"/>
                    <a:pt x="37" y="34"/>
                    <a:pt x="37" y="35"/>
                  </a:cubicBezTo>
                  <a:cubicBezTo>
                    <a:pt x="37" y="36"/>
                    <a:pt x="37" y="37"/>
                    <a:pt x="36" y="38"/>
                  </a:cubicBezTo>
                  <a:cubicBezTo>
                    <a:pt x="38" y="36"/>
                    <a:pt x="39" y="35"/>
                    <a:pt x="41" y="34"/>
                  </a:cubicBezTo>
                  <a:cubicBezTo>
                    <a:pt x="40" y="33"/>
                    <a:pt x="40" y="32"/>
                    <a:pt x="39" y="31"/>
                  </a:cubicBezTo>
                  <a:cubicBezTo>
                    <a:pt x="39" y="29"/>
                    <a:pt x="39" y="28"/>
                    <a:pt x="39" y="27"/>
                  </a:cubicBezTo>
                  <a:cubicBezTo>
                    <a:pt x="40" y="26"/>
                    <a:pt x="40" y="25"/>
                    <a:pt x="40" y="25"/>
                  </a:cubicBezTo>
                  <a:cubicBezTo>
                    <a:pt x="40" y="24"/>
                    <a:pt x="41" y="23"/>
                    <a:pt x="41" y="23"/>
                  </a:cubicBezTo>
                  <a:cubicBezTo>
                    <a:pt x="42" y="22"/>
                    <a:pt x="43" y="21"/>
                    <a:pt x="45" y="20"/>
                  </a:cubicBezTo>
                  <a:cubicBezTo>
                    <a:pt x="46" y="23"/>
                    <a:pt x="46" y="25"/>
                    <a:pt x="45" y="28"/>
                  </a:cubicBezTo>
                  <a:cubicBezTo>
                    <a:pt x="45" y="29"/>
                    <a:pt x="45" y="30"/>
                    <a:pt x="44" y="31"/>
                  </a:cubicBezTo>
                  <a:cubicBezTo>
                    <a:pt x="45" y="30"/>
                    <a:pt x="46" y="29"/>
                    <a:pt x="47" y="29"/>
                  </a:cubicBezTo>
                  <a:cubicBezTo>
                    <a:pt x="47" y="28"/>
                    <a:pt x="47" y="28"/>
                    <a:pt x="48" y="27"/>
                  </a:cubicBezTo>
                  <a:cubicBezTo>
                    <a:pt x="48" y="26"/>
                    <a:pt x="49" y="25"/>
                    <a:pt x="50" y="24"/>
                  </a:cubicBezTo>
                  <a:cubicBezTo>
                    <a:pt x="51" y="24"/>
                    <a:pt x="52" y="23"/>
                    <a:pt x="52" y="23"/>
                  </a:cubicBezTo>
                  <a:cubicBezTo>
                    <a:pt x="53" y="23"/>
                    <a:pt x="54" y="23"/>
                    <a:pt x="54" y="23"/>
                  </a:cubicBezTo>
                  <a:cubicBezTo>
                    <a:pt x="56" y="22"/>
                    <a:pt x="57" y="23"/>
                    <a:pt x="58" y="23"/>
                  </a:cubicBezTo>
                  <a:cubicBezTo>
                    <a:pt x="58" y="25"/>
                    <a:pt x="56" y="28"/>
                    <a:pt x="54" y="29"/>
                  </a:cubicBezTo>
                  <a:cubicBezTo>
                    <a:pt x="53" y="30"/>
                    <a:pt x="52" y="30"/>
                    <a:pt x="50" y="30"/>
                  </a:cubicBezTo>
                  <a:cubicBezTo>
                    <a:pt x="50" y="31"/>
                    <a:pt x="49" y="31"/>
                    <a:pt x="48" y="31"/>
                  </a:cubicBezTo>
                  <a:cubicBezTo>
                    <a:pt x="48" y="31"/>
                    <a:pt x="48" y="31"/>
                    <a:pt x="47" y="31"/>
                  </a:cubicBezTo>
                  <a:cubicBezTo>
                    <a:pt x="46" y="31"/>
                    <a:pt x="45" y="32"/>
                    <a:pt x="43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5" y="33"/>
                    <a:pt x="45" y="32"/>
                    <a:pt x="46" y="32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50" y="32"/>
                    <a:pt x="52" y="34"/>
                    <a:pt x="53" y="36"/>
                  </a:cubicBezTo>
                  <a:cubicBezTo>
                    <a:pt x="53" y="36"/>
                    <a:pt x="52" y="37"/>
                    <a:pt x="51" y="37"/>
                  </a:cubicBezTo>
                  <a:cubicBezTo>
                    <a:pt x="50" y="37"/>
                    <a:pt x="49" y="38"/>
                    <a:pt x="48" y="38"/>
                  </a:cubicBezTo>
                  <a:cubicBezTo>
                    <a:pt x="47" y="37"/>
                    <a:pt x="47" y="37"/>
                    <a:pt x="46" y="37"/>
                  </a:cubicBezTo>
                  <a:cubicBezTo>
                    <a:pt x="45" y="37"/>
                    <a:pt x="45" y="37"/>
                    <a:pt x="44" y="37"/>
                  </a:cubicBezTo>
                  <a:cubicBezTo>
                    <a:pt x="43" y="36"/>
                    <a:pt x="42" y="36"/>
                    <a:pt x="42" y="35"/>
                  </a:cubicBezTo>
                  <a:cubicBezTo>
                    <a:pt x="40" y="37"/>
                    <a:pt x="38" y="38"/>
                    <a:pt x="36" y="41"/>
                  </a:cubicBezTo>
                  <a:cubicBezTo>
                    <a:pt x="36" y="40"/>
                    <a:pt x="36" y="40"/>
                    <a:pt x="37" y="40"/>
                  </a:cubicBezTo>
                  <a:cubicBezTo>
                    <a:pt x="38" y="39"/>
                    <a:pt x="39" y="39"/>
                    <a:pt x="40" y="39"/>
                  </a:cubicBezTo>
                  <a:cubicBezTo>
                    <a:pt x="41" y="39"/>
                    <a:pt x="41" y="39"/>
                    <a:pt x="42" y="39"/>
                  </a:cubicBezTo>
                  <a:cubicBezTo>
                    <a:pt x="42" y="39"/>
                    <a:pt x="43" y="39"/>
                    <a:pt x="43" y="39"/>
                  </a:cubicBezTo>
                  <a:cubicBezTo>
                    <a:pt x="45" y="40"/>
                    <a:pt x="45" y="40"/>
                    <a:pt x="46" y="41"/>
                  </a:cubicBezTo>
                  <a:cubicBezTo>
                    <a:pt x="46" y="41"/>
                    <a:pt x="46" y="42"/>
                    <a:pt x="45" y="42"/>
                  </a:cubicBezTo>
                  <a:cubicBezTo>
                    <a:pt x="45" y="42"/>
                    <a:pt x="44" y="43"/>
                    <a:pt x="44" y="43"/>
                  </a:cubicBezTo>
                  <a:cubicBezTo>
                    <a:pt x="43" y="43"/>
                    <a:pt x="42" y="44"/>
                    <a:pt x="41" y="44"/>
                  </a:cubicBezTo>
                  <a:cubicBezTo>
                    <a:pt x="39" y="44"/>
                    <a:pt x="36" y="43"/>
                    <a:pt x="34" y="42"/>
                  </a:cubicBezTo>
                  <a:cubicBezTo>
                    <a:pt x="33" y="44"/>
                    <a:pt x="31" y="46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7"/>
                    <a:pt x="31" y="47"/>
                    <a:pt x="32" y="47"/>
                  </a:cubicBezTo>
                  <a:cubicBezTo>
                    <a:pt x="32" y="46"/>
                    <a:pt x="33" y="46"/>
                    <a:pt x="34" y="46"/>
                  </a:cubicBezTo>
                  <a:cubicBezTo>
                    <a:pt x="36" y="46"/>
                    <a:pt x="38" y="46"/>
                    <a:pt x="40" y="48"/>
                  </a:cubicBezTo>
                  <a:cubicBezTo>
                    <a:pt x="39" y="48"/>
                    <a:pt x="39" y="49"/>
                    <a:pt x="38" y="50"/>
                  </a:cubicBezTo>
                  <a:cubicBezTo>
                    <a:pt x="38" y="50"/>
                    <a:pt x="37" y="50"/>
                    <a:pt x="37" y="51"/>
                  </a:cubicBezTo>
                  <a:cubicBezTo>
                    <a:pt x="36" y="51"/>
                    <a:pt x="36" y="51"/>
                    <a:pt x="35" y="51"/>
                  </a:cubicBezTo>
                  <a:cubicBezTo>
                    <a:pt x="34" y="51"/>
                    <a:pt x="33" y="51"/>
                    <a:pt x="32" y="51"/>
                  </a:cubicBezTo>
                  <a:cubicBezTo>
                    <a:pt x="30" y="51"/>
                    <a:pt x="29" y="51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2"/>
                    <a:pt x="26" y="55"/>
                    <a:pt x="24" y="57"/>
                  </a:cubicBezTo>
                  <a:cubicBezTo>
                    <a:pt x="25" y="56"/>
                    <a:pt x="27" y="55"/>
                    <a:pt x="28" y="54"/>
                  </a:cubicBezTo>
                  <a:cubicBezTo>
                    <a:pt x="30" y="54"/>
                    <a:pt x="33" y="54"/>
                    <a:pt x="35" y="55"/>
                  </a:cubicBezTo>
                  <a:cubicBezTo>
                    <a:pt x="34" y="56"/>
                    <a:pt x="34" y="57"/>
                    <a:pt x="33" y="57"/>
                  </a:cubicBezTo>
                  <a:cubicBezTo>
                    <a:pt x="32" y="58"/>
                    <a:pt x="31" y="59"/>
                    <a:pt x="30" y="59"/>
                  </a:cubicBezTo>
                  <a:cubicBezTo>
                    <a:pt x="29" y="60"/>
                    <a:pt x="28" y="60"/>
                    <a:pt x="27" y="60"/>
                  </a:cubicBezTo>
                  <a:cubicBezTo>
                    <a:pt x="26" y="60"/>
                    <a:pt x="25" y="60"/>
                    <a:pt x="24" y="59"/>
                  </a:cubicBezTo>
                  <a:cubicBezTo>
                    <a:pt x="23" y="62"/>
                    <a:pt x="22" y="64"/>
                    <a:pt x="21" y="67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26" y="62"/>
                    <a:pt x="28" y="62"/>
                    <a:pt x="30" y="63"/>
                  </a:cubicBezTo>
                  <a:cubicBezTo>
                    <a:pt x="30" y="63"/>
                    <a:pt x="30" y="64"/>
                    <a:pt x="30" y="64"/>
                  </a:cubicBezTo>
                  <a:cubicBezTo>
                    <a:pt x="30" y="65"/>
                    <a:pt x="29" y="65"/>
                    <a:pt x="29" y="66"/>
                  </a:cubicBezTo>
                  <a:cubicBezTo>
                    <a:pt x="29" y="66"/>
                    <a:pt x="29" y="66"/>
                    <a:pt x="28" y="67"/>
                  </a:cubicBezTo>
                  <a:cubicBezTo>
                    <a:pt x="28" y="67"/>
                    <a:pt x="27" y="67"/>
                    <a:pt x="27" y="68"/>
                  </a:cubicBezTo>
                  <a:cubicBezTo>
                    <a:pt x="25" y="69"/>
                    <a:pt x="22" y="69"/>
                    <a:pt x="20" y="69"/>
                  </a:cubicBezTo>
                  <a:cubicBezTo>
                    <a:pt x="19" y="71"/>
                    <a:pt x="19" y="74"/>
                    <a:pt x="19" y="77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5"/>
                    <a:pt x="19" y="75"/>
                    <a:pt x="20" y="74"/>
                  </a:cubicBezTo>
                  <a:cubicBezTo>
                    <a:pt x="20" y="74"/>
                    <a:pt x="21" y="73"/>
                    <a:pt x="21" y="73"/>
                  </a:cubicBezTo>
                  <a:cubicBezTo>
                    <a:pt x="23" y="71"/>
                    <a:pt x="25" y="71"/>
                    <a:pt x="27" y="72"/>
                  </a:cubicBezTo>
                  <a:cubicBezTo>
                    <a:pt x="27" y="74"/>
                    <a:pt x="26" y="75"/>
                    <a:pt x="25" y="77"/>
                  </a:cubicBezTo>
                  <a:cubicBezTo>
                    <a:pt x="23" y="78"/>
                    <a:pt x="20" y="79"/>
                    <a:pt x="18" y="79"/>
                  </a:cubicBezTo>
                  <a:cubicBezTo>
                    <a:pt x="18" y="81"/>
                    <a:pt x="18" y="84"/>
                    <a:pt x="18" y="87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8" y="85"/>
                    <a:pt x="19" y="84"/>
                    <a:pt x="20" y="83"/>
                  </a:cubicBezTo>
                  <a:cubicBezTo>
                    <a:pt x="21" y="81"/>
                    <a:pt x="24" y="80"/>
                    <a:pt x="26" y="80"/>
                  </a:cubicBezTo>
                  <a:cubicBezTo>
                    <a:pt x="26" y="81"/>
                    <a:pt x="26" y="82"/>
                    <a:pt x="25" y="83"/>
                  </a:cubicBezTo>
                  <a:cubicBezTo>
                    <a:pt x="25" y="84"/>
                    <a:pt x="24" y="85"/>
                    <a:pt x="24" y="86"/>
                  </a:cubicBezTo>
                  <a:cubicBezTo>
                    <a:pt x="22" y="88"/>
                    <a:pt x="20" y="89"/>
                    <a:pt x="18" y="89"/>
                  </a:cubicBezTo>
                  <a:cubicBezTo>
                    <a:pt x="18" y="92"/>
                    <a:pt x="18" y="94"/>
                    <a:pt x="18" y="97"/>
                  </a:cubicBezTo>
                  <a:cubicBezTo>
                    <a:pt x="18" y="97"/>
                    <a:pt x="18" y="96"/>
                    <a:pt x="18" y="96"/>
                  </a:cubicBezTo>
                  <a:cubicBezTo>
                    <a:pt x="18" y="95"/>
                    <a:pt x="19" y="95"/>
                    <a:pt x="19" y="94"/>
                  </a:cubicBezTo>
                  <a:cubicBezTo>
                    <a:pt x="19" y="94"/>
                    <a:pt x="19" y="93"/>
                    <a:pt x="20" y="93"/>
                  </a:cubicBezTo>
                  <a:cubicBezTo>
                    <a:pt x="20" y="92"/>
                    <a:pt x="21" y="91"/>
                    <a:pt x="22" y="90"/>
                  </a:cubicBezTo>
                  <a:cubicBezTo>
                    <a:pt x="23" y="90"/>
                    <a:pt x="24" y="90"/>
                    <a:pt x="25" y="89"/>
                  </a:cubicBezTo>
                  <a:cubicBezTo>
                    <a:pt x="26" y="90"/>
                    <a:pt x="26" y="91"/>
                    <a:pt x="25" y="92"/>
                  </a:cubicBezTo>
                  <a:cubicBezTo>
                    <a:pt x="25" y="93"/>
                    <a:pt x="25" y="94"/>
                    <a:pt x="24" y="95"/>
                  </a:cubicBezTo>
                  <a:cubicBezTo>
                    <a:pt x="23" y="97"/>
                    <a:pt x="21" y="99"/>
                    <a:pt x="19" y="99"/>
                  </a:cubicBezTo>
                  <a:cubicBezTo>
                    <a:pt x="19" y="102"/>
                    <a:pt x="20" y="104"/>
                    <a:pt x="20" y="107"/>
                  </a:cubicBezTo>
                  <a:cubicBezTo>
                    <a:pt x="20" y="107"/>
                    <a:pt x="20" y="106"/>
                    <a:pt x="20" y="106"/>
                  </a:cubicBezTo>
                  <a:cubicBezTo>
                    <a:pt x="20" y="105"/>
                    <a:pt x="20" y="105"/>
                    <a:pt x="20" y="104"/>
                  </a:cubicBezTo>
                  <a:cubicBezTo>
                    <a:pt x="21" y="104"/>
                    <a:pt x="21" y="103"/>
                    <a:pt x="21" y="102"/>
                  </a:cubicBezTo>
                  <a:cubicBezTo>
                    <a:pt x="22" y="101"/>
                    <a:pt x="22" y="101"/>
                    <a:pt x="23" y="100"/>
                  </a:cubicBezTo>
                  <a:cubicBezTo>
                    <a:pt x="24" y="99"/>
                    <a:pt x="25" y="99"/>
                    <a:pt x="26" y="98"/>
                  </a:cubicBezTo>
                  <a:cubicBezTo>
                    <a:pt x="27" y="99"/>
                    <a:pt x="27" y="100"/>
                    <a:pt x="27" y="101"/>
                  </a:cubicBezTo>
                  <a:cubicBezTo>
                    <a:pt x="27" y="102"/>
                    <a:pt x="26" y="103"/>
                    <a:pt x="26" y="105"/>
                  </a:cubicBezTo>
                  <a:cubicBezTo>
                    <a:pt x="26" y="105"/>
                    <a:pt x="25" y="106"/>
                    <a:pt x="25" y="106"/>
                  </a:cubicBezTo>
                  <a:cubicBezTo>
                    <a:pt x="25" y="106"/>
                    <a:pt x="24" y="107"/>
                    <a:pt x="24" y="107"/>
                  </a:cubicBezTo>
                  <a:cubicBezTo>
                    <a:pt x="23" y="108"/>
                    <a:pt x="22" y="109"/>
                    <a:pt x="21" y="109"/>
                  </a:cubicBezTo>
                  <a:cubicBezTo>
                    <a:pt x="21" y="109"/>
                    <a:pt x="21" y="109"/>
                    <a:pt x="21" y="108"/>
                  </a:cubicBezTo>
                  <a:cubicBezTo>
                    <a:pt x="22" y="111"/>
                    <a:pt x="23" y="114"/>
                    <a:pt x="24" y="117"/>
                  </a:cubicBezTo>
                  <a:cubicBezTo>
                    <a:pt x="24" y="116"/>
                    <a:pt x="24" y="116"/>
                    <a:pt x="24" y="115"/>
                  </a:cubicBezTo>
                  <a:cubicBezTo>
                    <a:pt x="24" y="114"/>
                    <a:pt x="24" y="113"/>
                    <a:pt x="24" y="112"/>
                  </a:cubicBezTo>
                  <a:cubicBezTo>
                    <a:pt x="24" y="111"/>
                    <a:pt x="25" y="110"/>
                    <a:pt x="26" y="109"/>
                  </a:cubicBezTo>
                  <a:cubicBezTo>
                    <a:pt x="27" y="108"/>
                    <a:pt x="28" y="108"/>
                    <a:pt x="29" y="107"/>
                  </a:cubicBezTo>
                  <a:cubicBezTo>
                    <a:pt x="30" y="109"/>
                    <a:pt x="30" y="111"/>
                    <a:pt x="29" y="113"/>
                  </a:cubicBezTo>
                  <a:cubicBezTo>
                    <a:pt x="29" y="114"/>
                    <a:pt x="28" y="115"/>
                    <a:pt x="27" y="116"/>
                  </a:cubicBezTo>
                  <a:cubicBezTo>
                    <a:pt x="27" y="117"/>
                    <a:pt x="26" y="118"/>
                    <a:pt x="25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6" y="121"/>
                    <a:pt x="27" y="123"/>
                    <a:pt x="29" y="126"/>
                  </a:cubicBezTo>
                  <a:cubicBezTo>
                    <a:pt x="29" y="125"/>
                    <a:pt x="29" y="125"/>
                    <a:pt x="28" y="124"/>
                  </a:cubicBezTo>
                  <a:cubicBezTo>
                    <a:pt x="28" y="123"/>
                    <a:pt x="28" y="122"/>
                    <a:pt x="28" y="121"/>
                  </a:cubicBezTo>
                  <a:cubicBezTo>
                    <a:pt x="29" y="119"/>
                    <a:pt x="30" y="117"/>
                    <a:pt x="32" y="116"/>
                  </a:cubicBezTo>
                  <a:cubicBezTo>
                    <a:pt x="33" y="116"/>
                    <a:pt x="33" y="117"/>
                    <a:pt x="33" y="118"/>
                  </a:cubicBezTo>
                  <a:cubicBezTo>
                    <a:pt x="34" y="119"/>
                    <a:pt x="34" y="120"/>
                    <a:pt x="33" y="122"/>
                  </a:cubicBezTo>
                  <a:cubicBezTo>
                    <a:pt x="33" y="124"/>
                    <a:pt x="32" y="126"/>
                    <a:pt x="30" y="127"/>
                  </a:cubicBezTo>
                  <a:cubicBezTo>
                    <a:pt x="32" y="129"/>
                    <a:pt x="33" y="132"/>
                    <a:pt x="35" y="134"/>
                  </a:cubicBezTo>
                  <a:cubicBezTo>
                    <a:pt x="35" y="133"/>
                    <a:pt x="35" y="133"/>
                    <a:pt x="34" y="133"/>
                  </a:cubicBezTo>
                  <a:cubicBezTo>
                    <a:pt x="34" y="132"/>
                    <a:pt x="34" y="130"/>
                    <a:pt x="34" y="129"/>
                  </a:cubicBezTo>
                  <a:cubicBezTo>
                    <a:pt x="34" y="127"/>
                    <a:pt x="35" y="125"/>
                    <a:pt x="37" y="123"/>
                  </a:cubicBezTo>
                  <a:cubicBezTo>
                    <a:pt x="38" y="124"/>
                    <a:pt x="38" y="125"/>
                    <a:pt x="38" y="126"/>
                  </a:cubicBezTo>
                  <a:cubicBezTo>
                    <a:pt x="39" y="127"/>
                    <a:pt x="39" y="128"/>
                    <a:pt x="39" y="129"/>
                  </a:cubicBezTo>
                  <a:cubicBezTo>
                    <a:pt x="39" y="131"/>
                    <a:pt x="38" y="133"/>
                    <a:pt x="37" y="135"/>
                  </a:cubicBezTo>
                  <a:cubicBezTo>
                    <a:pt x="38" y="136"/>
                    <a:pt x="39" y="137"/>
                    <a:pt x="40" y="138"/>
                  </a:cubicBezTo>
                  <a:cubicBezTo>
                    <a:pt x="40" y="139"/>
                    <a:pt x="40" y="139"/>
                    <a:pt x="40" y="139"/>
                  </a:cubicBezTo>
                  <a:moveTo>
                    <a:pt x="45" y="147"/>
                  </a:moveTo>
                  <a:cubicBezTo>
                    <a:pt x="45" y="146"/>
                    <a:pt x="45" y="146"/>
                    <a:pt x="45" y="146"/>
                  </a:cubicBezTo>
                  <a:cubicBezTo>
                    <a:pt x="46" y="146"/>
                    <a:pt x="46" y="145"/>
                    <a:pt x="46" y="144"/>
                  </a:cubicBezTo>
                  <a:cubicBezTo>
                    <a:pt x="46" y="143"/>
                    <a:pt x="46" y="142"/>
                    <a:pt x="45" y="141"/>
                  </a:cubicBezTo>
                  <a:cubicBezTo>
                    <a:pt x="46" y="140"/>
                    <a:pt x="46" y="139"/>
                    <a:pt x="46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48" y="137"/>
                    <a:pt x="48" y="137"/>
                    <a:pt x="48" y="137"/>
                  </a:cubicBezTo>
                  <a:cubicBezTo>
                    <a:pt x="48" y="139"/>
                    <a:pt x="47" y="140"/>
                    <a:pt x="47" y="141"/>
                  </a:cubicBezTo>
                  <a:cubicBezTo>
                    <a:pt x="47" y="142"/>
                    <a:pt x="48" y="143"/>
                    <a:pt x="48" y="144"/>
                  </a:cubicBezTo>
                  <a:cubicBezTo>
                    <a:pt x="48" y="146"/>
                    <a:pt x="47" y="147"/>
                    <a:pt x="45" y="147"/>
                  </a:cubicBezTo>
                  <a:moveTo>
                    <a:pt x="49" y="149"/>
                  </a:moveTo>
                  <a:cubicBezTo>
                    <a:pt x="49" y="140"/>
                    <a:pt x="49" y="140"/>
                    <a:pt x="49" y="140"/>
                  </a:cubicBezTo>
                  <a:cubicBezTo>
                    <a:pt x="49" y="141"/>
                    <a:pt x="48" y="141"/>
                    <a:pt x="48" y="142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49" y="139"/>
                    <a:pt x="50" y="138"/>
                    <a:pt x="50" y="136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51" y="137"/>
                    <a:pt x="51" y="138"/>
                    <a:pt x="50" y="138"/>
                  </a:cubicBezTo>
                  <a:cubicBezTo>
                    <a:pt x="50" y="149"/>
                    <a:pt x="50" y="149"/>
                    <a:pt x="50" y="149"/>
                  </a:cubicBezTo>
                  <a:lnTo>
                    <a:pt x="49" y="149"/>
                  </a:lnTo>
                  <a:close/>
                  <a:moveTo>
                    <a:pt x="51" y="141"/>
                  </a:moveTo>
                  <a:cubicBezTo>
                    <a:pt x="53" y="141"/>
                    <a:pt x="53" y="141"/>
                    <a:pt x="53" y="141"/>
                  </a:cubicBezTo>
                  <a:cubicBezTo>
                    <a:pt x="53" y="142"/>
                    <a:pt x="53" y="143"/>
                    <a:pt x="53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3"/>
                    <a:pt x="51" y="142"/>
                    <a:pt x="51" y="141"/>
                  </a:cubicBezTo>
                  <a:moveTo>
                    <a:pt x="57" y="139"/>
                  </a:moveTo>
                  <a:cubicBezTo>
                    <a:pt x="56" y="139"/>
                    <a:pt x="56" y="139"/>
                    <a:pt x="56" y="139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6" y="149"/>
                    <a:pt x="55" y="149"/>
                    <a:pt x="54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3" y="148"/>
                    <a:pt x="53" y="148"/>
                    <a:pt x="53" y="148"/>
                  </a:cubicBezTo>
                  <a:cubicBezTo>
                    <a:pt x="54" y="148"/>
                    <a:pt x="54" y="148"/>
                    <a:pt x="54" y="147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38"/>
                    <a:pt x="51" y="138"/>
                    <a:pt x="51" y="138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57" y="138"/>
                    <a:pt x="57" y="138"/>
                    <a:pt x="57" y="138"/>
                  </a:cubicBezTo>
                  <a:lnTo>
                    <a:pt x="57" y="139"/>
                  </a:lnTo>
                  <a:close/>
                  <a:moveTo>
                    <a:pt x="61" y="144"/>
                  </a:moveTo>
                  <a:cubicBezTo>
                    <a:pt x="61" y="146"/>
                    <a:pt x="60" y="148"/>
                    <a:pt x="58" y="149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59" y="146"/>
                    <a:pt x="59" y="146"/>
                    <a:pt x="59" y="144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71" y="136"/>
                    <a:pt x="71" y="136"/>
                    <a:pt x="71" y="136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8"/>
                    <a:pt x="71" y="139"/>
                    <a:pt x="69" y="139"/>
                  </a:cubicBezTo>
                  <a:cubicBezTo>
                    <a:pt x="61" y="139"/>
                    <a:pt x="61" y="139"/>
                    <a:pt x="61" y="139"/>
                  </a:cubicBezTo>
                  <a:lnTo>
                    <a:pt x="61" y="144"/>
                  </a:lnTo>
                  <a:close/>
                  <a:moveTo>
                    <a:pt x="70" y="149"/>
                  </a:moveTo>
                  <a:cubicBezTo>
                    <a:pt x="68" y="149"/>
                    <a:pt x="68" y="149"/>
                    <a:pt x="68" y="149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70" y="148"/>
                    <a:pt x="70" y="148"/>
                    <a:pt x="70" y="147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67" y="145"/>
                    <a:pt x="67" y="145"/>
                    <a:pt x="67" y="145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7" y="146"/>
                    <a:pt x="68" y="146"/>
                    <a:pt x="68" y="146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7"/>
                    <a:pt x="69" y="148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7" y="147"/>
                    <a:pt x="66" y="148"/>
                    <a:pt x="64" y="14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64" y="147"/>
                    <a:pt x="64" y="147"/>
                    <a:pt x="65" y="147"/>
                  </a:cubicBezTo>
                  <a:cubicBezTo>
                    <a:pt x="65" y="145"/>
                    <a:pt x="65" y="145"/>
                    <a:pt x="65" y="145"/>
                  </a:cubicBezTo>
                  <a:cubicBezTo>
                    <a:pt x="63" y="145"/>
                    <a:pt x="63" y="145"/>
                    <a:pt x="63" y="145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62" y="141"/>
                    <a:pt x="62" y="141"/>
                    <a:pt x="62" y="141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1" y="141"/>
                    <a:pt x="61" y="141"/>
                    <a:pt x="61" y="141"/>
                  </a:cubicBezTo>
                  <a:cubicBezTo>
                    <a:pt x="61" y="140"/>
                    <a:pt x="61" y="140"/>
                    <a:pt x="61" y="140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8" y="140"/>
                    <a:pt x="70" y="140"/>
                    <a:pt x="71" y="139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0" y="140"/>
                    <a:pt x="68" y="141"/>
                    <a:pt x="67" y="141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3"/>
                    <a:pt x="70" y="144"/>
                    <a:pt x="69" y="144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71" y="144"/>
                    <a:pt x="71" y="144"/>
                    <a:pt x="71" y="144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8"/>
                    <a:pt x="71" y="149"/>
                    <a:pt x="70" y="149"/>
                  </a:cubicBezTo>
                  <a:moveTo>
                    <a:pt x="76" y="164"/>
                  </a:moveTo>
                  <a:cubicBezTo>
                    <a:pt x="74" y="164"/>
                    <a:pt x="74" y="164"/>
                    <a:pt x="74" y="164"/>
                  </a:cubicBezTo>
                  <a:cubicBezTo>
                    <a:pt x="74" y="157"/>
                    <a:pt x="74" y="157"/>
                    <a:pt x="74" y="157"/>
                  </a:cubicBezTo>
                  <a:cubicBezTo>
                    <a:pt x="73" y="158"/>
                    <a:pt x="72" y="158"/>
                    <a:pt x="71" y="159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3" y="156"/>
                    <a:pt x="74" y="155"/>
                    <a:pt x="74" y="154"/>
                  </a:cubicBezTo>
                  <a:cubicBezTo>
                    <a:pt x="76" y="154"/>
                    <a:pt x="76" y="154"/>
                    <a:pt x="76" y="154"/>
                  </a:cubicBezTo>
                  <a:lnTo>
                    <a:pt x="76" y="164"/>
                  </a:lnTo>
                  <a:close/>
                  <a:moveTo>
                    <a:pt x="78" y="148"/>
                  </a:moveTo>
                  <a:cubicBezTo>
                    <a:pt x="78" y="149"/>
                    <a:pt x="78" y="149"/>
                    <a:pt x="76" y="149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7" y="148"/>
                    <a:pt x="77" y="148"/>
                    <a:pt x="77" y="147"/>
                  </a:cubicBezTo>
                  <a:cubicBezTo>
                    <a:pt x="77" y="145"/>
                    <a:pt x="77" y="145"/>
                    <a:pt x="77" y="145"/>
                  </a:cubicBezTo>
                  <a:cubicBezTo>
                    <a:pt x="75" y="145"/>
                    <a:pt x="75" y="145"/>
                    <a:pt x="75" y="145"/>
                  </a:cubicBezTo>
                  <a:cubicBezTo>
                    <a:pt x="75" y="147"/>
                    <a:pt x="75" y="148"/>
                    <a:pt x="73" y="149"/>
                  </a:cubicBezTo>
                  <a:cubicBezTo>
                    <a:pt x="73" y="147"/>
                    <a:pt x="73" y="147"/>
                    <a:pt x="73" y="147"/>
                  </a:cubicBezTo>
                  <a:cubicBezTo>
                    <a:pt x="74" y="146"/>
                    <a:pt x="74" y="145"/>
                    <a:pt x="74" y="143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8" y="136"/>
                    <a:pt x="78" y="136"/>
                    <a:pt x="78" y="136"/>
                  </a:cubicBezTo>
                  <a:lnTo>
                    <a:pt x="78" y="148"/>
                  </a:lnTo>
                  <a:close/>
                  <a:moveTo>
                    <a:pt x="82" y="164"/>
                  </a:moveTo>
                  <a:cubicBezTo>
                    <a:pt x="80" y="164"/>
                    <a:pt x="79" y="164"/>
                    <a:pt x="79" y="162"/>
                  </a:cubicBezTo>
                  <a:cubicBezTo>
                    <a:pt x="81" y="162"/>
                    <a:pt x="81" y="162"/>
                    <a:pt x="81" y="162"/>
                  </a:cubicBezTo>
                  <a:cubicBezTo>
                    <a:pt x="81" y="163"/>
                    <a:pt x="81" y="163"/>
                    <a:pt x="82" y="163"/>
                  </a:cubicBezTo>
                  <a:cubicBezTo>
                    <a:pt x="83" y="163"/>
                    <a:pt x="84" y="162"/>
                    <a:pt x="84" y="160"/>
                  </a:cubicBezTo>
                  <a:cubicBezTo>
                    <a:pt x="83" y="160"/>
                    <a:pt x="83" y="161"/>
                    <a:pt x="82" y="161"/>
                  </a:cubicBezTo>
                  <a:cubicBezTo>
                    <a:pt x="80" y="161"/>
                    <a:pt x="79" y="160"/>
                    <a:pt x="79" y="158"/>
                  </a:cubicBezTo>
                  <a:cubicBezTo>
                    <a:pt x="79" y="155"/>
                    <a:pt x="80" y="154"/>
                    <a:pt x="82" y="154"/>
                  </a:cubicBezTo>
                  <a:cubicBezTo>
                    <a:pt x="84" y="154"/>
                    <a:pt x="86" y="156"/>
                    <a:pt x="86" y="159"/>
                  </a:cubicBezTo>
                  <a:cubicBezTo>
                    <a:pt x="86" y="163"/>
                    <a:pt x="84" y="164"/>
                    <a:pt x="82" y="164"/>
                  </a:cubicBezTo>
                  <a:moveTo>
                    <a:pt x="87" y="143"/>
                  </a:moveTo>
                  <a:cubicBezTo>
                    <a:pt x="87" y="145"/>
                    <a:pt x="86" y="145"/>
                    <a:pt x="85" y="145"/>
                  </a:cubicBezTo>
                  <a:cubicBezTo>
                    <a:pt x="84" y="145"/>
                    <a:pt x="84" y="145"/>
                    <a:pt x="84" y="145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79" y="145"/>
                    <a:pt x="79" y="145"/>
                    <a:pt x="79" y="145"/>
                  </a:cubicBezTo>
                  <a:cubicBezTo>
                    <a:pt x="79" y="138"/>
                    <a:pt x="79" y="138"/>
                    <a:pt x="79" y="138"/>
                  </a:cubicBezTo>
                  <a:cubicBezTo>
                    <a:pt x="82" y="138"/>
                    <a:pt x="82" y="138"/>
                    <a:pt x="82" y="138"/>
                  </a:cubicBezTo>
                  <a:cubicBezTo>
                    <a:pt x="82" y="135"/>
                    <a:pt x="82" y="135"/>
                    <a:pt x="82" y="135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4" y="138"/>
                    <a:pt x="84" y="138"/>
                    <a:pt x="84" y="138"/>
                  </a:cubicBezTo>
                  <a:cubicBezTo>
                    <a:pt x="87" y="138"/>
                    <a:pt x="87" y="138"/>
                    <a:pt x="87" y="138"/>
                  </a:cubicBezTo>
                  <a:lnTo>
                    <a:pt x="87" y="143"/>
                  </a:lnTo>
                  <a:close/>
                  <a:moveTo>
                    <a:pt x="91" y="164"/>
                  </a:moveTo>
                  <a:cubicBezTo>
                    <a:pt x="89" y="164"/>
                    <a:pt x="88" y="163"/>
                    <a:pt x="88" y="159"/>
                  </a:cubicBezTo>
                  <a:cubicBezTo>
                    <a:pt x="88" y="156"/>
                    <a:pt x="89" y="154"/>
                    <a:pt x="91" y="154"/>
                  </a:cubicBezTo>
                  <a:cubicBezTo>
                    <a:pt x="93" y="154"/>
                    <a:pt x="94" y="155"/>
                    <a:pt x="94" y="157"/>
                  </a:cubicBezTo>
                  <a:cubicBezTo>
                    <a:pt x="93" y="157"/>
                    <a:pt x="93" y="157"/>
                    <a:pt x="93" y="157"/>
                  </a:cubicBezTo>
                  <a:cubicBezTo>
                    <a:pt x="92" y="156"/>
                    <a:pt x="92" y="156"/>
                    <a:pt x="91" y="156"/>
                  </a:cubicBezTo>
                  <a:cubicBezTo>
                    <a:pt x="90" y="156"/>
                    <a:pt x="90" y="157"/>
                    <a:pt x="90" y="159"/>
                  </a:cubicBezTo>
                  <a:cubicBezTo>
                    <a:pt x="90" y="158"/>
                    <a:pt x="91" y="158"/>
                    <a:pt x="92" y="158"/>
                  </a:cubicBezTo>
                  <a:cubicBezTo>
                    <a:pt x="93" y="158"/>
                    <a:pt x="94" y="159"/>
                    <a:pt x="95" y="161"/>
                  </a:cubicBezTo>
                  <a:cubicBezTo>
                    <a:pt x="94" y="163"/>
                    <a:pt x="93" y="164"/>
                    <a:pt x="91" y="164"/>
                  </a:cubicBezTo>
                  <a:moveTo>
                    <a:pt x="88" y="140"/>
                  </a:moveTo>
                  <a:cubicBezTo>
                    <a:pt x="88" y="138"/>
                    <a:pt x="88" y="138"/>
                    <a:pt x="88" y="138"/>
                  </a:cubicBezTo>
                  <a:cubicBezTo>
                    <a:pt x="89" y="139"/>
                    <a:pt x="89" y="139"/>
                    <a:pt x="90" y="139"/>
                  </a:cubicBezTo>
                  <a:cubicBezTo>
                    <a:pt x="90" y="137"/>
                    <a:pt x="90" y="137"/>
                    <a:pt x="90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5" y="136"/>
                    <a:pt x="95" y="136"/>
                    <a:pt x="95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92" y="144"/>
                    <a:pt x="92" y="144"/>
                    <a:pt x="92" y="144"/>
                  </a:cubicBezTo>
                  <a:cubicBezTo>
                    <a:pt x="92" y="146"/>
                    <a:pt x="91" y="148"/>
                    <a:pt x="89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89" y="147"/>
                    <a:pt x="90" y="146"/>
                    <a:pt x="90" y="144"/>
                  </a:cubicBezTo>
                  <a:cubicBezTo>
                    <a:pt x="90" y="144"/>
                    <a:pt x="90" y="144"/>
                    <a:pt x="90" y="144"/>
                  </a:cubicBezTo>
                  <a:cubicBezTo>
                    <a:pt x="89" y="144"/>
                    <a:pt x="89" y="144"/>
                    <a:pt x="88" y="145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9" y="143"/>
                    <a:pt x="89" y="143"/>
                    <a:pt x="90" y="143"/>
                  </a:cubicBezTo>
                  <a:cubicBezTo>
                    <a:pt x="90" y="140"/>
                    <a:pt x="90" y="140"/>
                    <a:pt x="90" y="140"/>
                  </a:cubicBezTo>
                  <a:cubicBezTo>
                    <a:pt x="89" y="140"/>
                    <a:pt x="89" y="140"/>
                    <a:pt x="88" y="140"/>
                  </a:cubicBezTo>
                  <a:moveTo>
                    <a:pt x="100" y="143"/>
                  </a:moveTo>
                  <a:cubicBezTo>
                    <a:pt x="99" y="143"/>
                    <a:pt x="99" y="143"/>
                    <a:pt x="99" y="143"/>
                  </a:cubicBezTo>
                  <a:cubicBezTo>
                    <a:pt x="99" y="142"/>
                    <a:pt x="99" y="142"/>
                    <a:pt x="99" y="142"/>
                  </a:cubicBezTo>
                  <a:cubicBezTo>
                    <a:pt x="99" y="142"/>
                    <a:pt x="99" y="142"/>
                    <a:pt x="99" y="142"/>
                  </a:cubicBezTo>
                  <a:cubicBezTo>
                    <a:pt x="100" y="142"/>
                    <a:pt x="100" y="142"/>
                    <a:pt x="100" y="141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99" y="140"/>
                    <a:pt x="99" y="140"/>
                    <a:pt x="99" y="140"/>
                  </a:cubicBezTo>
                  <a:cubicBezTo>
                    <a:pt x="99" y="141"/>
                    <a:pt x="98" y="143"/>
                    <a:pt x="97" y="143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95" y="143"/>
                    <a:pt x="95" y="143"/>
                    <a:pt x="95" y="143"/>
                  </a:cubicBezTo>
                  <a:cubicBezTo>
                    <a:pt x="95" y="143"/>
                    <a:pt x="95" y="143"/>
                    <a:pt x="95" y="143"/>
                  </a:cubicBezTo>
                  <a:cubicBezTo>
                    <a:pt x="95" y="142"/>
                    <a:pt x="95" y="142"/>
                    <a:pt x="95" y="142"/>
                  </a:cubicBezTo>
                  <a:cubicBezTo>
                    <a:pt x="95" y="142"/>
                    <a:pt x="93" y="143"/>
                    <a:pt x="92" y="143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5" y="139"/>
                    <a:pt x="96" y="138"/>
                    <a:pt x="96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96" y="139"/>
                    <a:pt x="95" y="140"/>
                    <a:pt x="94" y="140"/>
                  </a:cubicBezTo>
                  <a:cubicBezTo>
                    <a:pt x="94" y="140"/>
                    <a:pt x="94" y="140"/>
                    <a:pt x="94" y="140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95" y="141"/>
                    <a:pt x="95" y="141"/>
                  </a:cubicBezTo>
                  <a:cubicBezTo>
                    <a:pt x="95" y="141"/>
                    <a:pt x="95" y="140"/>
                    <a:pt x="95" y="140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96" y="141"/>
                    <a:pt x="96" y="141"/>
                    <a:pt x="97" y="142"/>
                  </a:cubicBezTo>
                  <a:cubicBezTo>
                    <a:pt x="97" y="142"/>
                    <a:pt x="97" y="141"/>
                    <a:pt x="97" y="140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1" y="141"/>
                    <a:pt x="101" y="141"/>
                    <a:pt x="101" y="141"/>
                  </a:cubicBezTo>
                  <a:cubicBezTo>
                    <a:pt x="101" y="143"/>
                    <a:pt x="101" y="143"/>
                    <a:pt x="100" y="143"/>
                  </a:cubicBezTo>
                  <a:moveTo>
                    <a:pt x="101" y="143"/>
                  </a:moveTo>
                  <a:cubicBezTo>
                    <a:pt x="101" y="147"/>
                    <a:pt x="101" y="147"/>
                    <a:pt x="101" y="147"/>
                  </a:cubicBezTo>
                  <a:cubicBezTo>
                    <a:pt x="101" y="148"/>
                    <a:pt x="100" y="149"/>
                    <a:pt x="99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2" y="143"/>
                    <a:pt x="92" y="143"/>
                    <a:pt x="92" y="143"/>
                  </a:cubicBezTo>
                  <a:lnTo>
                    <a:pt x="101" y="143"/>
                  </a:lnTo>
                  <a:close/>
                  <a:moveTo>
                    <a:pt x="100" y="164"/>
                  </a:moveTo>
                  <a:cubicBezTo>
                    <a:pt x="98" y="164"/>
                    <a:pt x="97" y="164"/>
                    <a:pt x="97" y="162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9" y="162"/>
                    <a:pt x="99" y="163"/>
                    <a:pt x="100" y="163"/>
                  </a:cubicBezTo>
                  <a:cubicBezTo>
                    <a:pt x="101" y="163"/>
                    <a:pt x="101" y="162"/>
                    <a:pt x="101" y="161"/>
                  </a:cubicBezTo>
                  <a:cubicBezTo>
                    <a:pt x="101" y="160"/>
                    <a:pt x="101" y="160"/>
                    <a:pt x="99" y="160"/>
                  </a:cubicBezTo>
                  <a:cubicBezTo>
                    <a:pt x="99" y="160"/>
                    <a:pt x="99" y="160"/>
                    <a:pt x="99" y="160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101" y="158"/>
                    <a:pt x="101" y="158"/>
                    <a:pt x="101" y="157"/>
                  </a:cubicBezTo>
                  <a:cubicBezTo>
                    <a:pt x="101" y="156"/>
                    <a:pt x="101" y="156"/>
                    <a:pt x="100" y="156"/>
                  </a:cubicBezTo>
                  <a:cubicBezTo>
                    <a:pt x="99" y="156"/>
                    <a:pt x="99" y="156"/>
                    <a:pt x="98" y="157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5"/>
                    <a:pt x="98" y="154"/>
                    <a:pt x="100" y="154"/>
                  </a:cubicBezTo>
                  <a:cubicBezTo>
                    <a:pt x="102" y="154"/>
                    <a:pt x="103" y="155"/>
                    <a:pt x="103" y="157"/>
                  </a:cubicBezTo>
                  <a:cubicBezTo>
                    <a:pt x="103" y="158"/>
                    <a:pt x="103" y="159"/>
                    <a:pt x="101" y="159"/>
                  </a:cubicBezTo>
                  <a:cubicBezTo>
                    <a:pt x="103" y="159"/>
                    <a:pt x="103" y="160"/>
                    <a:pt x="103" y="162"/>
                  </a:cubicBezTo>
                  <a:cubicBezTo>
                    <a:pt x="103" y="163"/>
                    <a:pt x="102" y="164"/>
                    <a:pt x="100" y="164"/>
                  </a:cubicBezTo>
                  <a:moveTo>
                    <a:pt x="117" y="149"/>
                  </a:moveTo>
                  <a:cubicBezTo>
                    <a:pt x="106" y="149"/>
                    <a:pt x="106" y="149"/>
                    <a:pt x="106" y="149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04" y="148"/>
                    <a:pt x="104" y="147"/>
                    <a:pt x="104" y="14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6"/>
                    <a:pt x="106" y="147"/>
                    <a:pt x="106" y="147"/>
                  </a:cubicBezTo>
                  <a:cubicBezTo>
                    <a:pt x="106" y="147"/>
                    <a:pt x="107" y="148"/>
                    <a:pt x="107" y="148"/>
                  </a:cubicBezTo>
                  <a:cubicBezTo>
                    <a:pt x="117" y="148"/>
                    <a:pt x="117" y="148"/>
                    <a:pt x="117" y="148"/>
                  </a:cubicBezTo>
                  <a:lnTo>
                    <a:pt x="117" y="149"/>
                  </a:lnTo>
                  <a:close/>
                  <a:moveTo>
                    <a:pt x="106" y="143"/>
                  </a:moveTo>
                  <a:cubicBezTo>
                    <a:pt x="106" y="142"/>
                    <a:pt x="106" y="142"/>
                    <a:pt x="106" y="142"/>
                  </a:cubicBezTo>
                  <a:cubicBezTo>
                    <a:pt x="111" y="142"/>
                    <a:pt x="111" y="142"/>
                    <a:pt x="111" y="142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8" y="141"/>
                    <a:pt x="107" y="141"/>
                    <a:pt x="106" y="141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7" y="139"/>
                    <a:pt x="108" y="139"/>
                    <a:pt x="108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9"/>
                    <a:pt x="109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42"/>
                    <a:pt x="112" y="142"/>
                    <a:pt x="112" y="142"/>
                  </a:cubicBezTo>
                  <a:cubicBezTo>
                    <a:pt x="116" y="142"/>
                    <a:pt x="116" y="142"/>
                    <a:pt x="116" y="142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2" y="143"/>
                    <a:pt x="112" y="143"/>
                    <a:pt x="112" y="143"/>
                  </a:cubicBezTo>
                  <a:cubicBezTo>
                    <a:pt x="113" y="144"/>
                    <a:pt x="115" y="145"/>
                    <a:pt x="116" y="145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4" y="147"/>
                    <a:pt x="112" y="146"/>
                    <a:pt x="111" y="145"/>
                  </a:cubicBezTo>
                  <a:cubicBezTo>
                    <a:pt x="111" y="146"/>
                    <a:pt x="109" y="147"/>
                    <a:pt x="106" y="147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8" y="145"/>
                    <a:pt x="110" y="144"/>
                    <a:pt x="110" y="143"/>
                  </a:cubicBezTo>
                  <a:lnTo>
                    <a:pt x="106" y="143"/>
                  </a:lnTo>
                  <a:close/>
                  <a:moveTo>
                    <a:pt x="104" y="115"/>
                  </a:moveTo>
                  <a:cubicBezTo>
                    <a:pt x="99" y="119"/>
                    <a:pt x="94" y="123"/>
                    <a:pt x="87" y="125"/>
                  </a:cubicBezTo>
                  <a:cubicBezTo>
                    <a:pt x="81" y="123"/>
                    <a:pt x="76" y="119"/>
                    <a:pt x="71" y="115"/>
                  </a:cubicBezTo>
                  <a:cubicBezTo>
                    <a:pt x="65" y="109"/>
                    <a:pt x="60" y="102"/>
                    <a:pt x="58" y="94"/>
                  </a:cubicBezTo>
                  <a:cubicBezTo>
                    <a:pt x="61" y="95"/>
                    <a:pt x="65" y="95"/>
                    <a:pt x="68" y="96"/>
                  </a:cubicBezTo>
                  <a:cubicBezTo>
                    <a:pt x="72" y="104"/>
                    <a:pt x="79" y="110"/>
                    <a:pt x="87" y="113"/>
                  </a:cubicBezTo>
                  <a:cubicBezTo>
                    <a:pt x="87" y="113"/>
                    <a:pt x="87" y="113"/>
                    <a:pt x="87" y="113"/>
                  </a:cubicBezTo>
                  <a:cubicBezTo>
                    <a:pt x="96" y="110"/>
                    <a:pt x="103" y="104"/>
                    <a:pt x="107" y="96"/>
                  </a:cubicBezTo>
                  <a:cubicBezTo>
                    <a:pt x="110" y="95"/>
                    <a:pt x="114" y="95"/>
                    <a:pt x="117" y="94"/>
                  </a:cubicBezTo>
                  <a:cubicBezTo>
                    <a:pt x="114" y="102"/>
                    <a:pt x="110" y="109"/>
                    <a:pt x="104" y="115"/>
                  </a:cubicBezTo>
                  <a:moveTo>
                    <a:pt x="101" y="85"/>
                  </a:moveTo>
                  <a:cubicBezTo>
                    <a:pt x="101" y="95"/>
                    <a:pt x="101" y="95"/>
                    <a:pt x="101" y="95"/>
                  </a:cubicBezTo>
                  <a:cubicBezTo>
                    <a:pt x="99" y="95"/>
                    <a:pt x="96" y="95"/>
                    <a:pt x="93" y="95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1" y="104"/>
                    <a:pt x="89" y="104"/>
                    <a:pt x="87" y="104"/>
                  </a:cubicBezTo>
                  <a:cubicBezTo>
                    <a:pt x="85" y="104"/>
                    <a:pt x="83" y="104"/>
                    <a:pt x="82" y="104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79" y="95"/>
                    <a:pt x="76" y="95"/>
                    <a:pt x="73" y="95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76" y="85"/>
                    <a:pt x="79" y="85"/>
                    <a:pt x="82" y="85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3" y="78"/>
                    <a:pt x="85" y="78"/>
                    <a:pt x="87" y="78"/>
                  </a:cubicBezTo>
                  <a:cubicBezTo>
                    <a:pt x="89" y="78"/>
                    <a:pt x="91" y="78"/>
                    <a:pt x="93" y="77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96" y="85"/>
                    <a:pt x="98" y="85"/>
                    <a:pt x="101" y="85"/>
                  </a:cubicBezTo>
                  <a:moveTo>
                    <a:pt x="120" y="147"/>
                  </a:moveTo>
                  <a:cubicBezTo>
                    <a:pt x="120" y="146"/>
                    <a:pt x="120" y="146"/>
                    <a:pt x="120" y="146"/>
                  </a:cubicBezTo>
                  <a:cubicBezTo>
                    <a:pt x="121" y="146"/>
                    <a:pt x="122" y="145"/>
                    <a:pt x="122" y="144"/>
                  </a:cubicBezTo>
                  <a:cubicBezTo>
                    <a:pt x="122" y="143"/>
                    <a:pt x="121" y="142"/>
                    <a:pt x="121" y="141"/>
                  </a:cubicBezTo>
                  <a:cubicBezTo>
                    <a:pt x="121" y="140"/>
                    <a:pt x="121" y="139"/>
                    <a:pt x="121" y="137"/>
                  </a:cubicBezTo>
                  <a:cubicBezTo>
                    <a:pt x="120" y="137"/>
                    <a:pt x="120" y="137"/>
                    <a:pt x="120" y="137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23" y="136"/>
                    <a:pt x="123" y="136"/>
                    <a:pt x="123" y="136"/>
                  </a:cubicBezTo>
                  <a:cubicBezTo>
                    <a:pt x="123" y="138"/>
                    <a:pt x="123" y="138"/>
                    <a:pt x="123" y="138"/>
                  </a:cubicBezTo>
                  <a:cubicBezTo>
                    <a:pt x="123" y="139"/>
                    <a:pt x="122" y="140"/>
                    <a:pt x="122" y="141"/>
                  </a:cubicBezTo>
                  <a:cubicBezTo>
                    <a:pt x="123" y="142"/>
                    <a:pt x="123" y="143"/>
                    <a:pt x="123" y="144"/>
                  </a:cubicBezTo>
                  <a:cubicBezTo>
                    <a:pt x="123" y="146"/>
                    <a:pt x="122" y="147"/>
                    <a:pt x="120" y="147"/>
                  </a:cubicBezTo>
                  <a:moveTo>
                    <a:pt x="131" y="147"/>
                  </a:moveTo>
                  <a:cubicBezTo>
                    <a:pt x="131" y="148"/>
                    <a:pt x="131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28" y="149"/>
                    <a:pt x="127" y="148"/>
                    <a:pt x="128" y="147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6" y="148"/>
                    <a:pt x="125" y="148"/>
                    <a:pt x="123" y="149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7"/>
                    <a:pt x="125" y="146"/>
                    <a:pt x="125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3" y="142"/>
                    <a:pt x="123" y="142"/>
                    <a:pt x="123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29" y="144"/>
                    <a:pt x="129" y="144"/>
                    <a:pt x="129" y="144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8"/>
                    <a:pt x="129" y="148"/>
                    <a:pt x="130" y="148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30" y="148"/>
                    <a:pt x="130" y="147"/>
                    <a:pt x="130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31" y="147"/>
                    <a:pt x="131" y="147"/>
                    <a:pt x="131" y="147"/>
                  </a:cubicBezTo>
                  <a:close/>
                  <a:moveTo>
                    <a:pt x="131" y="137"/>
                  </a:moveTo>
                  <a:cubicBezTo>
                    <a:pt x="131" y="139"/>
                    <a:pt x="131" y="139"/>
                    <a:pt x="131" y="139"/>
                  </a:cubicBezTo>
                  <a:cubicBezTo>
                    <a:pt x="130" y="139"/>
                    <a:pt x="130" y="139"/>
                    <a:pt x="130" y="139"/>
                  </a:cubicBezTo>
                  <a:cubicBezTo>
                    <a:pt x="130" y="138"/>
                    <a:pt x="130" y="138"/>
                    <a:pt x="130" y="138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3" y="139"/>
                    <a:pt x="123" y="139"/>
                    <a:pt x="123" y="139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7"/>
                    <a:pt x="128" y="137"/>
                    <a:pt x="128" y="137"/>
                  </a:cubicBezTo>
                  <a:lnTo>
                    <a:pt x="131" y="137"/>
                  </a:lnTo>
                  <a:close/>
                  <a:moveTo>
                    <a:pt x="130" y="141"/>
                  </a:moveTo>
                  <a:cubicBezTo>
                    <a:pt x="124" y="141"/>
                    <a:pt x="124" y="141"/>
                    <a:pt x="124" y="141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30" y="140"/>
                    <a:pt x="130" y="140"/>
                    <a:pt x="130" y="140"/>
                  </a:cubicBezTo>
                  <a:lnTo>
                    <a:pt x="130" y="141"/>
                  </a:lnTo>
                  <a:close/>
                  <a:moveTo>
                    <a:pt x="135" y="81"/>
                  </a:moveTo>
                  <a:cubicBezTo>
                    <a:pt x="133" y="85"/>
                    <a:pt x="127" y="89"/>
                    <a:pt x="117" y="92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4" y="93"/>
                    <a:pt x="111" y="93"/>
                    <a:pt x="108" y="94"/>
                  </a:cubicBezTo>
                  <a:cubicBezTo>
                    <a:pt x="108" y="94"/>
                    <a:pt x="108" y="94"/>
                    <a:pt x="108" y="94"/>
                  </a:cubicBezTo>
                  <a:cubicBezTo>
                    <a:pt x="107" y="94"/>
                    <a:pt x="106" y="94"/>
                    <a:pt x="105" y="9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6" y="84"/>
                    <a:pt x="107" y="84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1" y="64"/>
                    <a:pt x="94" y="64"/>
                    <a:pt x="87" y="64"/>
                  </a:cubicBezTo>
                  <a:cubicBezTo>
                    <a:pt x="81" y="64"/>
                    <a:pt x="74" y="64"/>
                    <a:pt x="69" y="65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5" y="63"/>
                    <a:pt x="62" y="64"/>
                    <a:pt x="59" y="64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61" y="67"/>
                    <a:pt x="64" y="66"/>
                    <a:pt x="67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9" y="84"/>
                    <a:pt x="70" y="84"/>
                    <a:pt x="71" y="8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69" y="94"/>
                    <a:pt x="68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4" y="93"/>
                    <a:pt x="60" y="93"/>
                    <a:pt x="57" y="92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48" y="89"/>
                    <a:pt x="42" y="85"/>
                    <a:pt x="40" y="81"/>
                  </a:cubicBezTo>
                  <a:cubicBezTo>
                    <a:pt x="40" y="80"/>
                    <a:pt x="39" y="79"/>
                    <a:pt x="39" y="78"/>
                  </a:cubicBezTo>
                  <a:cubicBezTo>
                    <a:pt x="39" y="77"/>
                    <a:pt x="40" y="76"/>
                    <a:pt x="40" y="75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3" y="71"/>
                    <a:pt x="49" y="67"/>
                    <a:pt x="58" y="65"/>
                  </a:cubicBezTo>
                  <a:cubicBezTo>
                    <a:pt x="58" y="65"/>
                    <a:pt x="58" y="64"/>
                    <a:pt x="59" y="64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8" y="49"/>
                    <a:pt x="108" y="49"/>
                    <a:pt x="108" y="49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6" y="64"/>
                    <a:pt x="117" y="65"/>
                    <a:pt x="117" y="65"/>
                  </a:cubicBezTo>
                  <a:cubicBezTo>
                    <a:pt x="122" y="66"/>
                    <a:pt x="126" y="68"/>
                    <a:pt x="129" y="70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3" y="70"/>
                    <a:pt x="120" y="69"/>
                    <a:pt x="118" y="68"/>
                  </a:cubicBezTo>
                  <a:cubicBezTo>
                    <a:pt x="117" y="68"/>
                    <a:pt x="117" y="68"/>
                    <a:pt x="116" y="68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8" y="81"/>
                    <a:pt x="118" y="81"/>
                    <a:pt x="119" y="81"/>
                  </a:cubicBezTo>
                  <a:cubicBezTo>
                    <a:pt x="121" y="80"/>
                    <a:pt x="123" y="79"/>
                    <a:pt x="124" y="78"/>
                  </a:cubicBezTo>
                  <a:cubicBezTo>
                    <a:pt x="135" y="81"/>
                    <a:pt x="135" y="81"/>
                    <a:pt x="135" y="81"/>
                  </a:cubicBezTo>
                  <a:close/>
                  <a:moveTo>
                    <a:pt x="167" y="93"/>
                  </a:moveTo>
                  <a:cubicBezTo>
                    <a:pt x="166" y="94"/>
                    <a:pt x="166" y="95"/>
                    <a:pt x="166" y="95"/>
                  </a:cubicBezTo>
                  <a:cubicBezTo>
                    <a:pt x="165" y="96"/>
                    <a:pt x="165" y="96"/>
                    <a:pt x="164" y="97"/>
                  </a:cubicBezTo>
                  <a:cubicBezTo>
                    <a:pt x="163" y="99"/>
                    <a:pt x="160" y="99"/>
                    <a:pt x="158" y="99"/>
                  </a:cubicBezTo>
                  <a:cubicBezTo>
                    <a:pt x="157" y="101"/>
                    <a:pt x="157" y="103"/>
                    <a:pt x="157" y="105"/>
                  </a:cubicBezTo>
                  <a:cubicBezTo>
                    <a:pt x="157" y="104"/>
                    <a:pt x="158" y="104"/>
                    <a:pt x="159" y="103"/>
                  </a:cubicBezTo>
                  <a:cubicBezTo>
                    <a:pt x="159" y="102"/>
                    <a:pt x="160" y="102"/>
                    <a:pt x="160" y="102"/>
                  </a:cubicBezTo>
                  <a:cubicBezTo>
                    <a:pt x="161" y="101"/>
                    <a:pt x="162" y="101"/>
                    <a:pt x="162" y="101"/>
                  </a:cubicBezTo>
                  <a:cubicBezTo>
                    <a:pt x="163" y="101"/>
                    <a:pt x="165" y="101"/>
                    <a:pt x="166" y="101"/>
                  </a:cubicBezTo>
                  <a:cubicBezTo>
                    <a:pt x="166" y="101"/>
                    <a:pt x="166" y="102"/>
                    <a:pt x="166" y="103"/>
                  </a:cubicBezTo>
                  <a:cubicBezTo>
                    <a:pt x="165" y="103"/>
                    <a:pt x="165" y="104"/>
                    <a:pt x="165" y="105"/>
                  </a:cubicBezTo>
                  <a:cubicBezTo>
                    <a:pt x="165" y="105"/>
                    <a:pt x="164" y="106"/>
                    <a:pt x="164" y="106"/>
                  </a:cubicBezTo>
                  <a:cubicBezTo>
                    <a:pt x="163" y="107"/>
                    <a:pt x="163" y="107"/>
                    <a:pt x="162" y="108"/>
                  </a:cubicBezTo>
                  <a:cubicBezTo>
                    <a:pt x="162" y="108"/>
                    <a:pt x="161" y="109"/>
                    <a:pt x="160" y="109"/>
                  </a:cubicBezTo>
                  <a:cubicBezTo>
                    <a:pt x="160" y="109"/>
                    <a:pt x="159" y="109"/>
                    <a:pt x="159" y="109"/>
                  </a:cubicBezTo>
                  <a:cubicBezTo>
                    <a:pt x="157" y="110"/>
                    <a:pt x="156" y="110"/>
                    <a:pt x="155" y="109"/>
                  </a:cubicBezTo>
                  <a:cubicBezTo>
                    <a:pt x="155" y="111"/>
                    <a:pt x="154" y="113"/>
                    <a:pt x="153" y="115"/>
                  </a:cubicBezTo>
                  <a:cubicBezTo>
                    <a:pt x="154" y="115"/>
                    <a:pt x="154" y="115"/>
                    <a:pt x="154" y="114"/>
                  </a:cubicBezTo>
                  <a:cubicBezTo>
                    <a:pt x="155" y="114"/>
                    <a:pt x="155" y="113"/>
                    <a:pt x="156" y="113"/>
                  </a:cubicBezTo>
                  <a:cubicBezTo>
                    <a:pt x="158" y="112"/>
                    <a:pt x="161" y="111"/>
                    <a:pt x="163" y="112"/>
                  </a:cubicBezTo>
                  <a:cubicBezTo>
                    <a:pt x="163" y="113"/>
                    <a:pt x="163" y="113"/>
                    <a:pt x="163" y="114"/>
                  </a:cubicBezTo>
                  <a:cubicBezTo>
                    <a:pt x="162" y="115"/>
                    <a:pt x="162" y="115"/>
                    <a:pt x="162" y="116"/>
                  </a:cubicBezTo>
                  <a:cubicBezTo>
                    <a:pt x="161" y="117"/>
                    <a:pt x="160" y="118"/>
                    <a:pt x="158" y="119"/>
                  </a:cubicBezTo>
                  <a:cubicBezTo>
                    <a:pt x="157" y="119"/>
                    <a:pt x="156" y="120"/>
                    <a:pt x="155" y="120"/>
                  </a:cubicBezTo>
                  <a:cubicBezTo>
                    <a:pt x="154" y="120"/>
                    <a:pt x="152" y="119"/>
                    <a:pt x="151" y="119"/>
                  </a:cubicBezTo>
                  <a:cubicBezTo>
                    <a:pt x="151" y="121"/>
                    <a:pt x="150" y="123"/>
                    <a:pt x="148" y="124"/>
                  </a:cubicBezTo>
                  <a:cubicBezTo>
                    <a:pt x="149" y="124"/>
                    <a:pt x="150" y="123"/>
                    <a:pt x="151" y="123"/>
                  </a:cubicBezTo>
                  <a:cubicBezTo>
                    <a:pt x="153" y="122"/>
                    <a:pt x="154" y="122"/>
                    <a:pt x="155" y="122"/>
                  </a:cubicBezTo>
                  <a:cubicBezTo>
                    <a:pt x="156" y="122"/>
                    <a:pt x="158" y="122"/>
                    <a:pt x="159" y="123"/>
                  </a:cubicBezTo>
                  <a:cubicBezTo>
                    <a:pt x="158" y="125"/>
                    <a:pt x="156" y="128"/>
                    <a:pt x="153" y="129"/>
                  </a:cubicBezTo>
                  <a:cubicBezTo>
                    <a:pt x="153" y="129"/>
                    <a:pt x="152" y="129"/>
                    <a:pt x="151" y="129"/>
                  </a:cubicBezTo>
                  <a:cubicBezTo>
                    <a:pt x="151" y="129"/>
                    <a:pt x="150" y="129"/>
                    <a:pt x="149" y="129"/>
                  </a:cubicBezTo>
                  <a:cubicBezTo>
                    <a:pt x="148" y="129"/>
                    <a:pt x="147" y="128"/>
                    <a:pt x="146" y="128"/>
                  </a:cubicBezTo>
                  <a:cubicBezTo>
                    <a:pt x="145" y="130"/>
                    <a:pt x="144" y="131"/>
                    <a:pt x="142" y="133"/>
                  </a:cubicBezTo>
                  <a:cubicBezTo>
                    <a:pt x="143" y="133"/>
                    <a:pt x="143" y="132"/>
                    <a:pt x="144" y="132"/>
                  </a:cubicBezTo>
                  <a:cubicBezTo>
                    <a:pt x="144" y="132"/>
                    <a:pt x="145" y="132"/>
                    <a:pt x="146" y="132"/>
                  </a:cubicBezTo>
                  <a:cubicBezTo>
                    <a:pt x="147" y="131"/>
                    <a:pt x="148" y="131"/>
                    <a:pt x="149" y="131"/>
                  </a:cubicBezTo>
                  <a:cubicBezTo>
                    <a:pt x="151" y="132"/>
                    <a:pt x="152" y="132"/>
                    <a:pt x="153" y="133"/>
                  </a:cubicBezTo>
                  <a:cubicBezTo>
                    <a:pt x="153" y="133"/>
                    <a:pt x="152" y="134"/>
                    <a:pt x="152" y="134"/>
                  </a:cubicBezTo>
                  <a:cubicBezTo>
                    <a:pt x="151" y="135"/>
                    <a:pt x="151" y="135"/>
                    <a:pt x="150" y="136"/>
                  </a:cubicBezTo>
                  <a:cubicBezTo>
                    <a:pt x="149" y="137"/>
                    <a:pt x="148" y="137"/>
                    <a:pt x="146" y="138"/>
                  </a:cubicBezTo>
                  <a:cubicBezTo>
                    <a:pt x="144" y="138"/>
                    <a:pt x="142" y="137"/>
                    <a:pt x="140" y="136"/>
                  </a:cubicBezTo>
                  <a:cubicBezTo>
                    <a:pt x="139" y="137"/>
                    <a:pt x="137" y="138"/>
                    <a:pt x="136" y="13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40"/>
                    <a:pt x="135" y="140"/>
                    <a:pt x="135" y="139"/>
                  </a:cubicBezTo>
                  <a:cubicBezTo>
                    <a:pt x="135" y="139"/>
                    <a:pt x="135" y="139"/>
                    <a:pt x="135" y="138"/>
                  </a:cubicBezTo>
                  <a:cubicBezTo>
                    <a:pt x="136" y="137"/>
                    <a:pt x="137" y="136"/>
                    <a:pt x="138" y="135"/>
                  </a:cubicBezTo>
                  <a:cubicBezTo>
                    <a:pt x="137" y="133"/>
                    <a:pt x="136" y="131"/>
                    <a:pt x="136" y="129"/>
                  </a:cubicBezTo>
                  <a:cubicBezTo>
                    <a:pt x="136" y="128"/>
                    <a:pt x="136" y="127"/>
                    <a:pt x="136" y="126"/>
                  </a:cubicBezTo>
                  <a:cubicBezTo>
                    <a:pt x="137" y="125"/>
                    <a:pt x="137" y="124"/>
                    <a:pt x="138" y="123"/>
                  </a:cubicBezTo>
                  <a:cubicBezTo>
                    <a:pt x="140" y="125"/>
                    <a:pt x="141" y="127"/>
                    <a:pt x="141" y="129"/>
                  </a:cubicBezTo>
                  <a:cubicBezTo>
                    <a:pt x="141" y="130"/>
                    <a:pt x="141" y="131"/>
                    <a:pt x="141" y="132"/>
                  </a:cubicBezTo>
                  <a:cubicBezTo>
                    <a:pt x="140" y="133"/>
                    <a:pt x="140" y="133"/>
                    <a:pt x="140" y="133"/>
                  </a:cubicBezTo>
                  <a:cubicBezTo>
                    <a:pt x="142" y="131"/>
                    <a:pt x="143" y="129"/>
                    <a:pt x="145" y="127"/>
                  </a:cubicBezTo>
                  <a:cubicBezTo>
                    <a:pt x="143" y="126"/>
                    <a:pt x="142" y="124"/>
                    <a:pt x="141" y="121"/>
                  </a:cubicBezTo>
                  <a:cubicBezTo>
                    <a:pt x="141" y="120"/>
                    <a:pt x="141" y="119"/>
                    <a:pt x="142" y="118"/>
                  </a:cubicBezTo>
                  <a:cubicBezTo>
                    <a:pt x="142" y="117"/>
                    <a:pt x="142" y="116"/>
                    <a:pt x="143" y="116"/>
                  </a:cubicBezTo>
                  <a:cubicBezTo>
                    <a:pt x="145" y="117"/>
                    <a:pt x="146" y="119"/>
                    <a:pt x="147" y="121"/>
                  </a:cubicBezTo>
                  <a:cubicBezTo>
                    <a:pt x="147" y="122"/>
                    <a:pt x="147" y="123"/>
                    <a:pt x="147" y="124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8" y="123"/>
                    <a:pt x="149" y="121"/>
                    <a:pt x="150" y="118"/>
                  </a:cubicBezTo>
                  <a:cubicBezTo>
                    <a:pt x="150" y="118"/>
                    <a:pt x="150" y="118"/>
                    <a:pt x="150" y="118"/>
                  </a:cubicBezTo>
                  <a:cubicBezTo>
                    <a:pt x="149" y="118"/>
                    <a:pt x="148" y="117"/>
                    <a:pt x="147" y="116"/>
                  </a:cubicBezTo>
                  <a:cubicBezTo>
                    <a:pt x="147" y="115"/>
                    <a:pt x="146" y="114"/>
                    <a:pt x="146" y="113"/>
                  </a:cubicBezTo>
                  <a:cubicBezTo>
                    <a:pt x="145" y="111"/>
                    <a:pt x="145" y="109"/>
                    <a:pt x="146" y="107"/>
                  </a:cubicBezTo>
                  <a:cubicBezTo>
                    <a:pt x="147" y="108"/>
                    <a:pt x="148" y="108"/>
                    <a:pt x="149" y="109"/>
                  </a:cubicBezTo>
                  <a:cubicBezTo>
                    <a:pt x="150" y="110"/>
                    <a:pt x="151" y="111"/>
                    <a:pt x="151" y="112"/>
                  </a:cubicBezTo>
                  <a:cubicBezTo>
                    <a:pt x="151" y="113"/>
                    <a:pt x="151" y="114"/>
                    <a:pt x="151" y="115"/>
                  </a:cubicBezTo>
                  <a:cubicBezTo>
                    <a:pt x="151" y="116"/>
                    <a:pt x="151" y="116"/>
                    <a:pt x="151" y="116"/>
                  </a:cubicBezTo>
                  <a:cubicBezTo>
                    <a:pt x="152" y="114"/>
                    <a:pt x="153" y="112"/>
                    <a:pt x="154" y="109"/>
                  </a:cubicBezTo>
                  <a:cubicBezTo>
                    <a:pt x="153" y="109"/>
                    <a:pt x="152" y="108"/>
                    <a:pt x="151" y="107"/>
                  </a:cubicBezTo>
                  <a:cubicBezTo>
                    <a:pt x="151" y="107"/>
                    <a:pt x="150" y="106"/>
                    <a:pt x="150" y="106"/>
                  </a:cubicBezTo>
                  <a:cubicBezTo>
                    <a:pt x="150" y="105"/>
                    <a:pt x="149" y="105"/>
                    <a:pt x="149" y="104"/>
                  </a:cubicBezTo>
                  <a:cubicBezTo>
                    <a:pt x="148" y="103"/>
                    <a:pt x="148" y="102"/>
                    <a:pt x="148" y="101"/>
                  </a:cubicBezTo>
                  <a:cubicBezTo>
                    <a:pt x="148" y="100"/>
                    <a:pt x="148" y="99"/>
                    <a:pt x="148" y="98"/>
                  </a:cubicBezTo>
                  <a:cubicBezTo>
                    <a:pt x="150" y="99"/>
                    <a:pt x="151" y="99"/>
                    <a:pt x="152" y="100"/>
                  </a:cubicBezTo>
                  <a:cubicBezTo>
                    <a:pt x="152" y="101"/>
                    <a:pt x="153" y="101"/>
                    <a:pt x="154" y="102"/>
                  </a:cubicBezTo>
                  <a:cubicBezTo>
                    <a:pt x="154" y="103"/>
                    <a:pt x="154" y="103"/>
                    <a:pt x="154" y="104"/>
                  </a:cubicBezTo>
                  <a:cubicBezTo>
                    <a:pt x="155" y="105"/>
                    <a:pt x="155" y="105"/>
                    <a:pt x="155" y="106"/>
                  </a:cubicBezTo>
                  <a:cubicBezTo>
                    <a:pt x="155" y="106"/>
                    <a:pt x="155" y="106"/>
                    <a:pt x="154" y="107"/>
                  </a:cubicBezTo>
                  <a:cubicBezTo>
                    <a:pt x="155" y="104"/>
                    <a:pt x="156" y="102"/>
                    <a:pt x="156" y="99"/>
                  </a:cubicBezTo>
                  <a:cubicBezTo>
                    <a:pt x="154" y="99"/>
                    <a:pt x="152" y="97"/>
                    <a:pt x="151" y="95"/>
                  </a:cubicBezTo>
                  <a:cubicBezTo>
                    <a:pt x="150" y="94"/>
                    <a:pt x="150" y="93"/>
                    <a:pt x="149" y="92"/>
                  </a:cubicBezTo>
                  <a:cubicBezTo>
                    <a:pt x="149" y="91"/>
                    <a:pt x="149" y="90"/>
                    <a:pt x="149" y="89"/>
                  </a:cubicBezTo>
                  <a:cubicBezTo>
                    <a:pt x="151" y="90"/>
                    <a:pt x="152" y="90"/>
                    <a:pt x="153" y="90"/>
                  </a:cubicBezTo>
                  <a:cubicBezTo>
                    <a:pt x="154" y="91"/>
                    <a:pt x="155" y="92"/>
                    <a:pt x="155" y="93"/>
                  </a:cubicBezTo>
                  <a:cubicBezTo>
                    <a:pt x="156" y="93"/>
                    <a:pt x="156" y="94"/>
                    <a:pt x="156" y="94"/>
                  </a:cubicBezTo>
                  <a:cubicBezTo>
                    <a:pt x="156" y="95"/>
                    <a:pt x="156" y="95"/>
                    <a:pt x="157" y="96"/>
                  </a:cubicBezTo>
                  <a:cubicBezTo>
                    <a:pt x="157" y="96"/>
                    <a:pt x="157" y="96"/>
                    <a:pt x="157" y="97"/>
                  </a:cubicBezTo>
                  <a:cubicBezTo>
                    <a:pt x="157" y="94"/>
                    <a:pt x="157" y="92"/>
                    <a:pt x="157" y="89"/>
                  </a:cubicBezTo>
                  <a:cubicBezTo>
                    <a:pt x="155" y="89"/>
                    <a:pt x="153" y="88"/>
                    <a:pt x="151" y="86"/>
                  </a:cubicBezTo>
                  <a:cubicBezTo>
                    <a:pt x="150" y="85"/>
                    <a:pt x="150" y="84"/>
                    <a:pt x="150" y="83"/>
                  </a:cubicBezTo>
                  <a:cubicBezTo>
                    <a:pt x="149" y="82"/>
                    <a:pt x="149" y="81"/>
                    <a:pt x="149" y="80"/>
                  </a:cubicBezTo>
                  <a:cubicBezTo>
                    <a:pt x="151" y="80"/>
                    <a:pt x="154" y="81"/>
                    <a:pt x="155" y="83"/>
                  </a:cubicBezTo>
                  <a:cubicBezTo>
                    <a:pt x="156" y="84"/>
                    <a:pt x="157" y="85"/>
                    <a:pt x="157" y="86"/>
                  </a:cubicBezTo>
                  <a:cubicBezTo>
                    <a:pt x="157" y="86"/>
                    <a:pt x="157" y="86"/>
                    <a:pt x="157" y="87"/>
                  </a:cubicBezTo>
                  <a:cubicBezTo>
                    <a:pt x="157" y="84"/>
                    <a:pt x="157" y="81"/>
                    <a:pt x="157" y="79"/>
                  </a:cubicBezTo>
                  <a:cubicBezTo>
                    <a:pt x="154" y="79"/>
                    <a:pt x="152" y="78"/>
                    <a:pt x="150" y="77"/>
                  </a:cubicBezTo>
                  <a:cubicBezTo>
                    <a:pt x="149" y="75"/>
                    <a:pt x="148" y="74"/>
                    <a:pt x="147" y="72"/>
                  </a:cubicBezTo>
                  <a:cubicBezTo>
                    <a:pt x="150" y="71"/>
                    <a:pt x="152" y="71"/>
                    <a:pt x="154" y="73"/>
                  </a:cubicBezTo>
                  <a:cubicBezTo>
                    <a:pt x="154" y="73"/>
                    <a:pt x="155" y="74"/>
                    <a:pt x="155" y="74"/>
                  </a:cubicBezTo>
                  <a:cubicBezTo>
                    <a:pt x="155" y="75"/>
                    <a:pt x="156" y="75"/>
                    <a:pt x="156" y="76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4"/>
                    <a:pt x="155" y="71"/>
                    <a:pt x="155" y="69"/>
                  </a:cubicBezTo>
                  <a:cubicBezTo>
                    <a:pt x="152" y="69"/>
                    <a:pt x="150" y="69"/>
                    <a:pt x="148" y="68"/>
                  </a:cubicBezTo>
                  <a:cubicBezTo>
                    <a:pt x="148" y="67"/>
                    <a:pt x="147" y="67"/>
                    <a:pt x="147" y="67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145" y="65"/>
                    <a:pt x="145" y="65"/>
                    <a:pt x="145" y="64"/>
                  </a:cubicBezTo>
                  <a:cubicBezTo>
                    <a:pt x="145" y="64"/>
                    <a:pt x="145" y="64"/>
                    <a:pt x="144" y="63"/>
                  </a:cubicBezTo>
                  <a:cubicBezTo>
                    <a:pt x="147" y="62"/>
                    <a:pt x="149" y="62"/>
                    <a:pt x="151" y="63"/>
                  </a:cubicBezTo>
                  <a:cubicBezTo>
                    <a:pt x="152" y="64"/>
                    <a:pt x="153" y="65"/>
                    <a:pt x="154" y="66"/>
                  </a:cubicBezTo>
                  <a:cubicBezTo>
                    <a:pt x="154" y="66"/>
                    <a:pt x="154" y="66"/>
                    <a:pt x="154" y="66"/>
                  </a:cubicBezTo>
                  <a:cubicBezTo>
                    <a:pt x="153" y="64"/>
                    <a:pt x="152" y="62"/>
                    <a:pt x="151" y="59"/>
                  </a:cubicBezTo>
                  <a:cubicBezTo>
                    <a:pt x="150" y="60"/>
                    <a:pt x="149" y="60"/>
                    <a:pt x="148" y="60"/>
                  </a:cubicBezTo>
                  <a:cubicBezTo>
                    <a:pt x="147" y="60"/>
                    <a:pt x="146" y="60"/>
                    <a:pt x="145" y="59"/>
                  </a:cubicBezTo>
                  <a:cubicBezTo>
                    <a:pt x="144" y="59"/>
                    <a:pt x="143" y="58"/>
                    <a:pt x="142" y="57"/>
                  </a:cubicBezTo>
                  <a:cubicBezTo>
                    <a:pt x="141" y="57"/>
                    <a:pt x="141" y="56"/>
                    <a:pt x="140" y="55"/>
                  </a:cubicBezTo>
                  <a:cubicBezTo>
                    <a:pt x="142" y="54"/>
                    <a:pt x="145" y="54"/>
                    <a:pt x="147" y="54"/>
                  </a:cubicBezTo>
                  <a:cubicBezTo>
                    <a:pt x="148" y="55"/>
                    <a:pt x="149" y="56"/>
                    <a:pt x="150" y="57"/>
                  </a:cubicBezTo>
                  <a:cubicBezTo>
                    <a:pt x="149" y="55"/>
                    <a:pt x="148" y="52"/>
                    <a:pt x="146" y="50"/>
                  </a:cubicBezTo>
                  <a:cubicBezTo>
                    <a:pt x="145" y="51"/>
                    <a:pt x="144" y="51"/>
                    <a:pt x="143" y="51"/>
                  </a:cubicBezTo>
                  <a:cubicBezTo>
                    <a:pt x="142" y="51"/>
                    <a:pt x="141" y="51"/>
                    <a:pt x="140" y="51"/>
                  </a:cubicBezTo>
                  <a:cubicBezTo>
                    <a:pt x="139" y="51"/>
                    <a:pt x="139" y="51"/>
                    <a:pt x="138" y="51"/>
                  </a:cubicBezTo>
                  <a:cubicBezTo>
                    <a:pt x="138" y="50"/>
                    <a:pt x="137" y="50"/>
                    <a:pt x="137" y="50"/>
                  </a:cubicBezTo>
                  <a:cubicBezTo>
                    <a:pt x="136" y="49"/>
                    <a:pt x="136" y="49"/>
                    <a:pt x="135" y="48"/>
                  </a:cubicBezTo>
                  <a:cubicBezTo>
                    <a:pt x="137" y="46"/>
                    <a:pt x="139" y="46"/>
                    <a:pt x="141" y="46"/>
                  </a:cubicBezTo>
                  <a:cubicBezTo>
                    <a:pt x="142" y="46"/>
                    <a:pt x="143" y="46"/>
                    <a:pt x="143" y="47"/>
                  </a:cubicBezTo>
                  <a:cubicBezTo>
                    <a:pt x="144" y="47"/>
                    <a:pt x="144" y="47"/>
                    <a:pt x="144" y="48"/>
                  </a:cubicBezTo>
                  <a:cubicBezTo>
                    <a:pt x="145" y="48"/>
                    <a:pt x="145" y="48"/>
                    <a:pt x="145" y="48"/>
                  </a:cubicBezTo>
                  <a:cubicBezTo>
                    <a:pt x="144" y="46"/>
                    <a:pt x="142" y="44"/>
                    <a:pt x="140" y="42"/>
                  </a:cubicBezTo>
                  <a:cubicBezTo>
                    <a:pt x="139" y="43"/>
                    <a:pt x="136" y="44"/>
                    <a:pt x="134" y="44"/>
                  </a:cubicBezTo>
                  <a:cubicBezTo>
                    <a:pt x="133" y="44"/>
                    <a:pt x="132" y="44"/>
                    <a:pt x="131" y="43"/>
                  </a:cubicBezTo>
                  <a:cubicBezTo>
                    <a:pt x="131" y="43"/>
                    <a:pt x="130" y="43"/>
                    <a:pt x="130" y="42"/>
                  </a:cubicBezTo>
                  <a:cubicBezTo>
                    <a:pt x="129" y="42"/>
                    <a:pt x="129" y="42"/>
                    <a:pt x="129" y="41"/>
                  </a:cubicBezTo>
                  <a:cubicBezTo>
                    <a:pt x="130" y="40"/>
                    <a:pt x="130" y="40"/>
                    <a:pt x="131" y="39"/>
                  </a:cubicBezTo>
                  <a:cubicBezTo>
                    <a:pt x="132" y="39"/>
                    <a:pt x="133" y="39"/>
                    <a:pt x="133" y="39"/>
                  </a:cubicBezTo>
                  <a:cubicBezTo>
                    <a:pt x="134" y="39"/>
                    <a:pt x="134" y="39"/>
                    <a:pt x="135" y="39"/>
                  </a:cubicBezTo>
                  <a:cubicBezTo>
                    <a:pt x="136" y="39"/>
                    <a:pt x="137" y="39"/>
                    <a:pt x="138" y="40"/>
                  </a:cubicBezTo>
                  <a:cubicBezTo>
                    <a:pt x="138" y="40"/>
                    <a:pt x="138" y="40"/>
                    <a:pt x="139" y="40"/>
                  </a:cubicBezTo>
                  <a:cubicBezTo>
                    <a:pt x="137" y="38"/>
                    <a:pt x="135" y="37"/>
                    <a:pt x="133" y="35"/>
                  </a:cubicBezTo>
                  <a:cubicBezTo>
                    <a:pt x="132" y="36"/>
                    <a:pt x="132" y="36"/>
                    <a:pt x="131" y="37"/>
                  </a:cubicBezTo>
                  <a:cubicBezTo>
                    <a:pt x="130" y="37"/>
                    <a:pt x="130" y="37"/>
                    <a:pt x="129" y="37"/>
                  </a:cubicBezTo>
                  <a:cubicBezTo>
                    <a:pt x="128" y="37"/>
                    <a:pt x="128" y="38"/>
                    <a:pt x="127" y="38"/>
                  </a:cubicBezTo>
                  <a:cubicBezTo>
                    <a:pt x="126" y="38"/>
                    <a:pt x="125" y="38"/>
                    <a:pt x="124" y="37"/>
                  </a:cubicBezTo>
                  <a:cubicBezTo>
                    <a:pt x="123" y="37"/>
                    <a:pt x="122" y="36"/>
                    <a:pt x="122" y="36"/>
                  </a:cubicBezTo>
                  <a:cubicBezTo>
                    <a:pt x="123" y="34"/>
                    <a:pt x="125" y="33"/>
                    <a:pt x="127" y="32"/>
                  </a:cubicBezTo>
                  <a:cubicBezTo>
                    <a:pt x="128" y="32"/>
                    <a:pt x="128" y="32"/>
                    <a:pt x="129" y="32"/>
                  </a:cubicBezTo>
                  <a:cubicBezTo>
                    <a:pt x="130" y="33"/>
                    <a:pt x="130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0" y="32"/>
                    <a:pt x="129" y="31"/>
                    <a:pt x="128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26" y="31"/>
                    <a:pt x="125" y="31"/>
                    <a:pt x="125" y="30"/>
                  </a:cubicBezTo>
                  <a:cubicBezTo>
                    <a:pt x="123" y="30"/>
                    <a:pt x="122" y="30"/>
                    <a:pt x="121" y="29"/>
                  </a:cubicBezTo>
                  <a:cubicBezTo>
                    <a:pt x="119" y="28"/>
                    <a:pt x="117" y="25"/>
                    <a:pt x="117" y="23"/>
                  </a:cubicBezTo>
                  <a:cubicBezTo>
                    <a:pt x="118" y="23"/>
                    <a:pt x="119" y="22"/>
                    <a:pt x="121" y="23"/>
                  </a:cubicBezTo>
                  <a:cubicBezTo>
                    <a:pt x="121" y="23"/>
                    <a:pt x="122" y="23"/>
                    <a:pt x="123" y="23"/>
                  </a:cubicBezTo>
                  <a:cubicBezTo>
                    <a:pt x="123" y="23"/>
                    <a:pt x="124" y="24"/>
                    <a:pt x="125" y="24"/>
                  </a:cubicBezTo>
                  <a:cubicBezTo>
                    <a:pt x="126" y="25"/>
                    <a:pt x="127" y="26"/>
                    <a:pt x="127" y="27"/>
                  </a:cubicBezTo>
                  <a:cubicBezTo>
                    <a:pt x="128" y="28"/>
                    <a:pt x="128" y="28"/>
                    <a:pt x="128" y="29"/>
                  </a:cubicBezTo>
                  <a:cubicBezTo>
                    <a:pt x="129" y="30"/>
                    <a:pt x="130" y="30"/>
                    <a:pt x="131" y="31"/>
                  </a:cubicBezTo>
                  <a:cubicBezTo>
                    <a:pt x="130" y="30"/>
                    <a:pt x="130" y="29"/>
                    <a:pt x="130" y="28"/>
                  </a:cubicBezTo>
                  <a:cubicBezTo>
                    <a:pt x="129" y="25"/>
                    <a:pt x="129" y="23"/>
                    <a:pt x="131" y="20"/>
                  </a:cubicBezTo>
                  <a:cubicBezTo>
                    <a:pt x="132" y="21"/>
                    <a:pt x="133" y="22"/>
                    <a:pt x="134" y="23"/>
                  </a:cubicBezTo>
                  <a:cubicBezTo>
                    <a:pt x="134" y="24"/>
                    <a:pt x="135" y="24"/>
                    <a:pt x="135" y="25"/>
                  </a:cubicBezTo>
                  <a:cubicBezTo>
                    <a:pt x="135" y="25"/>
                    <a:pt x="135" y="26"/>
                    <a:pt x="136" y="27"/>
                  </a:cubicBezTo>
                  <a:cubicBezTo>
                    <a:pt x="136" y="28"/>
                    <a:pt x="136" y="29"/>
                    <a:pt x="136" y="31"/>
                  </a:cubicBezTo>
                  <a:cubicBezTo>
                    <a:pt x="135" y="32"/>
                    <a:pt x="135" y="33"/>
                    <a:pt x="134" y="34"/>
                  </a:cubicBezTo>
                  <a:cubicBezTo>
                    <a:pt x="136" y="35"/>
                    <a:pt x="137" y="37"/>
                    <a:pt x="139" y="38"/>
                  </a:cubicBezTo>
                  <a:cubicBezTo>
                    <a:pt x="138" y="37"/>
                    <a:pt x="138" y="36"/>
                    <a:pt x="138" y="35"/>
                  </a:cubicBezTo>
                  <a:cubicBezTo>
                    <a:pt x="138" y="34"/>
                    <a:pt x="138" y="33"/>
                    <a:pt x="138" y="33"/>
                  </a:cubicBezTo>
                  <a:cubicBezTo>
                    <a:pt x="138" y="32"/>
                    <a:pt x="138" y="31"/>
                    <a:pt x="138" y="31"/>
                  </a:cubicBezTo>
                  <a:cubicBezTo>
                    <a:pt x="138" y="30"/>
                    <a:pt x="139" y="28"/>
                    <a:pt x="140" y="27"/>
                  </a:cubicBezTo>
                  <a:cubicBezTo>
                    <a:pt x="140" y="28"/>
                    <a:pt x="141" y="28"/>
                    <a:pt x="141" y="29"/>
                  </a:cubicBezTo>
                  <a:cubicBezTo>
                    <a:pt x="142" y="29"/>
                    <a:pt x="142" y="29"/>
                    <a:pt x="142" y="30"/>
                  </a:cubicBezTo>
                  <a:cubicBezTo>
                    <a:pt x="142" y="30"/>
                    <a:pt x="142" y="30"/>
                    <a:pt x="143" y="31"/>
                  </a:cubicBezTo>
                  <a:cubicBezTo>
                    <a:pt x="143" y="32"/>
                    <a:pt x="144" y="33"/>
                    <a:pt x="144" y="34"/>
                  </a:cubicBezTo>
                  <a:cubicBezTo>
                    <a:pt x="144" y="37"/>
                    <a:pt x="143" y="39"/>
                    <a:pt x="142" y="41"/>
                  </a:cubicBezTo>
                  <a:cubicBezTo>
                    <a:pt x="143" y="43"/>
                    <a:pt x="144" y="44"/>
                    <a:pt x="145" y="46"/>
                  </a:cubicBezTo>
                  <a:cubicBezTo>
                    <a:pt x="145" y="45"/>
                    <a:pt x="145" y="44"/>
                    <a:pt x="145" y="43"/>
                  </a:cubicBezTo>
                  <a:cubicBezTo>
                    <a:pt x="145" y="41"/>
                    <a:pt x="145" y="40"/>
                    <a:pt x="146" y="39"/>
                  </a:cubicBezTo>
                  <a:cubicBezTo>
                    <a:pt x="146" y="38"/>
                    <a:pt x="147" y="37"/>
                    <a:pt x="148" y="36"/>
                  </a:cubicBezTo>
                  <a:cubicBezTo>
                    <a:pt x="148" y="36"/>
                    <a:pt x="148" y="36"/>
                    <a:pt x="149" y="36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50" y="38"/>
                    <a:pt x="150" y="38"/>
                    <a:pt x="150" y="39"/>
                  </a:cubicBezTo>
                  <a:cubicBezTo>
                    <a:pt x="151" y="40"/>
                    <a:pt x="151" y="40"/>
                    <a:pt x="151" y="41"/>
                  </a:cubicBezTo>
                  <a:cubicBezTo>
                    <a:pt x="151" y="42"/>
                    <a:pt x="151" y="43"/>
                    <a:pt x="151" y="43"/>
                  </a:cubicBezTo>
                  <a:cubicBezTo>
                    <a:pt x="151" y="45"/>
                    <a:pt x="151" y="46"/>
                    <a:pt x="150" y="47"/>
                  </a:cubicBezTo>
                  <a:cubicBezTo>
                    <a:pt x="149" y="48"/>
                    <a:pt x="149" y="49"/>
                    <a:pt x="148" y="49"/>
                  </a:cubicBezTo>
                  <a:cubicBezTo>
                    <a:pt x="149" y="51"/>
                    <a:pt x="150" y="53"/>
                    <a:pt x="151" y="55"/>
                  </a:cubicBezTo>
                  <a:cubicBezTo>
                    <a:pt x="151" y="54"/>
                    <a:pt x="151" y="54"/>
                    <a:pt x="151" y="53"/>
                  </a:cubicBezTo>
                  <a:cubicBezTo>
                    <a:pt x="151" y="53"/>
                    <a:pt x="151" y="52"/>
                    <a:pt x="151" y="51"/>
                  </a:cubicBezTo>
                  <a:cubicBezTo>
                    <a:pt x="151" y="49"/>
                    <a:pt x="153" y="46"/>
                    <a:pt x="155" y="45"/>
                  </a:cubicBezTo>
                  <a:cubicBezTo>
                    <a:pt x="156" y="46"/>
                    <a:pt x="156" y="47"/>
                    <a:pt x="157" y="49"/>
                  </a:cubicBezTo>
                  <a:cubicBezTo>
                    <a:pt x="157" y="50"/>
                    <a:pt x="157" y="52"/>
                    <a:pt x="157" y="53"/>
                  </a:cubicBezTo>
                  <a:cubicBezTo>
                    <a:pt x="157" y="54"/>
                    <a:pt x="156" y="54"/>
                    <a:pt x="156" y="55"/>
                  </a:cubicBezTo>
                  <a:cubicBezTo>
                    <a:pt x="156" y="55"/>
                    <a:pt x="156" y="56"/>
                    <a:pt x="155" y="57"/>
                  </a:cubicBezTo>
                  <a:cubicBezTo>
                    <a:pt x="154" y="57"/>
                    <a:pt x="154" y="58"/>
                    <a:pt x="153" y="59"/>
                  </a:cubicBezTo>
                  <a:cubicBezTo>
                    <a:pt x="153" y="61"/>
                    <a:pt x="154" y="63"/>
                    <a:pt x="155" y="65"/>
                  </a:cubicBezTo>
                  <a:cubicBezTo>
                    <a:pt x="155" y="63"/>
                    <a:pt x="155" y="62"/>
                    <a:pt x="155" y="61"/>
                  </a:cubicBezTo>
                  <a:cubicBezTo>
                    <a:pt x="156" y="60"/>
                    <a:pt x="157" y="59"/>
                    <a:pt x="157" y="58"/>
                  </a:cubicBezTo>
                  <a:cubicBezTo>
                    <a:pt x="158" y="57"/>
                    <a:pt x="159" y="56"/>
                    <a:pt x="160" y="55"/>
                  </a:cubicBezTo>
                  <a:cubicBezTo>
                    <a:pt x="161" y="56"/>
                    <a:pt x="161" y="57"/>
                    <a:pt x="161" y="57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61" y="59"/>
                    <a:pt x="162" y="59"/>
                    <a:pt x="162" y="59"/>
                  </a:cubicBezTo>
                  <a:cubicBezTo>
                    <a:pt x="162" y="61"/>
                    <a:pt x="162" y="62"/>
                    <a:pt x="161" y="63"/>
                  </a:cubicBezTo>
                  <a:cubicBezTo>
                    <a:pt x="160" y="66"/>
                    <a:pt x="158" y="68"/>
                    <a:pt x="156" y="68"/>
                  </a:cubicBezTo>
                  <a:cubicBezTo>
                    <a:pt x="157" y="70"/>
                    <a:pt x="157" y="72"/>
                    <a:pt x="158" y="75"/>
                  </a:cubicBezTo>
                  <a:cubicBezTo>
                    <a:pt x="158" y="73"/>
                    <a:pt x="158" y="72"/>
                    <a:pt x="159" y="71"/>
                  </a:cubicBezTo>
                  <a:cubicBezTo>
                    <a:pt x="159" y="70"/>
                    <a:pt x="160" y="69"/>
                    <a:pt x="161" y="68"/>
                  </a:cubicBezTo>
                  <a:cubicBezTo>
                    <a:pt x="162" y="67"/>
                    <a:pt x="163" y="67"/>
                    <a:pt x="164" y="66"/>
                  </a:cubicBezTo>
                  <a:cubicBezTo>
                    <a:pt x="164" y="67"/>
                    <a:pt x="164" y="67"/>
                    <a:pt x="165" y="67"/>
                  </a:cubicBezTo>
                  <a:cubicBezTo>
                    <a:pt x="165" y="68"/>
                    <a:pt x="165" y="68"/>
                    <a:pt x="165" y="68"/>
                  </a:cubicBezTo>
                  <a:cubicBezTo>
                    <a:pt x="165" y="69"/>
                    <a:pt x="165" y="70"/>
                    <a:pt x="165" y="70"/>
                  </a:cubicBezTo>
                  <a:cubicBezTo>
                    <a:pt x="165" y="71"/>
                    <a:pt x="165" y="72"/>
                    <a:pt x="165" y="72"/>
                  </a:cubicBezTo>
                  <a:cubicBezTo>
                    <a:pt x="164" y="73"/>
                    <a:pt x="164" y="74"/>
                    <a:pt x="164" y="74"/>
                  </a:cubicBezTo>
                  <a:cubicBezTo>
                    <a:pt x="163" y="77"/>
                    <a:pt x="160" y="78"/>
                    <a:pt x="158" y="79"/>
                  </a:cubicBezTo>
                  <a:cubicBezTo>
                    <a:pt x="158" y="81"/>
                    <a:pt x="159" y="83"/>
                    <a:pt x="159" y="85"/>
                  </a:cubicBezTo>
                  <a:cubicBezTo>
                    <a:pt x="159" y="84"/>
                    <a:pt x="160" y="83"/>
                    <a:pt x="160" y="82"/>
                  </a:cubicBezTo>
                  <a:cubicBezTo>
                    <a:pt x="162" y="80"/>
                    <a:pt x="164" y="78"/>
                    <a:pt x="166" y="78"/>
                  </a:cubicBezTo>
                  <a:cubicBezTo>
                    <a:pt x="167" y="79"/>
                    <a:pt x="167" y="80"/>
                    <a:pt x="167" y="82"/>
                  </a:cubicBezTo>
                  <a:cubicBezTo>
                    <a:pt x="166" y="82"/>
                    <a:pt x="166" y="83"/>
                    <a:pt x="166" y="84"/>
                  </a:cubicBezTo>
                  <a:cubicBezTo>
                    <a:pt x="166" y="84"/>
                    <a:pt x="165" y="85"/>
                    <a:pt x="165" y="86"/>
                  </a:cubicBezTo>
                  <a:cubicBezTo>
                    <a:pt x="163" y="88"/>
                    <a:pt x="161" y="89"/>
                    <a:pt x="159" y="89"/>
                  </a:cubicBezTo>
                  <a:cubicBezTo>
                    <a:pt x="159" y="91"/>
                    <a:pt x="159" y="93"/>
                    <a:pt x="158" y="95"/>
                  </a:cubicBezTo>
                  <a:cubicBezTo>
                    <a:pt x="159" y="94"/>
                    <a:pt x="159" y="93"/>
                    <a:pt x="160" y="92"/>
                  </a:cubicBezTo>
                  <a:cubicBezTo>
                    <a:pt x="161" y="92"/>
                    <a:pt x="161" y="91"/>
                    <a:pt x="162" y="91"/>
                  </a:cubicBezTo>
                  <a:cubicBezTo>
                    <a:pt x="162" y="91"/>
                    <a:pt x="163" y="90"/>
                    <a:pt x="163" y="90"/>
                  </a:cubicBezTo>
                  <a:cubicBezTo>
                    <a:pt x="165" y="89"/>
                    <a:pt x="166" y="89"/>
                    <a:pt x="167" y="89"/>
                  </a:cubicBezTo>
                  <a:cubicBezTo>
                    <a:pt x="167" y="90"/>
                    <a:pt x="167" y="91"/>
                    <a:pt x="167" y="91"/>
                  </a:cubicBezTo>
                  <a:cubicBezTo>
                    <a:pt x="167" y="92"/>
                    <a:pt x="167" y="93"/>
                    <a:pt x="167" y="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8" name="Freeform 178"/>
            <p:cNvSpPr/>
            <p:nvPr/>
          </p:nvSpPr>
          <p:spPr bwMode="auto">
            <a:xfrm>
              <a:off x="6403181" y="1123156"/>
              <a:ext cx="33338" cy="19050"/>
            </a:xfrm>
            <a:custGeom>
              <a:avLst/>
              <a:gdLst>
                <a:gd name="T0" fmla="*/ 0 w 9"/>
                <a:gd name="T1" fmla="*/ 3 h 5"/>
                <a:gd name="T2" fmla="*/ 0 w 9"/>
                <a:gd name="T3" fmla="*/ 1 h 5"/>
                <a:gd name="T4" fmla="*/ 1 w 9"/>
                <a:gd name="T5" fmla="*/ 0 h 5"/>
                <a:gd name="T6" fmla="*/ 2 w 9"/>
                <a:gd name="T7" fmla="*/ 0 h 5"/>
                <a:gd name="T8" fmla="*/ 4 w 9"/>
                <a:gd name="T9" fmla="*/ 0 h 5"/>
                <a:gd name="T10" fmla="*/ 6 w 9"/>
                <a:gd name="T11" fmla="*/ 0 h 5"/>
                <a:gd name="T12" fmla="*/ 7 w 9"/>
                <a:gd name="T13" fmla="*/ 0 h 5"/>
                <a:gd name="T14" fmla="*/ 8 w 9"/>
                <a:gd name="T15" fmla="*/ 1 h 5"/>
                <a:gd name="T16" fmla="*/ 9 w 9"/>
                <a:gd name="T17" fmla="*/ 3 h 5"/>
                <a:gd name="T18" fmla="*/ 8 w 9"/>
                <a:gd name="T19" fmla="*/ 3 h 5"/>
                <a:gd name="T20" fmla="*/ 8 w 9"/>
                <a:gd name="T21" fmla="*/ 4 h 5"/>
                <a:gd name="T22" fmla="*/ 8 w 9"/>
                <a:gd name="T23" fmla="*/ 4 h 5"/>
                <a:gd name="T24" fmla="*/ 8 w 9"/>
                <a:gd name="T25" fmla="*/ 5 h 5"/>
                <a:gd name="T26" fmla="*/ 5 w 9"/>
                <a:gd name="T27" fmla="*/ 5 h 5"/>
                <a:gd name="T28" fmla="*/ 5 w 9"/>
                <a:gd name="T29" fmla="*/ 4 h 5"/>
                <a:gd name="T30" fmla="*/ 7 w 9"/>
                <a:gd name="T31" fmla="*/ 4 h 5"/>
                <a:gd name="T32" fmla="*/ 8 w 9"/>
                <a:gd name="T33" fmla="*/ 3 h 5"/>
                <a:gd name="T34" fmla="*/ 7 w 9"/>
                <a:gd name="T35" fmla="*/ 2 h 5"/>
                <a:gd name="T36" fmla="*/ 4 w 9"/>
                <a:gd name="T37" fmla="*/ 1 h 5"/>
                <a:gd name="T38" fmla="*/ 3 w 9"/>
                <a:gd name="T39" fmla="*/ 1 h 5"/>
                <a:gd name="T40" fmla="*/ 2 w 9"/>
                <a:gd name="T41" fmla="*/ 2 h 5"/>
                <a:gd name="T42" fmla="*/ 1 w 9"/>
                <a:gd name="T43" fmla="*/ 2 h 5"/>
                <a:gd name="T44" fmla="*/ 1 w 9"/>
                <a:gd name="T45" fmla="*/ 3 h 5"/>
                <a:gd name="T46" fmla="*/ 1 w 9"/>
                <a:gd name="T47" fmla="*/ 4 h 5"/>
                <a:gd name="T48" fmla="*/ 3 w 9"/>
                <a:gd name="T49" fmla="*/ 5 h 5"/>
                <a:gd name="T50" fmla="*/ 2 w 9"/>
                <a:gd name="T51" fmla="*/ 5 h 5"/>
                <a:gd name="T52" fmla="*/ 1 w 9"/>
                <a:gd name="T53" fmla="*/ 5 h 5"/>
                <a:gd name="T54" fmla="*/ 1 w 9"/>
                <a:gd name="T55" fmla="*/ 4 h 5"/>
                <a:gd name="T56" fmla="*/ 0 w 9"/>
                <a:gd name="T57" fmla="*/ 4 h 5"/>
                <a:gd name="T58" fmla="*/ 0 w 9"/>
                <a:gd name="T5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9" name="Freeform 179"/>
            <p:cNvSpPr>
              <a:spLocks noEditPoints="1"/>
            </p:cNvSpPr>
            <p:nvPr/>
          </p:nvSpPr>
          <p:spPr bwMode="auto">
            <a:xfrm>
              <a:off x="6403181" y="1142206"/>
              <a:ext cx="33338" cy="26988"/>
            </a:xfrm>
            <a:custGeom>
              <a:avLst/>
              <a:gdLst>
                <a:gd name="T0" fmla="*/ 1 w 9"/>
                <a:gd name="T1" fmla="*/ 7 h 7"/>
                <a:gd name="T2" fmla="*/ 0 w 9"/>
                <a:gd name="T3" fmla="*/ 4 h 7"/>
                <a:gd name="T4" fmla="*/ 1 w 9"/>
                <a:gd name="T5" fmla="*/ 4 h 7"/>
                <a:gd name="T6" fmla="*/ 1 w 9"/>
                <a:gd name="T7" fmla="*/ 4 h 7"/>
                <a:gd name="T8" fmla="*/ 1 w 9"/>
                <a:gd name="T9" fmla="*/ 5 h 7"/>
                <a:gd name="T10" fmla="*/ 1 w 9"/>
                <a:gd name="T11" fmla="*/ 5 h 7"/>
                <a:gd name="T12" fmla="*/ 2 w 9"/>
                <a:gd name="T13" fmla="*/ 5 h 7"/>
                <a:gd name="T14" fmla="*/ 3 w 9"/>
                <a:gd name="T15" fmla="*/ 4 h 7"/>
                <a:gd name="T16" fmla="*/ 3 w 9"/>
                <a:gd name="T17" fmla="*/ 2 h 7"/>
                <a:gd name="T18" fmla="*/ 2 w 9"/>
                <a:gd name="T19" fmla="*/ 2 h 7"/>
                <a:gd name="T20" fmla="*/ 2 w 9"/>
                <a:gd name="T21" fmla="*/ 2 h 7"/>
                <a:gd name="T22" fmla="*/ 1 w 9"/>
                <a:gd name="T23" fmla="*/ 2 h 7"/>
                <a:gd name="T24" fmla="*/ 1 w 9"/>
                <a:gd name="T25" fmla="*/ 2 h 7"/>
                <a:gd name="T26" fmla="*/ 1 w 9"/>
                <a:gd name="T27" fmla="*/ 2 h 7"/>
                <a:gd name="T28" fmla="*/ 1 w 9"/>
                <a:gd name="T29" fmla="*/ 3 h 7"/>
                <a:gd name="T30" fmla="*/ 0 w 9"/>
                <a:gd name="T31" fmla="*/ 3 h 7"/>
                <a:gd name="T32" fmla="*/ 0 w 9"/>
                <a:gd name="T33" fmla="*/ 0 h 7"/>
                <a:gd name="T34" fmla="*/ 1 w 9"/>
                <a:gd name="T35" fmla="*/ 0 h 7"/>
                <a:gd name="T36" fmla="*/ 1 w 9"/>
                <a:gd name="T37" fmla="*/ 1 h 7"/>
                <a:gd name="T38" fmla="*/ 1 w 9"/>
                <a:gd name="T39" fmla="*/ 1 h 7"/>
                <a:gd name="T40" fmla="*/ 1 w 9"/>
                <a:gd name="T41" fmla="*/ 1 h 7"/>
                <a:gd name="T42" fmla="*/ 2 w 9"/>
                <a:gd name="T43" fmla="*/ 1 h 7"/>
                <a:gd name="T44" fmla="*/ 5 w 9"/>
                <a:gd name="T45" fmla="*/ 2 h 7"/>
                <a:gd name="T46" fmla="*/ 9 w 9"/>
                <a:gd name="T47" fmla="*/ 3 h 7"/>
                <a:gd name="T48" fmla="*/ 9 w 9"/>
                <a:gd name="T49" fmla="*/ 4 h 7"/>
                <a:gd name="T50" fmla="*/ 4 w 9"/>
                <a:gd name="T51" fmla="*/ 5 h 7"/>
                <a:gd name="T52" fmla="*/ 2 w 9"/>
                <a:gd name="T53" fmla="*/ 6 h 7"/>
                <a:gd name="T54" fmla="*/ 2 w 9"/>
                <a:gd name="T55" fmla="*/ 6 h 7"/>
                <a:gd name="T56" fmla="*/ 1 w 9"/>
                <a:gd name="T57" fmla="*/ 7 h 7"/>
                <a:gd name="T58" fmla="*/ 1 w 9"/>
                <a:gd name="T59" fmla="*/ 7 h 7"/>
                <a:gd name="T60" fmla="*/ 1 w 9"/>
                <a:gd name="T61" fmla="*/ 7 h 7"/>
                <a:gd name="T62" fmla="*/ 4 w 9"/>
                <a:gd name="T63" fmla="*/ 4 h 7"/>
                <a:gd name="T64" fmla="*/ 7 w 9"/>
                <a:gd name="T65" fmla="*/ 3 h 7"/>
                <a:gd name="T66" fmla="*/ 4 w 9"/>
                <a:gd name="T67" fmla="*/ 2 h 7"/>
                <a:gd name="T68" fmla="*/ 4 w 9"/>
                <a:gd name="T6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7">
                  <a:moveTo>
                    <a:pt x="1" y="7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6" y="2"/>
                    <a:pt x="7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4"/>
                    <a:pt x="5" y="5"/>
                    <a:pt x="4" y="5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  <a:moveTo>
                    <a:pt x="4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0" name="Freeform 180"/>
            <p:cNvSpPr/>
            <p:nvPr/>
          </p:nvSpPr>
          <p:spPr bwMode="auto">
            <a:xfrm>
              <a:off x="6406356" y="1164431"/>
              <a:ext cx="33338" cy="26988"/>
            </a:xfrm>
            <a:custGeom>
              <a:avLst/>
              <a:gdLst>
                <a:gd name="T0" fmla="*/ 8 w 9"/>
                <a:gd name="T1" fmla="*/ 7 h 7"/>
                <a:gd name="T2" fmla="*/ 8 w 9"/>
                <a:gd name="T3" fmla="*/ 7 h 7"/>
                <a:gd name="T4" fmla="*/ 8 w 9"/>
                <a:gd name="T5" fmla="*/ 7 h 7"/>
                <a:gd name="T6" fmla="*/ 7 w 9"/>
                <a:gd name="T7" fmla="*/ 6 h 7"/>
                <a:gd name="T8" fmla="*/ 6 w 9"/>
                <a:gd name="T9" fmla="*/ 6 h 7"/>
                <a:gd name="T10" fmla="*/ 0 w 9"/>
                <a:gd name="T11" fmla="*/ 7 h 7"/>
                <a:gd name="T12" fmla="*/ 0 w 9"/>
                <a:gd name="T13" fmla="*/ 7 h 7"/>
                <a:gd name="T14" fmla="*/ 6 w 9"/>
                <a:gd name="T15" fmla="*/ 2 h 7"/>
                <a:gd name="T16" fmla="*/ 2 w 9"/>
                <a:gd name="T17" fmla="*/ 3 h 7"/>
                <a:gd name="T18" fmla="*/ 1 w 9"/>
                <a:gd name="T19" fmla="*/ 3 h 7"/>
                <a:gd name="T20" fmla="*/ 1 w 9"/>
                <a:gd name="T21" fmla="*/ 3 h 7"/>
                <a:gd name="T22" fmla="*/ 1 w 9"/>
                <a:gd name="T23" fmla="*/ 3 h 7"/>
                <a:gd name="T24" fmla="*/ 0 w 9"/>
                <a:gd name="T25" fmla="*/ 4 h 7"/>
                <a:gd name="T26" fmla="*/ 0 w 9"/>
                <a:gd name="T27" fmla="*/ 4 h 7"/>
                <a:gd name="T28" fmla="*/ 0 w 9"/>
                <a:gd name="T29" fmla="*/ 1 h 7"/>
                <a:gd name="T30" fmla="*/ 0 w 9"/>
                <a:gd name="T31" fmla="*/ 1 h 7"/>
                <a:gd name="T32" fmla="*/ 0 w 9"/>
                <a:gd name="T33" fmla="*/ 2 h 7"/>
                <a:gd name="T34" fmla="*/ 1 w 9"/>
                <a:gd name="T35" fmla="*/ 2 h 7"/>
                <a:gd name="T36" fmla="*/ 1 w 9"/>
                <a:gd name="T37" fmla="*/ 2 h 7"/>
                <a:gd name="T38" fmla="*/ 2 w 9"/>
                <a:gd name="T39" fmla="*/ 2 h 7"/>
                <a:gd name="T40" fmla="*/ 6 w 9"/>
                <a:gd name="T41" fmla="*/ 2 h 7"/>
                <a:gd name="T42" fmla="*/ 7 w 9"/>
                <a:gd name="T43" fmla="*/ 2 h 7"/>
                <a:gd name="T44" fmla="*/ 7 w 9"/>
                <a:gd name="T45" fmla="*/ 1 h 7"/>
                <a:gd name="T46" fmla="*/ 7 w 9"/>
                <a:gd name="T47" fmla="*/ 1 h 7"/>
                <a:gd name="T48" fmla="*/ 7 w 9"/>
                <a:gd name="T49" fmla="*/ 0 h 7"/>
                <a:gd name="T50" fmla="*/ 8 w 9"/>
                <a:gd name="T51" fmla="*/ 0 h 7"/>
                <a:gd name="T52" fmla="*/ 8 w 9"/>
                <a:gd name="T53" fmla="*/ 3 h 7"/>
                <a:gd name="T54" fmla="*/ 3 w 9"/>
                <a:gd name="T55" fmla="*/ 6 h 7"/>
                <a:gd name="T56" fmla="*/ 6 w 9"/>
                <a:gd name="T57" fmla="*/ 6 h 7"/>
                <a:gd name="T58" fmla="*/ 7 w 9"/>
                <a:gd name="T59" fmla="*/ 6 h 7"/>
                <a:gd name="T60" fmla="*/ 8 w 9"/>
                <a:gd name="T61" fmla="*/ 6 h 7"/>
                <a:gd name="T62" fmla="*/ 8 w 9"/>
                <a:gd name="T63" fmla="*/ 5 h 7"/>
                <a:gd name="T64" fmla="*/ 8 w 9"/>
                <a:gd name="T65" fmla="*/ 5 h 7"/>
                <a:gd name="T66" fmla="*/ 8 w 9"/>
                <a:gd name="T67" fmla="*/ 5 h 7"/>
                <a:gd name="T68" fmla="*/ 9 w 9"/>
                <a:gd name="T69" fmla="*/ 7 h 7"/>
                <a:gd name="T70" fmla="*/ 8 w 9"/>
                <a:gd name="T7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7"/>
                    <a:pt x="9" y="7"/>
                    <a:pt x="9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1" name="Freeform 181"/>
            <p:cNvSpPr/>
            <p:nvPr/>
          </p:nvSpPr>
          <p:spPr bwMode="auto">
            <a:xfrm>
              <a:off x="6411118" y="1194593"/>
              <a:ext cx="33338" cy="22225"/>
            </a:xfrm>
            <a:custGeom>
              <a:avLst/>
              <a:gdLst>
                <a:gd name="T0" fmla="*/ 0 w 9"/>
                <a:gd name="T1" fmla="*/ 4 h 6"/>
                <a:gd name="T2" fmla="*/ 0 w 9"/>
                <a:gd name="T3" fmla="*/ 3 h 6"/>
                <a:gd name="T4" fmla="*/ 1 w 9"/>
                <a:gd name="T5" fmla="*/ 2 h 6"/>
                <a:gd name="T6" fmla="*/ 2 w 9"/>
                <a:gd name="T7" fmla="*/ 1 h 6"/>
                <a:gd name="T8" fmla="*/ 4 w 9"/>
                <a:gd name="T9" fmla="*/ 0 h 6"/>
                <a:gd name="T10" fmla="*/ 5 w 9"/>
                <a:gd name="T11" fmla="*/ 0 h 6"/>
                <a:gd name="T12" fmla="*/ 7 w 9"/>
                <a:gd name="T13" fmla="*/ 0 h 6"/>
                <a:gd name="T14" fmla="*/ 8 w 9"/>
                <a:gd name="T15" fmla="*/ 1 h 6"/>
                <a:gd name="T16" fmla="*/ 9 w 9"/>
                <a:gd name="T17" fmla="*/ 2 h 6"/>
                <a:gd name="T18" fmla="*/ 9 w 9"/>
                <a:gd name="T19" fmla="*/ 3 h 6"/>
                <a:gd name="T20" fmla="*/ 8 w 9"/>
                <a:gd name="T21" fmla="*/ 4 h 6"/>
                <a:gd name="T22" fmla="*/ 9 w 9"/>
                <a:gd name="T23" fmla="*/ 4 h 6"/>
                <a:gd name="T24" fmla="*/ 9 w 9"/>
                <a:gd name="T25" fmla="*/ 5 h 6"/>
                <a:gd name="T26" fmla="*/ 6 w 9"/>
                <a:gd name="T27" fmla="*/ 5 h 6"/>
                <a:gd name="T28" fmla="*/ 6 w 9"/>
                <a:gd name="T29" fmla="*/ 5 h 6"/>
                <a:gd name="T30" fmla="*/ 8 w 9"/>
                <a:gd name="T31" fmla="*/ 4 h 6"/>
                <a:gd name="T32" fmla="*/ 8 w 9"/>
                <a:gd name="T33" fmla="*/ 3 h 6"/>
                <a:gd name="T34" fmla="*/ 7 w 9"/>
                <a:gd name="T35" fmla="*/ 2 h 6"/>
                <a:gd name="T36" fmla="*/ 4 w 9"/>
                <a:gd name="T37" fmla="*/ 2 h 6"/>
                <a:gd name="T38" fmla="*/ 3 w 9"/>
                <a:gd name="T39" fmla="*/ 2 h 6"/>
                <a:gd name="T40" fmla="*/ 1 w 9"/>
                <a:gd name="T41" fmla="*/ 3 h 6"/>
                <a:gd name="T42" fmla="*/ 1 w 9"/>
                <a:gd name="T43" fmla="*/ 3 h 6"/>
                <a:gd name="T44" fmla="*/ 1 w 9"/>
                <a:gd name="T45" fmla="*/ 4 h 6"/>
                <a:gd name="T46" fmla="*/ 2 w 9"/>
                <a:gd name="T47" fmla="*/ 5 h 6"/>
                <a:gd name="T48" fmla="*/ 3 w 9"/>
                <a:gd name="T49" fmla="*/ 6 h 6"/>
                <a:gd name="T50" fmla="*/ 3 w 9"/>
                <a:gd name="T51" fmla="*/ 6 h 6"/>
                <a:gd name="T52" fmla="*/ 2 w 9"/>
                <a:gd name="T53" fmla="*/ 6 h 6"/>
                <a:gd name="T54" fmla="*/ 1 w 9"/>
                <a:gd name="T55" fmla="*/ 5 h 6"/>
                <a:gd name="T56" fmla="*/ 0 w 9"/>
                <a:gd name="T57" fmla="*/ 5 h 6"/>
                <a:gd name="T58" fmla="*/ 0 w 9"/>
                <a:gd name="T5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" h="6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2" name="Freeform 182"/>
            <p:cNvSpPr/>
            <p:nvPr/>
          </p:nvSpPr>
          <p:spPr bwMode="auto">
            <a:xfrm>
              <a:off x="6414293" y="1213643"/>
              <a:ext cx="33338" cy="26988"/>
            </a:xfrm>
            <a:custGeom>
              <a:avLst/>
              <a:gdLst>
                <a:gd name="T0" fmla="*/ 7 w 9"/>
                <a:gd name="T1" fmla="*/ 6 h 7"/>
                <a:gd name="T2" fmla="*/ 7 w 9"/>
                <a:gd name="T3" fmla="*/ 5 h 7"/>
                <a:gd name="T4" fmla="*/ 8 w 9"/>
                <a:gd name="T5" fmla="*/ 5 h 7"/>
                <a:gd name="T6" fmla="*/ 8 w 9"/>
                <a:gd name="T7" fmla="*/ 4 h 7"/>
                <a:gd name="T8" fmla="*/ 8 w 9"/>
                <a:gd name="T9" fmla="*/ 4 h 7"/>
                <a:gd name="T10" fmla="*/ 8 w 9"/>
                <a:gd name="T11" fmla="*/ 3 h 7"/>
                <a:gd name="T12" fmla="*/ 8 w 9"/>
                <a:gd name="T13" fmla="*/ 3 h 7"/>
                <a:gd name="T14" fmla="*/ 5 w 9"/>
                <a:gd name="T15" fmla="*/ 3 h 7"/>
                <a:gd name="T16" fmla="*/ 5 w 9"/>
                <a:gd name="T17" fmla="*/ 4 h 7"/>
                <a:gd name="T18" fmla="*/ 5 w 9"/>
                <a:gd name="T19" fmla="*/ 4 h 7"/>
                <a:gd name="T20" fmla="*/ 5 w 9"/>
                <a:gd name="T21" fmla="*/ 5 h 7"/>
                <a:gd name="T22" fmla="*/ 6 w 9"/>
                <a:gd name="T23" fmla="*/ 5 h 7"/>
                <a:gd name="T24" fmla="*/ 7 w 9"/>
                <a:gd name="T25" fmla="*/ 5 h 7"/>
                <a:gd name="T26" fmla="*/ 7 w 9"/>
                <a:gd name="T27" fmla="*/ 5 h 7"/>
                <a:gd name="T28" fmla="*/ 3 w 9"/>
                <a:gd name="T29" fmla="*/ 6 h 7"/>
                <a:gd name="T30" fmla="*/ 3 w 9"/>
                <a:gd name="T31" fmla="*/ 5 h 7"/>
                <a:gd name="T32" fmla="*/ 4 w 9"/>
                <a:gd name="T33" fmla="*/ 5 h 7"/>
                <a:gd name="T34" fmla="*/ 4 w 9"/>
                <a:gd name="T35" fmla="*/ 5 h 7"/>
                <a:gd name="T36" fmla="*/ 4 w 9"/>
                <a:gd name="T37" fmla="*/ 4 h 7"/>
                <a:gd name="T38" fmla="*/ 4 w 9"/>
                <a:gd name="T39" fmla="*/ 4 h 7"/>
                <a:gd name="T40" fmla="*/ 4 w 9"/>
                <a:gd name="T41" fmla="*/ 3 h 7"/>
                <a:gd name="T42" fmla="*/ 2 w 9"/>
                <a:gd name="T43" fmla="*/ 4 h 7"/>
                <a:gd name="T44" fmla="*/ 1 w 9"/>
                <a:gd name="T45" fmla="*/ 4 h 7"/>
                <a:gd name="T46" fmla="*/ 1 w 9"/>
                <a:gd name="T47" fmla="*/ 4 h 7"/>
                <a:gd name="T48" fmla="*/ 1 w 9"/>
                <a:gd name="T49" fmla="*/ 5 h 7"/>
                <a:gd name="T50" fmla="*/ 1 w 9"/>
                <a:gd name="T51" fmla="*/ 5 h 7"/>
                <a:gd name="T52" fmla="*/ 1 w 9"/>
                <a:gd name="T53" fmla="*/ 5 h 7"/>
                <a:gd name="T54" fmla="*/ 1 w 9"/>
                <a:gd name="T55" fmla="*/ 6 h 7"/>
                <a:gd name="T56" fmla="*/ 2 w 9"/>
                <a:gd name="T57" fmla="*/ 6 h 7"/>
                <a:gd name="T58" fmla="*/ 2 w 9"/>
                <a:gd name="T59" fmla="*/ 6 h 7"/>
                <a:gd name="T60" fmla="*/ 3 w 9"/>
                <a:gd name="T61" fmla="*/ 7 h 7"/>
                <a:gd name="T62" fmla="*/ 4 w 9"/>
                <a:gd name="T63" fmla="*/ 7 h 7"/>
                <a:gd name="T64" fmla="*/ 4 w 9"/>
                <a:gd name="T65" fmla="*/ 7 h 7"/>
                <a:gd name="T66" fmla="*/ 1 w 9"/>
                <a:gd name="T67" fmla="*/ 7 h 7"/>
                <a:gd name="T68" fmla="*/ 0 w 9"/>
                <a:gd name="T69" fmla="*/ 2 h 7"/>
                <a:gd name="T70" fmla="*/ 0 w 9"/>
                <a:gd name="T71" fmla="*/ 2 h 7"/>
                <a:gd name="T72" fmla="*/ 0 w 9"/>
                <a:gd name="T73" fmla="*/ 2 h 7"/>
                <a:gd name="T74" fmla="*/ 1 w 9"/>
                <a:gd name="T75" fmla="*/ 3 h 7"/>
                <a:gd name="T76" fmla="*/ 1 w 9"/>
                <a:gd name="T77" fmla="*/ 3 h 7"/>
                <a:gd name="T78" fmla="*/ 1 w 9"/>
                <a:gd name="T79" fmla="*/ 3 h 7"/>
                <a:gd name="T80" fmla="*/ 7 w 9"/>
                <a:gd name="T81" fmla="*/ 1 h 7"/>
                <a:gd name="T82" fmla="*/ 7 w 9"/>
                <a:gd name="T83" fmla="*/ 1 h 7"/>
                <a:gd name="T84" fmla="*/ 7 w 9"/>
                <a:gd name="T85" fmla="*/ 1 h 7"/>
                <a:gd name="T86" fmla="*/ 7 w 9"/>
                <a:gd name="T87" fmla="*/ 1 h 7"/>
                <a:gd name="T88" fmla="*/ 7 w 9"/>
                <a:gd name="T89" fmla="*/ 0 h 7"/>
                <a:gd name="T90" fmla="*/ 8 w 9"/>
                <a:gd name="T91" fmla="*/ 0 h 7"/>
                <a:gd name="T92" fmla="*/ 9 w 9"/>
                <a:gd name="T93" fmla="*/ 5 h 7"/>
                <a:gd name="T94" fmla="*/ 7 w 9"/>
                <a:gd name="T9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7">
                  <a:moveTo>
                    <a:pt x="7" y="6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5"/>
                    <a:pt x="9" y="5"/>
                    <a:pt x="9" y="5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3" name="Freeform 183"/>
            <p:cNvSpPr>
              <a:spLocks noEditPoints="1"/>
            </p:cNvSpPr>
            <p:nvPr/>
          </p:nvSpPr>
          <p:spPr bwMode="auto">
            <a:xfrm>
              <a:off x="6417468" y="1235868"/>
              <a:ext cx="33338" cy="34925"/>
            </a:xfrm>
            <a:custGeom>
              <a:avLst/>
              <a:gdLst>
                <a:gd name="T0" fmla="*/ 2 w 9"/>
                <a:gd name="T1" fmla="*/ 9 h 9"/>
                <a:gd name="T2" fmla="*/ 2 w 9"/>
                <a:gd name="T3" fmla="*/ 7 h 9"/>
                <a:gd name="T4" fmla="*/ 3 w 9"/>
                <a:gd name="T5" fmla="*/ 5 h 9"/>
                <a:gd name="T6" fmla="*/ 5 w 9"/>
                <a:gd name="T7" fmla="*/ 4 h 9"/>
                <a:gd name="T8" fmla="*/ 5 w 9"/>
                <a:gd name="T9" fmla="*/ 3 h 9"/>
                <a:gd name="T10" fmla="*/ 2 w 9"/>
                <a:gd name="T11" fmla="*/ 4 h 9"/>
                <a:gd name="T12" fmla="*/ 2 w 9"/>
                <a:gd name="T13" fmla="*/ 4 h 9"/>
                <a:gd name="T14" fmla="*/ 2 w 9"/>
                <a:gd name="T15" fmla="*/ 5 h 9"/>
                <a:gd name="T16" fmla="*/ 2 w 9"/>
                <a:gd name="T17" fmla="*/ 5 h 9"/>
                <a:gd name="T18" fmla="*/ 2 w 9"/>
                <a:gd name="T19" fmla="*/ 5 h 9"/>
                <a:gd name="T20" fmla="*/ 1 w 9"/>
                <a:gd name="T21" fmla="*/ 5 h 9"/>
                <a:gd name="T22" fmla="*/ 0 w 9"/>
                <a:gd name="T23" fmla="*/ 2 h 9"/>
                <a:gd name="T24" fmla="*/ 1 w 9"/>
                <a:gd name="T25" fmla="*/ 2 h 9"/>
                <a:gd name="T26" fmla="*/ 1 w 9"/>
                <a:gd name="T27" fmla="*/ 3 h 9"/>
                <a:gd name="T28" fmla="*/ 1 w 9"/>
                <a:gd name="T29" fmla="*/ 3 h 9"/>
                <a:gd name="T30" fmla="*/ 1 w 9"/>
                <a:gd name="T31" fmla="*/ 3 h 9"/>
                <a:gd name="T32" fmla="*/ 2 w 9"/>
                <a:gd name="T33" fmla="*/ 3 h 9"/>
                <a:gd name="T34" fmla="*/ 7 w 9"/>
                <a:gd name="T35" fmla="*/ 1 h 9"/>
                <a:gd name="T36" fmla="*/ 8 w 9"/>
                <a:gd name="T37" fmla="*/ 1 h 9"/>
                <a:gd name="T38" fmla="*/ 8 w 9"/>
                <a:gd name="T39" fmla="*/ 1 h 9"/>
                <a:gd name="T40" fmla="*/ 8 w 9"/>
                <a:gd name="T41" fmla="*/ 0 h 9"/>
                <a:gd name="T42" fmla="*/ 8 w 9"/>
                <a:gd name="T43" fmla="*/ 0 h 9"/>
                <a:gd name="T44" fmla="*/ 8 w 9"/>
                <a:gd name="T45" fmla="*/ 0 h 9"/>
                <a:gd name="T46" fmla="*/ 9 w 9"/>
                <a:gd name="T47" fmla="*/ 3 h 9"/>
                <a:gd name="T48" fmla="*/ 9 w 9"/>
                <a:gd name="T49" fmla="*/ 5 h 9"/>
                <a:gd name="T50" fmla="*/ 8 w 9"/>
                <a:gd name="T51" fmla="*/ 6 h 9"/>
                <a:gd name="T52" fmla="*/ 7 w 9"/>
                <a:gd name="T53" fmla="*/ 6 h 9"/>
                <a:gd name="T54" fmla="*/ 5 w 9"/>
                <a:gd name="T55" fmla="*/ 5 h 9"/>
                <a:gd name="T56" fmla="*/ 5 w 9"/>
                <a:gd name="T57" fmla="*/ 6 h 9"/>
                <a:gd name="T58" fmla="*/ 3 w 9"/>
                <a:gd name="T59" fmla="*/ 7 h 9"/>
                <a:gd name="T60" fmla="*/ 3 w 9"/>
                <a:gd name="T61" fmla="*/ 8 h 9"/>
                <a:gd name="T62" fmla="*/ 3 w 9"/>
                <a:gd name="T63" fmla="*/ 8 h 9"/>
                <a:gd name="T64" fmla="*/ 3 w 9"/>
                <a:gd name="T65" fmla="*/ 8 h 9"/>
                <a:gd name="T66" fmla="*/ 3 w 9"/>
                <a:gd name="T67" fmla="*/ 9 h 9"/>
                <a:gd name="T68" fmla="*/ 2 w 9"/>
                <a:gd name="T69" fmla="*/ 9 h 9"/>
                <a:gd name="T70" fmla="*/ 7 w 9"/>
                <a:gd name="T71" fmla="*/ 4 h 9"/>
                <a:gd name="T72" fmla="*/ 8 w 9"/>
                <a:gd name="T73" fmla="*/ 4 h 9"/>
                <a:gd name="T74" fmla="*/ 9 w 9"/>
                <a:gd name="T75" fmla="*/ 3 h 9"/>
                <a:gd name="T76" fmla="*/ 8 w 9"/>
                <a:gd name="T77" fmla="*/ 2 h 9"/>
                <a:gd name="T78" fmla="*/ 5 w 9"/>
                <a:gd name="T79" fmla="*/ 3 h 9"/>
                <a:gd name="T80" fmla="*/ 5 w 9"/>
                <a:gd name="T81" fmla="*/ 4 h 9"/>
                <a:gd name="T82" fmla="*/ 6 w 9"/>
                <a:gd name="T83" fmla="*/ 4 h 9"/>
                <a:gd name="T84" fmla="*/ 7 w 9"/>
                <a:gd name="T8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" h="9">
                  <a:moveTo>
                    <a:pt x="2" y="9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5"/>
                    <a:pt x="9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lnTo>
                    <a:pt x="2" y="9"/>
                  </a:lnTo>
                  <a:close/>
                  <a:moveTo>
                    <a:pt x="7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5"/>
                    <a:pt x="7" y="4"/>
                    <a:pt x="7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4" name="Freeform 184"/>
            <p:cNvSpPr/>
            <p:nvPr/>
          </p:nvSpPr>
          <p:spPr bwMode="auto">
            <a:xfrm>
              <a:off x="6428581" y="1266031"/>
              <a:ext cx="41275" cy="38100"/>
            </a:xfrm>
            <a:custGeom>
              <a:avLst/>
              <a:gdLst>
                <a:gd name="T0" fmla="*/ 3 w 11"/>
                <a:gd name="T1" fmla="*/ 10 h 10"/>
                <a:gd name="T2" fmla="*/ 2 w 11"/>
                <a:gd name="T3" fmla="*/ 7 h 10"/>
                <a:gd name="T4" fmla="*/ 2 w 11"/>
                <a:gd name="T5" fmla="*/ 7 h 10"/>
                <a:gd name="T6" fmla="*/ 2 w 11"/>
                <a:gd name="T7" fmla="*/ 7 h 10"/>
                <a:gd name="T8" fmla="*/ 3 w 11"/>
                <a:gd name="T9" fmla="*/ 7 h 10"/>
                <a:gd name="T10" fmla="*/ 3 w 11"/>
                <a:gd name="T11" fmla="*/ 7 h 10"/>
                <a:gd name="T12" fmla="*/ 3 w 11"/>
                <a:gd name="T13" fmla="*/ 7 h 10"/>
                <a:gd name="T14" fmla="*/ 6 w 11"/>
                <a:gd name="T15" fmla="*/ 6 h 10"/>
                <a:gd name="T16" fmla="*/ 5 w 11"/>
                <a:gd name="T17" fmla="*/ 4 h 10"/>
                <a:gd name="T18" fmla="*/ 2 w 11"/>
                <a:gd name="T19" fmla="*/ 5 h 10"/>
                <a:gd name="T20" fmla="*/ 2 w 11"/>
                <a:gd name="T21" fmla="*/ 5 h 10"/>
                <a:gd name="T22" fmla="*/ 2 w 11"/>
                <a:gd name="T23" fmla="*/ 5 h 10"/>
                <a:gd name="T24" fmla="*/ 2 w 11"/>
                <a:gd name="T25" fmla="*/ 6 h 10"/>
                <a:gd name="T26" fmla="*/ 2 w 11"/>
                <a:gd name="T27" fmla="*/ 6 h 10"/>
                <a:gd name="T28" fmla="*/ 1 w 11"/>
                <a:gd name="T29" fmla="*/ 6 h 10"/>
                <a:gd name="T30" fmla="*/ 0 w 11"/>
                <a:gd name="T31" fmla="*/ 3 h 10"/>
                <a:gd name="T32" fmla="*/ 1 w 11"/>
                <a:gd name="T33" fmla="*/ 3 h 10"/>
                <a:gd name="T34" fmla="*/ 1 w 11"/>
                <a:gd name="T35" fmla="*/ 3 h 10"/>
                <a:gd name="T36" fmla="*/ 1 w 11"/>
                <a:gd name="T37" fmla="*/ 4 h 10"/>
                <a:gd name="T38" fmla="*/ 1 w 11"/>
                <a:gd name="T39" fmla="*/ 4 h 10"/>
                <a:gd name="T40" fmla="*/ 2 w 11"/>
                <a:gd name="T41" fmla="*/ 4 h 10"/>
                <a:gd name="T42" fmla="*/ 7 w 11"/>
                <a:gd name="T43" fmla="*/ 2 h 10"/>
                <a:gd name="T44" fmla="*/ 7 w 11"/>
                <a:gd name="T45" fmla="*/ 1 h 10"/>
                <a:gd name="T46" fmla="*/ 7 w 11"/>
                <a:gd name="T47" fmla="*/ 1 h 10"/>
                <a:gd name="T48" fmla="*/ 8 w 11"/>
                <a:gd name="T49" fmla="*/ 1 h 10"/>
                <a:gd name="T50" fmla="*/ 7 w 11"/>
                <a:gd name="T51" fmla="*/ 0 h 10"/>
                <a:gd name="T52" fmla="*/ 8 w 11"/>
                <a:gd name="T53" fmla="*/ 0 h 10"/>
                <a:gd name="T54" fmla="*/ 9 w 11"/>
                <a:gd name="T55" fmla="*/ 3 h 10"/>
                <a:gd name="T56" fmla="*/ 9 w 11"/>
                <a:gd name="T57" fmla="*/ 3 h 10"/>
                <a:gd name="T58" fmla="*/ 8 w 11"/>
                <a:gd name="T59" fmla="*/ 3 h 10"/>
                <a:gd name="T60" fmla="*/ 8 w 11"/>
                <a:gd name="T61" fmla="*/ 3 h 10"/>
                <a:gd name="T62" fmla="*/ 8 w 11"/>
                <a:gd name="T63" fmla="*/ 3 h 10"/>
                <a:gd name="T64" fmla="*/ 8 w 11"/>
                <a:gd name="T65" fmla="*/ 3 h 10"/>
                <a:gd name="T66" fmla="*/ 5 w 11"/>
                <a:gd name="T67" fmla="*/ 4 h 10"/>
                <a:gd name="T68" fmla="*/ 6 w 11"/>
                <a:gd name="T69" fmla="*/ 6 h 10"/>
                <a:gd name="T70" fmla="*/ 9 w 11"/>
                <a:gd name="T71" fmla="*/ 5 h 10"/>
                <a:gd name="T72" fmla="*/ 9 w 11"/>
                <a:gd name="T73" fmla="*/ 5 h 10"/>
                <a:gd name="T74" fmla="*/ 9 w 11"/>
                <a:gd name="T75" fmla="*/ 5 h 10"/>
                <a:gd name="T76" fmla="*/ 9 w 11"/>
                <a:gd name="T77" fmla="*/ 4 h 10"/>
                <a:gd name="T78" fmla="*/ 9 w 11"/>
                <a:gd name="T79" fmla="*/ 4 h 10"/>
                <a:gd name="T80" fmla="*/ 9 w 11"/>
                <a:gd name="T81" fmla="*/ 4 h 10"/>
                <a:gd name="T82" fmla="*/ 11 w 11"/>
                <a:gd name="T83" fmla="*/ 7 h 10"/>
                <a:gd name="T84" fmla="*/ 10 w 11"/>
                <a:gd name="T85" fmla="*/ 7 h 10"/>
                <a:gd name="T86" fmla="*/ 10 w 11"/>
                <a:gd name="T87" fmla="*/ 7 h 10"/>
                <a:gd name="T88" fmla="*/ 10 w 11"/>
                <a:gd name="T89" fmla="*/ 7 h 10"/>
                <a:gd name="T90" fmla="*/ 9 w 11"/>
                <a:gd name="T91" fmla="*/ 6 h 10"/>
                <a:gd name="T92" fmla="*/ 9 w 11"/>
                <a:gd name="T93" fmla="*/ 6 h 10"/>
                <a:gd name="T94" fmla="*/ 4 w 11"/>
                <a:gd name="T95" fmla="*/ 9 h 10"/>
                <a:gd name="T96" fmla="*/ 3 w 11"/>
                <a:gd name="T97" fmla="*/ 9 h 10"/>
                <a:gd name="T98" fmla="*/ 3 w 11"/>
                <a:gd name="T99" fmla="*/ 9 h 10"/>
                <a:gd name="T100" fmla="*/ 3 w 11"/>
                <a:gd name="T101" fmla="*/ 9 h 10"/>
                <a:gd name="T102" fmla="*/ 3 w 11"/>
                <a:gd name="T10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5" name="Freeform 185"/>
            <p:cNvSpPr>
              <a:spLocks noEditPoints="1"/>
            </p:cNvSpPr>
            <p:nvPr/>
          </p:nvSpPr>
          <p:spPr bwMode="auto">
            <a:xfrm>
              <a:off x="6444456" y="1296193"/>
              <a:ext cx="33338" cy="26988"/>
            </a:xfrm>
            <a:custGeom>
              <a:avLst/>
              <a:gdLst>
                <a:gd name="T0" fmla="*/ 8 w 9"/>
                <a:gd name="T1" fmla="*/ 4 h 7"/>
                <a:gd name="T2" fmla="*/ 7 w 9"/>
                <a:gd name="T3" fmla="*/ 6 h 7"/>
                <a:gd name="T4" fmla="*/ 6 w 9"/>
                <a:gd name="T5" fmla="*/ 7 h 7"/>
                <a:gd name="T6" fmla="*/ 4 w 9"/>
                <a:gd name="T7" fmla="*/ 7 h 7"/>
                <a:gd name="T8" fmla="*/ 3 w 9"/>
                <a:gd name="T9" fmla="*/ 7 h 7"/>
                <a:gd name="T10" fmla="*/ 1 w 9"/>
                <a:gd name="T11" fmla="*/ 7 h 7"/>
                <a:gd name="T12" fmla="*/ 1 w 9"/>
                <a:gd name="T13" fmla="*/ 6 h 7"/>
                <a:gd name="T14" fmla="*/ 0 w 9"/>
                <a:gd name="T15" fmla="*/ 4 h 7"/>
                <a:gd name="T16" fmla="*/ 1 w 9"/>
                <a:gd name="T17" fmla="*/ 3 h 7"/>
                <a:gd name="T18" fmla="*/ 1 w 9"/>
                <a:gd name="T19" fmla="*/ 2 h 7"/>
                <a:gd name="T20" fmla="*/ 3 w 9"/>
                <a:gd name="T21" fmla="*/ 1 h 7"/>
                <a:gd name="T22" fmla="*/ 5 w 9"/>
                <a:gd name="T23" fmla="*/ 0 h 7"/>
                <a:gd name="T24" fmla="*/ 6 w 9"/>
                <a:gd name="T25" fmla="*/ 0 h 7"/>
                <a:gd name="T26" fmla="*/ 7 w 9"/>
                <a:gd name="T27" fmla="*/ 1 h 7"/>
                <a:gd name="T28" fmla="*/ 8 w 9"/>
                <a:gd name="T29" fmla="*/ 2 h 7"/>
                <a:gd name="T30" fmla="*/ 9 w 9"/>
                <a:gd name="T31" fmla="*/ 3 h 7"/>
                <a:gd name="T32" fmla="*/ 8 w 9"/>
                <a:gd name="T33" fmla="*/ 4 h 7"/>
                <a:gd name="T34" fmla="*/ 2 w 9"/>
                <a:gd name="T35" fmla="*/ 6 h 7"/>
                <a:gd name="T36" fmla="*/ 4 w 9"/>
                <a:gd name="T37" fmla="*/ 6 h 7"/>
                <a:gd name="T38" fmla="*/ 5 w 9"/>
                <a:gd name="T39" fmla="*/ 5 h 7"/>
                <a:gd name="T40" fmla="*/ 6 w 9"/>
                <a:gd name="T41" fmla="*/ 5 h 7"/>
                <a:gd name="T42" fmla="*/ 7 w 9"/>
                <a:gd name="T43" fmla="*/ 4 h 7"/>
                <a:gd name="T44" fmla="*/ 8 w 9"/>
                <a:gd name="T45" fmla="*/ 3 h 7"/>
                <a:gd name="T46" fmla="*/ 8 w 9"/>
                <a:gd name="T47" fmla="*/ 2 h 7"/>
                <a:gd name="T48" fmla="*/ 6 w 9"/>
                <a:gd name="T49" fmla="*/ 2 h 7"/>
                <a:gd name="T50" fmla="*/ 4 w 9"/>
                <a:gd name="T51" fmla="*/ 2 h 7"/>
                <a:gd name="T52" fmla="*/ 2 w 9"/>
                <a:gd name="T53" fmla="*/ 3 h 7"/>
                <a:gd name="T54" fmla="*/ 1 w 9"/>
                <a:gd name="T55" fmla="*/ 4 h 7"/>
                <a:gd name="T56" fmla="*/ 1 w 9"/>
                <a:gd name="T57" fmla="*/ 5 h 7"/>
                <a:gd name="T58" fmla="*/ 1 w 9"/>
                <a:gd name="T59" fmla="*/ 5 h 7"/>
                <a:gd name="T60" fmla="*/ 2 w 9"/>
                <a:gd name="T61" fmla="*/ 6 h 7"/>
                <a:gd name="T62" fmla="*/ 2 w 9"/>
                <a:gd name="T6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" h="7">
                  <a:moveTo>
                    <a:pt x="8" y="4"/>
                  </a:moveTo>
                  <a:cubicBezTo>
                    <a:pt x="8" y="5"/>
                    <a:pt x="8" y="5"/>
                    <a:pt x="7" y="6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9" y="3"/>
                    <a:pt x="9" y="3"/>
                  </a:cubicBezTo>
                  <a:cubicBezTo>
                    <a:pt x="9" y="4"/>
                    <a:pt x="8" y="4"/>
                    <a:pt x="8" y="4"/>
                  </a:cubicBezTo>
                  <a:moveTo>
                    <a:pt x="2" y="6"/>
                  </a:move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6" name="Freeform 186"/>
            <p:cNvSpPr/>
            <p:nvPr/>
          </p:nvSpPr>
          <p:spPr bwMode="auto">
            <a:xfrm>
              <a:off x="6455568" y="1318418"/>
              <a:ext cx="33338" cy="26988"/>
            </a:xfrm>
            <a:custGeom>
              <a:avLst/>
              <a:gdLst>
                <a:gd name="T0" fmla="*/ 0 w 9"/>
                <a:gd name="T1" fmla="*/ 5 h 7"/>
                <a:gd name="T2" fmla="*/ 0 w 9"/>
                <a:gd name="T3" fmla="*/ 5 h 7"/>
                <a:gd name="T4" fmla="*/ 0 w 9"/>
                <a:gd name="T5" fmla="*/ 4 h 7"/>
                <a:gd name="T6" fmla="*/ 0 w 9"/>
                <a:gd name="T7" fmla="*/ 4 h 7"/>
                <a:gd name="T8" fmla="*/ 0 w 9"/>
                <a:gd name="T9" fmla="*/ 3 h 7"/>
                <a:gd name="T10" fmla="*/ 2 w 9"/>
                <a:gd name="T11" fmla="*/ 2 h 7"/>
                <a:gd name="T12" fmla="*/ 2 w 9"/>
                <a:gd name="T13" fmla="*/ 2 h 7"/>
                <a:gd name="T14" fmla="*/ 2 w 9"/>
                <a:gd name="T15" fmla="*/ 3 h 7"/>
                <a:gd name="T16" fmla="*/ 1 w 9"/>
                <a:gd name="T17" fmla="*/ 4 h 7"/>
                <a:gd name="T18" fmla="*/ 1 w 9"/>
                <a:gd name="T19" fmla="*/ 4 h 7"/>
                <a:gd name="T20" fmla="*/ 1 w 9"/>
                <a:gd name="T21" fmla="*/ 5 h 7"/>
                <a:gd name="T22" fmla="*/ 2 w 9"/>
                <a:gd name="T23" fmla="*/ 6 h 7"/>
                <a:gd name="T24" fmla="*/ 3 w 9"/>
                <a:gd name="T25" fmla="*/ 5 h 7"/>
                <a:gd name="T26" fmla="*/ 3 w 9"/>
                <a:gd name="T27" fmla="*/ 5 h 7"/>
                <a:gd name="T28" fmla="*/ 3 w 9"/>
                <a:gd name="T29" fmla="*/ 4 h 7"/>
                <a:gd name="T30" fmla="*/ 3 w 9"/>
                <a:gd name="T31" fmla="*/ 3 h 7"/>
                <a:gd name="T32" fmla="*/ 3 w 9"/>
                <a:gd name="T33" fmla="*/ 3 h 7"/>
                <a:gd name="T34" fmla="*/ 4 w 9"/>
                <a:gd name="T35" fmla="*/ 1 h 7"/>
                <a:gd name="T36" fmla="*/ 5 w 9"/>
                <a:gd name="T37" fmla="*/ 0 h 7"/>
                <a:gd name="T38" fmla="*/ 6 w 9"/>
                <a:gd name="T39" fmla="*/ 0 h 7"/>
                <a:gd name="T40" fmla="*/ 7 w 9"/>
                <a:gd name="T41" fmla="*/ 0 h 7"/>
                <a:gd name="T42" fmla="*/ 7 w 9"/>
                <a:gd name="T43" fmla="*/ 1 h 7"/>
                <a:gd name="T44" fmla="*/ 8 w 9"/>
                <a:gd name="T45" fmla="*/ 1 h 7"/>
                <a:gd name="T46" fmla="*/ 8 w 9"/>
                <a:gd name="T47" fmla="*/ 2 h 7"/>
                <a:gd name="T48" fmla="*/ 8 w 9"/>
                <a:gd name="T49" fmla="*/ 3 h 7"/>
                <a:gd name="T50" fmla="*/ 9 w 9"/>
                <a:gd name="T51" fmla="*/ 3 h 7"/>
                <a:gd name="T52" fmla="*/ 9 w 9"/>
                <a:gd name="T53" fmla="*/ 3 h 7"/>
                <a:gd name="T54" fmla="*/ 6 w 9"/>
                <a:gd name="T55" fmla="*/ 5 h 7"/>
                <a:gd name="T56" fmla="*/ 6 w 9"/>
                <a:gd name="T57" fmla="*/ 4 h 7"/>
                <a:gd name="T58" fmla="*/ 7 w 9"/>
                <a:gd name="T59" fmla="*/ 4 h 7"/>
                <a:gd name="T60" fmla="*/ 7 w 9"/>
                <a:gd name="T61" fmla="*/ 3 h 7"/>
                <a:gd name="T62" fmla="*/ 8 w 9"/>
                <a:gd name="T63" fmla="*/ 2 h 7"/>
                <a:gd name="T64" fmla="*/ 8 w 9"/>
                <a:gd name="T65" fmla="*/ 2 h 7"/>
                <a:gd name="T66" fmla="*/ 7 w 9"/>
                <a:gd name="T67" fmla="*/ 1 h 7"/>
                <a:gd name="T68" fmla="*/ 6 w 9"/>
                <a:gd name="T69" fmla="*/ 1 h 7"/>
                <a:gd name="T70" fmla="*/ 5 w 9"/>
                <a:gd name="T71" fmla="*/ 2 h 7"/>
                <a:gd name="T72" fmla="*/ 5 w 9"/>
                <a:gd name="T73" fmla="*/ 3 h 7"/>
                <a:gd name="T74" fmla="*/ 5 w 9"/>
                <a:gd name="T75" fmla="*/ 4 h 7"/>
                <a:gd name="T76" fmla="*/ 5 w 9"/>
                <a:gd name="T77" fmla="*/ 4 h 7"/>
                <a:gd name="T78" fmla="*/ 5 w 9"/>
                <a:gd name="T79" fmla="*/ 5 h 7"/>
                <a:gd name="T80" fmla="*/ 4 w 9"/>
                <a:gd name="T81" fmla="*/ 6 h 7"/>
                <a:gd name="T82" fmla="*/ 3 w 9"/>
                <a:gd name="T83" fmla="*/ 7 h 7"/>
                <a:gd name="T84" fmla="*/ 2 w 9"/>
                <a:gd name="T85" fmla="*/ 7 h 7"/>
                <a:gd name="T86" fmla="*/ 1 w 9"/>
                <a:gd name="T87" fmla="*/ 6 h 7"/>
                <a:gd name="T88" fmla="*/ 0 w 9"/>
                <a:gd name="T8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" h="7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2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7" name="Freeform 187"/>
            <p:cNvSpPr>
              <a:spLocks noEditPoints="1"/>
            </p:cNvSpPr>
            <p:nvPr/>
          </p:nvSpPr>
          <p:spPr bwMode="auto">
            <a:xfrm>
              <a:off x="6463506" y="1334293"/>
              <a:ext cx="33338" cy="25400"/>
            </a:xfrm>
            <a:custGeom>
              <a:avLst/>
              <a:gdLst>
                <a:gd name="T0" fmla="*/ 8 w 9"/>
                <a:gd name="T1" fmla="*/ 6 h 7"/>
                <a:gd name="T2" fmla="*/ 7 w 9"/>
                <a:gd name="T3" fmla="*/ 6 h 7"/>
                <a:gd name="T4" fmla="*/ 6 w 9"/>
                <a:gd name="T5" fmla="*/ 6 h 7"/>
                <a:gd name="T6" fmla="*/ 5 w 9"/>
                <a:gd name="T7" fmla="*/ 6 h 7"/>
                <a:gd name="T8" fmla="*/ 5 w 9"/>
                <a:gd name="T9" fmla="*/ 5 h 7"/>
                <a:gd name="T10" fmla="*/ 5 w 9"/>
                <a:gd name="T11" fmla="*/ 4 h 7"/>
                <a:gd name="T12" fmla="*/ 3 w 9"/>
                <a:gd name="T13" fmla="*/ 6 h 7"/>
                <a:gd name="T14" fmla="*/ 2 w 9"/>
                <a:gd name="T15" fmla="*/ 6 h 7"/>
                <a:gd name="T16" fmla="*/ 2 w 9"/>
                <a:gd name="T17" fmla="*/ 6 h 7"/>
                <a:gd name="T18" fmla="*/ 2 w 9"/>
                <a:gd name="T19" fmla="*/ 6 h 7"/>
                <a:gd name="T20" fmla="*/ 2 w 9"/>
                <a:gd name="T21" fmla="*/ 7 h 7"/>
                <a:gd name="T22" fmla="*/ 2 w 9"/>
                <a:gd name="T23" fmla="*/ 7 h 7"/>
                <a:gd name="T24" fmla="*/ 0 w 9"/>
                <a:gd name="T25" fmla="*/ 4 h 7"/>
                <a:gd name="T26" fmla="*/ 1 w 9"/>
                <a:gd name="T27" fmla="*/ 4 h 7"/>
                <a:gd name="T28" fmla="*/ 1 w 9"/>
                <a:gd name="T29" fmla="*/ 4 h 7"/>
                <a:gd name="T30" fmla="*/ 1 w 9"/>
                <a:gd name="T31" fmla="*/ 5 h 7"/>
                <a:gd name="T32" fmla="*/ 1 w 9"/>
                <a:gd name="T33" fmla="*/ 5 h 7"/>
                <a:gd name="T34" fmla="*/ 2 w 9"/>
                <a:gd name="T35" fmla="*/ 4 h 7"/>
                <a:gd name="T36" fmla="*/ 7 w 9"/>
                <a:gd name="T37" fmla="*/ 1 h 7"/>
                <a:gd name="T38" fmla="*/ 7 w 9"/>
                <a:gd name="T39" fmla="*/ 1 h 7"/>
                <a:gd name="T40" fmla="*/ 7 w 9"/>
                <a:gd name="T41" fmla="*/ 1 h 7"/>
                <a:gd name="T42" fmla="*/ 7 w 9"/>
                <a:gd name="T43" fmla="*/ 1 h 7"/>
                <a:gd name="T44" fmla="*/ 7 w 9"/>
                <a:gd name="T45" fmla="*/ 0 h 7"/>
                <a:gd name="T46" fmla="*/ 7 w 9"/>
                <a:gd name="T47" fmla="*/ 0 h 7"/>
                <a:gd name="T48" fmla="*/ 9 w 9"/>
                <a:gd name="T49" fmla="*/ 3 h 7"/>
                <a:gd name="T50" fmla="*/ 9 w 9"/>
                <a:gd name="T51" fmla="*/ 4 h 7"/>
                <a:gd name="T52" fmla="*/ 8 w 9"/>
                <a:gd name="T53" fmla="*/ 6 h 7"/>
                <a:gd name="T54" fmla="*/ 7 w 9"/>
                <a:gd name="T55" fmla="*/ 5 h 7"/>
                <a:gd name="T56" fmla="*/ 8 w 9"/>
                <a:gd name="T57" fmla="*/ 4 h 7"/>
                <a:gd name="T58" fmla="*/ 8 w 9"/>
                <a:gd name="T59" fmla="*/ 3 h 7"/>
                <a:gd name="T60" fmla="*/ 8 w 9"/>
                <a:gd name="T61" fmla="*/ 2 h 7"/>
                <a:gd name="T62" fmla="*/ 5 w 9"/>
                <a:gd name="T63" fmla="*/ 4 h 7"/>
                <a:gd name="T64" fmla="*/ 5 w 9"/>
                <a:gd name="T65" fmla="*/ 4 h 7"/>
                <a:gd name="T66" fmla="*/ 6 w 9"/>
                <a:gd name="T67" fmla="*/ 5 h 7"/>
                <a:gd name="T68" fmla="*/ 7 w 9"/>
                <a:gd name="T6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7">
                  <a:moveTo>
                    <a:pt x="8" y="6"/>
                  </a:move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9" y="5"/>
                    <a:pt x="9" y="5"/>
                    <a:pt x="8" y="6"/>
                  </a:cubicBezTo>
                  <a:moveTo>
                    <a:pt x="7" y="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8" name="Freeform 188"/>
            <p:cNvSpPr/>
            <p:nvPr/>
          </p:nvSpPr>
          <p:spPr bwMode="auto">
            <a:xfrm>
              <a:off x="6477793" y="1353343"/>
              <a:ext cx="30163" cy="25400"/>
            </a:xfrm>
            <a:custGeom>
              <a:avLst/>
              <a:gdLst>
                <a:gd name="T0" fmla="*/ 1 w 8"/>
                <a:gd name="T1" fmla="*/ 7 h 7"/>
                <a:gd name="T2" fmla="*/ 0 w 8"/>
                <a:gd name="T3" fmla="*/ 5 h 7"/>
                <a:gd name="T4" fmla="*/ 0 w 8"/>
                <a:gd name="T5" fmla="*/ 4 h 7"/>
                <a:gd name="T6" fmla="*/ 0 w 8"/>
                <a:gd name="T7" fmla="*/ 4 h 7"/>
                <a:gd name="T8" fmla="*/ 0 w 8"/>
                <a:gd name="T9" fmla="*/ 5 h 7"/>
                <a:gd name="T10" fmla="*/ 1 w 8"/>
                <a:gd name="T11" fmla="*/ 5 h 7"/>
                <a:gd name="T12" fmla="*/ 1 w 8"/>
                <a:gd name="T13" fmla="*/ 5 h 7"/>
                <a:gd name="T14" fmla="*/ 6 w 8"/>
                <a:gd name="T15" fmla="*/ 1 h 7"/>
                <a:gd name="T16" fmla="*/ 6 w 8"/>
                <a:gd name="T17" fmla="*/ 1 h 7"/>
                <a:gd name="T18" fmla="*/ 6 w 8"/>
                <a:gd name="T19" fmla="*/ 1 h 7"/>
                <a:gd name="T20" fmla="*/ 6 w 8"/>
                <a:gd name="T21" fmla="*/ 0 h 7"/>
                <a:gd name="T22" fmla="*/ 6 w 8"/>
                <a:gd name="T23" fmla="*/ 0 h 7"/>
                <a:gd name="T24" fmla="*/ 6 w 8"/>
                <a:gd name="T25" fmla="*/ 0 h 7"/>
                <a:gd name="T26" fmla="*/ 8 w 8"/>
                <a:gd name="T27" fmla="*/ 3 h 7"/>
                <a:gd name="T28" fmla="*/ 8 w 8"/>
                <a:gd name="T29" fmla="*/ 3 h 7"/>
                <a:gd name="T30" fmla="*/ 8 w 8"/>
                <a:gd name="T31" fmla="*/ 3 h 7"/>
                <a:gd name="T32" fmla="*/ 7 w 8"/>
                <a:gd name="T33" fmla="*/ 2 h 7"/>
                <a:gd name="T34" fmla="*/ 7 w 8"/>
                <a:gd name="T35" fmla="*/ 2 h 7"/>
                <a:gd name="T36" fmla="*/ 7 w 8"/>
                <a:gd name="T37" fmla="*/ 3 h 7"/>
                <a:gd name="T38" fmla="*/ 2 w 8"/>
                <a:gd name="T39" fmla="*/ 6 h 7"/>
                <a:gd name="T40" fmla="*/ 2 w 8"/>
                <a:gd name="T41" fmla="*/ 6 h 7"/>
                <a:gd name="T42" fmla="*/ 2 w 8"/>
                <a:gd name="T43" fmla="*/ 6 h 7"/>
                <a:gd name="T44" fmla="*/ 2 w 8"/>
                <a:gd name="T45" fmla="*/ 7 h 7"/>
                <a:gd name="T46" fmla="*/ 2 w 8"/>
                <a:gd name="T47" fmla="*/ 7 h 7"/>
                <a:gd name="T48" fmla="*/ 1 w 8"/>
                <a:gd name="T4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" h="7">
                  <a:moveTo>
                    <a:pt x="1" y="7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9" name="Freeform 189"/>
            <p:cNvSpPr/>
            <p:nvPr/>
          </p:nvSpPr>
          <p:spPr bwMode="auto">
            <a:xfrm>
              <a:off x="6485731" y="1364456"/>
              <a:ext cx="36513" cy="30163"/>
            </a:xfrm>
            <a:custGeom>
              <a:avLst/>
              <a:gdLst>
                <a:gd name="T0" fmla="*/ 8 w 10"/>
                <a:gd name="T1" fmla="*/ 6 h 8"/>
                <a:gd name="T2" fmla="*/ 8 w 10"/>
                <a:gd name="T3" fmla="*/ 5 h 8"/>
                <a:gd name="T4" fmla="*/ 8 w 10"/>
                <a:gd name="T5" fmla="*/ 4 h 8"/>
                <a:gd name="T6" fmla="*/ 8 w 10"/>
                <a:gd name="T7" fmla="*/ 4 h 8"/>
                <a:gd name="T8" fmla="*/ 8 w 10"/>
                <a:gd name="T9" fmla="*/ 3 h 8"/>
                <a:gd name="T10" fmla="*/ 8 w 10"/>
                <a:gd name="T11" fmla="*/ 3 h 8"/>
                <a:gd name="T12" fmla="*/ 8 w 10"/>
                <a:gd name="T13" fmla="*/ 3 h 8"/>
                <a:gd name="T14" fmla="*/ 3 w 10"/>
                <a:gd name="T15" fmla="*/ 7 h 8"/>
                <a:gd name="T16" fmla="*/ 3 w 10"/>
                <a:gd name="T17" fmla="*/ 7 h 8"/>
                <a:gd name="T18" fmla="*/ 2 w 10"/>
                <a:gd name="T19" fmla="*/ 7 h 8"/>
                <a:gd name="T20" fmla="*/ 3 w 10"/>
                <a:gd name="T21" fmla="*/ 8 h 8"/>
                <a:gd name="T22" fmla="*/ 3 w 10"/>
                <a:gd name="T23" fmla="*/ 8 h 8"/>
                <a:gd name="T24" fmla="*/ 2 w 10"/>
                <a:gd name="T25" fmla="*/ 8 h 8"/>
                <a:gd name="T26" fmla="*/ 0 w 10"/>
                <a:gd name="T27" fmla="*/ 6 h 8"/>
                <a:gd name="T28" fmla="*/ 1 w 10"/>
                <a:gd name="T29" fmla="*/ 5 h 8"/>
                <a:gd name="T30" fmla="*/ 1 w 10"/>
                <a:gd name="T31" fmla="*/ 6 h 8"/>
                <a:gd name="T32" fmla="*/ 1 w 10"/>
                <a:gd name="T33" fmla="*/ 6 h 8"/>
                <a:gd name="T34" fmla="*/ 2 w 10"/>
                <a:gd name="T35" fmla="*/ 6 h 8"/>
                <a:gd name="T36" fmla="*/ 2 w 10"/>
                <a:gd name="T37" fmla="*/ 6 h 8"/>
                <a:gd name="T38" fmla="*/ 7 w 10"/>
                <a:gd name="T39" fmla="*/ 2 h 8"/>
                <a:gd name="T40" fmla="*/ 7 w 10"/>
                <a:gd name="T41" fmla="*/ 2 h 8"/>
                <a:gd name="T42" fmla="*/ 7 w 10"/>
                <a:gd name="T43" fmla="*/ 1 h 8"/>
                <a:gd name="T44" fmla="*/ 7 w 10"/>
                <a:gd name="T45" fmla="*/ 1 h 8"/>
                <a:gd name="T46" fmla="*/ 6 w 10"/>
                <a:gd name="T47" fmla="*/ 1 h 8"/>
                <a:gd name="T48" fmla="*/ 5 w 10"/>
                <a:gd name="T49" fmla="*/ 1 h 8"/>
                <a:gd name="T50" fmla="*/ 4 w 10"/>
                <a:gd name="T51" fmla="*/ 1 h 8"/>
                <a:gd name="T52" fmla="*/ 6 w 10"/>
                <a:gd name="T53" fmla="*/ 0 h 8"/>
                <a:gd name="T54" fmla="*/ 10 w 10"/>
                <a:gd name="T55" fmla="*/ 4 h 8"/>
                <a:gd name="T56" fmla="*/ 8 w 10"/>
                <a:gd name="T5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8">
                  <a:moveTo>
                    <a:pt x="8" y="6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0" name="Freeform 190"/>
            <p:cNvSpPr>
              <a:spLocks noEditPoints="1"/>
            </p:cNvSpPr>
            <p:nvPr/>
          </p:nvSpPr>
          <p:spPr bwMode="auto">
            <a:xfrm>
              <a:off x="6496843" y="1386681"/>
              <a:ext cx="33338" cy="33338"/>
            </a:xfrm>
            <a:custGeom>
              <a:avLst/>
              <a:gdLst>
                <a:gd name="T0" fmla="*/ 4 w 9"/>
                <a:gd name="T1" fmla="*/ 9 h 9"/>
                <a:gd name="T2" fmla="*/ 2 w 9"/>
                <a:gd name="T3" fmla="*/ 6 h 9"/>
                <a:gd name="T4" fmla="*/ 3 w 9"/>
                <a:gd name="T5" fmla="*/ 6 h 9"/>
                <a:gd name="T6" fmla="*/ 3 w 9"/>
                <a:gd name="T7" fmla="*/ 6 h 9"/>
                <a:gd name="T8" fmla="*/ 4 w 9"/>
                <a:gd name="T9" fmla="*/ 6 h 9"/>
                <a:gd name="T10" fmla="*/ 4 w 9"/>
                <a:gd name="T11" fmla="*/ 6 h 9"/>
                <a:gd name="T12" fmla="*/ 4 w 9"/>
                <a:gd name="T13" fmla="*/ 6 h 9"/>
                <a:gd name="T14" fmla="*/ 5 w 9"/>
                <a:gd name="T15" fmla="*/ 5 h 9"/>
                <a:gd name="T16" fmla="*/ 3 w 9"/>
                <a:gd name="T17" fmla="*/ 3 h 9"/>
                <a:gd name="T18" fmla="*/ 3 w 9"/>
                <a:gd name="T19" fmla="*/ 3 h 9"/>
                <a:gd name="T20" fmla="*/ 2 w 9"/>
                <a:gd name="T21" fmla="*/ 4 h 9"/>
                <a:gd name="T22" fmla="*/ 2 w 9"/>
                <a:gd name="T23" fmla="*/ 4 h 9"/>
                <a:gd name="T24" fmla="*/ 2 w 9"/>
                <a:gd name="T25" fmla="*/ 4 h 9"/>
                <a:gd name="T26" fmla="*/ 2 w 9"/>
                <a:gd name="T27" fmla="*/ 4 h 9"/>
                <a:gd name="T28" fmla="*/ 2 w 9"/>
                <a:gd name="T29" fmla="*/ 5 h 9"/>
                <a:gd name="T30" fmla="*/ 2 w 9"/>
                <a:gd name="T31" fmla="*/ 5 h 9"/>
                <a:gd name="T32" fmla="*/ 0 w 9"/>
                <a:gd name="T33" fmla="*/ 3 h 9"/>
                <a:gd name="T34" fmla="*/ 0 w 9"/>
                <a:gd name="T35" fmla="*/ 3 h 9"/>
                <a:gd name="T36" fmla="*/ 1 w 9"/>
                <a:gd name="T37" fmla="*/ 3 h 9"/>
                <a:gd name="T38" fmla="*/ 1 w 9"/>
                <a:gd name="T39" fmla="*/ 3 h 9"/>
                <a:gd name="T40" fmla="*/ 1 w 9"/>
                <a:gd name="T41" fmla="*/ 3 h 9"/>
                <a:gd name="T42" fmla="*/ 2 w 9"/>
                <a:gd name="T43" fmla="*/ 3 h 9"/>
                <a:gd name="T44" fmla="*/ 5 w 9"/>
                <a:gd name="T45" fmla="*/ 2 h 9"/>
                <a:gd name="T46" fmla="*/ 8 w 9"/>
                <a:gd name="T47" fmla="*/ 0 h 9"/>
                <a:gd name="T48" fmla="*/ 9 w 9"/>
                <a:gd name="T49" fmla="*/ 1 h 9"/>
                <a:gd name="T50" fmla="*/ 6 w 9"/>
                <a:gd name="T51" fmla="*/ 5 h 9"/>
                <a:gd name="T52" fmla="*/ 5 w 9"/>
                <a:gd name="T53" fmla="*/ 7 h 9"/>
                <a:gd name="T54" fmla="*/ 5 w 9"/>
                <a:gd name="T55" fmla="*/ 7 h 9"/>
                <a:gd name="T56" fmla="*/ 5 w 9"/>
                <a:gd name="T57" fmla="*/ 8 h 9"/>
                <a:gd name="T58" fmla="*/ 5 w 9"/>
                <a:gd name="T59" fmla="*/ 8 h 9"/>
                <a:gd name="T60" fmla="*/ 5 w 9"/>
                <a:gd name="T61" fmla="*/ 8 h 9"/>
                <a:gd name="T62" fmla="*/ 4 w 9"/>
                <a:gd name="T63" fmla="*/ 9 h 9"/>
                <a:gd name="T64" fmla="*/ 5 w 9"/>
                <a:gd name="T65" fmla="*/ 4 h 9"/>
                <a:gd name="T66" fmla="*/ 7 w 9"/>
                <a:gd name="T67" fmla="*/ 2 h 9"/>
                <a:gd name="T68" fmla="*/ 4 w 9"/>
                <a:gd name="T69" fmla="*/ 3 h 9"/>
                <a:gd name="T70" fmla="*/ 5 w 9"/>
                <a:gd name="T7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9">
                  <a:moveTo>
                    <a:pt x="4" y="9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6" y="1"/>
                    <a:pt x="7" y="1"/>
                    <a:pt x="8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3"/>
                    <a:pt x="7" y="4"/>
                    <a:pt x="6" y="5"/>
                  </a:cubicBezTo>
                  <a:cubicBezTo>
                    <a:pt x="6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4" y="9"/>
                  </a:lnTo>
                  <a:close/>
                  <a:moveTo>
                    <a:pt x="5" y="4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1" name="Freeform 191"/>
            <p:cNvSpPr/>
            <p:nvPr/>
          </p:nvSpPr>
          <p:spPr bwMode="auto">
            <a:xfrm>
              <a:off x="6515893" y="1397793"/>
              <a:ext cx="30163" cy="38100"/>
            </a:xfrm>
            <a:custGeom>
              <a:avLst/>
              <a:gdLst>
                <a:gd name="T0" fmla="*/ 5 w 8"/>
                <a:gd name="T1" fmla="*/ 8 h 10"/>
                <a:gd name="T2" fmla="*/ 3 w 8"/>
                <a:gd name="T3" fmla="*/ 10 h 10"/>
                <a:gd name="T4" fmla="*/ 0 w 8"/>
                <a:gd name="T5" fmla="*/ 6 h 10"/>
                <a:gd name="T6" fmla="*/ 0 w 8"/>
                <a:gd name="T7" fmla="*/ 6 h 10"/>
                <a:gd name="T8" fmla="*/ 0 w 8"/>
                <a:gd name="T9" fmla="*/ 6 h 10"/>
                <a:gd name="T10" fmla="*/ 1 w 8"/>
                <a:gd name="T11" fmla="*/ 6 h 10"/>
                <a:gd name="T12" fmla="*/ 1 w 8"/>
                <a:gd name="T13" fmla="*/ 6 h 10"/>
                <a:gd name="T14" fmla="*/ 1 w 8"/>
                <a:gd name="T15" fmla="*/ 6 h 10"/>
                <a:gd name="T16" fmla="*/ 5 w 8"/>
                <a:gd name="T17" fmla="*/ 2 h 10"/>
                <a:gd name="T18" fmla="*/ 6 w 8"/>
                <a:gd name="T19" fmla="*/ 1 h 10"/>
                <a:gd name="T20" fmla="*/ 6 w 8"/>
                <a:gd name="T21" fmla="*/ 1 h 10"/>
                <a:gd name="T22" fmla="*/ 6 w 8"/>
                <a:gd name="T23" fmla="*/ 1 h 10"/>
                <a:gd name="T24" fmla="*/ 5 w 8"/>
                <a:gd name="T25" fmla="*/ 1 h 10"/>
                <a:gd name="T26" fmla="*/ 6 w 8"/>
                <a:gd name="T27" fmla="*/ 0 h 10"/>
                <a:gd name="T28" fmla="*/ 8 w 8"/>
                <a:gd name="T29" fmla="*/ 3 h 10"/>
                <a:gd name="T30" fmla="*/ 8 w 8"/>
                <a:gd name="T31" fmla="*/ 3 h 10"/>
                <a:gd name="T32" fmla="*/ 7 w 8"/>
                <a:gd name="T33" fmla="*/ 3 h 10"/>
                <a:gd name="T34" fmla="*/ 7 w 8"/>
                <a:gd name="T35" fmla="*/ 3 h 10"/>
                <a:gd name="T36" fmla="*/ 7 w 8"/>
                <a:gd name="T37" fmla="*/ 3 h 10"/>
                <a:gd name="T38" fmla="*/ 6 w 8"/>
                <a:gd name="T39" fmla="*/ 3 h 10"/>
                <a:gd name="T40" fmla="*/ 3 w 8"/>
                <a:gd name="T41" fmla="*/ 6 h 10"/>
                <a:gd name="T42" fmla="*/ 2 w 8"/>
                <a:gd name="T43" fmla="*/ 7 h 10"/>
                <a:gd name="T44" fmla="*/ 2 w 8"/>
                <a:gd name="T45" fmla="*/ 7 h 10"/>
                <a:gd name="T46" fmla="*/ 2 w 8"/>
                <a:gd name="T47" fmla="*/ 7 h 10"/>
                <a:gd name="T48" fmla="*/ 2 w 8"/>
                <a:gd name="T49" fmla="*/ 8 h 10"/>
                <a:gd name="T50" fmla="*/ 3 w 8"/>
                <a:gd name="T51" fmla="*/ 8 h 10"/>
                <a:gd name="T52" fmla="*/ 3 w 8"/>
                <a:gd name="T53" fmla="*/ 8 h 10"/>
                <a:gd name="T54" fmla="*/ 4 w 8"/>
                <a:gd name="T55" fmla="*/ 8 h 10"/>
                <a:gd name="T56" fmla="*/ 5 w 8"/>
                <a:gd name="T5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0">
                  <a:moveTo>
                    <a:pt x="5" y="8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2" name="Freeform 192"/>
            <p:cNvSpPr>
              <a:spLocks noEditPoints="1"/>
            </p:cNvSpPr>
            <p:nvPr/>
          </p:nvSpPr>
          <p:spPr bwMode="auto">
            <a:xfrm>
              <a:off x="6541293" y="1423193"/>
              <a:ext cx="26988" cy="30163"/>
            </a:xfrm>
            <a:custGeom>
              <a:avLst/>
              <a:gdLst>
                <a:gd name="T0" fmla="*/ 7 w 7"/>
                <a:gd name="T1" fmla="*/ 3 h 8"/>
                <a:gd name="T2" fmla="*/ 7 w 7"/>
                <a:gd name="T3" fmla="*/ 5 h 8"/>
                <a:gd name="T4" fmla="*/ 6 w 7"/>
                <a:gd name="T5" fmla="*/ 6 h 8"/>
                <a:gd name="T6" fmla="*/ 5 w 7"/>
                <a:gd name="T7" fmla="*/ 7 h 8"/>
                <a:gd name="T8" fmla="*/ 3 w 7"/>
                <a:gd name="T9" fmla="*/ 8 h 8"/>
                <a:gd name="T10" fmla="*/ 2 w 7"/>
                <a:gd name="T11" fmla="*/ 8 h 8"/>
                <a:gd name="T12" fmla="*/ 1 w 7"/>
                <a:gd name="T13" fmla="*/ 7 h 8"/>
                <a:gd name="T14" fmla="*/ 0 w 7"/>
                <a:gd name="T15" fmla="*/ 6 h 8"/>
                <a:gd name="T16" fmla="*/ 0 w 7"/>
                <a:gd name="T17" fmla="*/ 5 h 8"/>
                <a:gd name="T18" fmla="*/ 0 w 7"/>
                <a:gd name="T19" fmla="*/ 4 h 8"/>
                <a:gd name="T20" fmla="*/ 1 w 7"/>
                <a:gd name="T21" fmla="*/ 2 h 8"/>
                <a:gd name="T22" fmla="*/ 3 w 7"/>
                <a:gd name="T23" fmla="*/ 1 h 8"/>
                <a:gd name="T24" fmla="*/ 4 w 7"/>
                <a:gd name="T25" fmla="*/ 0 h 8"/>
                <a:gd name="T26" fmla="*/ 6 w 7"/>
                <a:gd name="T27" fmla="*/ 0 h 8"/>
                <a:gd name="T28" fmla="*/ 7 w 7"/>
                <a:gd name="T29" fmla="*/ 1 h 8"/>
                <a:gd name="T30" fmla="*/ 7 w 7"/>
                <a:gd name="T31" fmla="*/ 2 h 8"/>
                <a:gd name="T32" fmla="*/ 7 w 7"/>
                <a:gd name="T33" fmla="*/ 3 h 8"/>
                <a:gd name="T34" fmla="*/ 3 w 7"/>
                <a:gd name="T35" fmla="*/ 7 h 8"/>
                <a:gd name="T36" fmla="*/ 4 w 7"/>
                <a:gd name="T37" fmla="*/ 6 h 8"/>
                <a:gd name="T38" fmla="*/ 5 w 7"/>
                <a:gd name="T39" fmla="*/ 5 h 8"/>
                <a:gd name="T40" fmla="*/ 6 w 7"/>
                <a:gd name="T41" fmla="*/ 4 h 8"/>
                <a:gd name="T42" fmla="*/ 6 w 7"/>
                <a:gd name="T43" fmla="*/ 3 h 8"/>
                <a:gd name="T44" fmla="*/ 7 w 7"/>
                <a:gd name="T45" fmla="*/ 2 h 8"/>
                <a:gd name="T46" fmla="*/ 6 w 7"/>
                <a:gd name="T47" fmla="*/ 1 h 8"/>
                <a:gd name="T48" fmla="*/ 5 w 7"/>
                <a:gd name="T49" fmla="*/ 1 h 8"/>
                <a:gd name="T50" fmla="*/ 3 w 7"/>
                <a:gd name="T51" fmla="*/ 3 h 8"/>
                <a:gd name="T52" fmla="*/ 2 w 7"/>
                <a:gd name="T53" fmla="*/ 4 h 8"/>
                <a:gd name="T54" fmla="*/ 1 w 7"/>
                <a:gd name="T55" fmla="*/ 5 h 8"/>
                <a:gd name="T56" fmla="*/ 1 w 7"/>
                <a:gd name="T57" fmla="*/ 6 h 8"/>
                <a:gd name="T58" fmla="*/ 1 w 7"/>
                <a:gd name="T59" fmla="*/ 7 h 8"/>
                <a:gd name="T60" fmla="*/ 2 w 7"/>
                <a:gd name="T61" fmla="*/ 7 h 8"/>
                <a:gd name="T62" fmla="*/ 3 w 7"/>
                <a:gd name="T6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8">
                  <a:moveTo>
                    <a:pt x="7" y="3"/>
                  </a:move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moveTo>
                    <a:pt x="3" y="7"/>
                  </a:moveTo>
                  <a:cubicBezTo>
                    <a:pt x="3" y="7"/>
                    <a:pt x="3" y="6"/>
                    <a:pt x="4" y="6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7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3" name="Freeform 193"/>
            <p:cNvSpPr/>
            <p:nvPr/>
          </p:nvSpPr>
          <p:spPr bwMode="auto">
            <a:xfrm>
              <a:off x="6557168" y="1439068"/>
              <a:ext cx="33338" cy="30163"/>
            </a:xfrm>
            <a:custGeom>
              <a:avLst/>
              <a:gdLst>
                <a:gd name="T0" fmla="*/ 8 w 9"/>
                <a:gd name="T1" fmla="*/ 5 h 8"/>
                <a:gd name="T2" fmla="*/ 7 w 9"/>
                <a:gd name="T3" fmla="*/ 4 h 8"/>
                <a:gd name="T4" fmla="*/ 8 w 9"/>
                <a:gd name="T5" fmla="*/ 3 h 8"/>
                <a:gd name="T6" fmla="*/ 8 w 9"/>
                <a:gd name="T7" fmla="*/ 3 h 8"/>
                <a:gd name="T8" fmla="*/ 8 w 9"/>
                <a:gd name="T9" fmla="*/ 2 h 8"/>
                <a:gd name="T10" fmla="*/ 7 w 9"/>
                <a:gd name="T11" fmla="*/ 2 h 8"/>
                <a:gd name="T12" fmla="*/ 7 w 9"/>
                <a:gd name="T13" fmla="*/ 1 h 8"/>
                <a:gd name="T14" fmla="*/ 5 w 9"/>
                <a:gd name="T15" fmla="*/ 4 h 8"/>
                <a:gd name="T16" fmla="*/ 5 w 9"/>
                <a:gd name="T17" fmla="*/ 4 h 8"/>
                <a:gd name="T18" fmla="*/ 5 w 9"/>
                <a:gd name="T19" fmla="*/ 4 h 8"/>
                <a:gd name="T20" fmla="*/ 6 w 9"/>
                <a:gd name="T21" fmla="*/ 4 h 8"/>
                <a:gd name="T22" fmla="*/ 6 w 9"/>
                <a:gd name="T23" fmla="*/ 4 h 8"/>
                <a:gd name="T24" fmla="*/ 7 w 9"/>
                <a:gd name="T25" fmla="*/ 4 h 8"/>
                <a:gd name="T26" fmla="*/ 7 w 9"/>
                <a:gd name="T27" fmla="*/ 4 h 8"/>
                <a:gd name="T28" fmla="*/ 5 w 9"/>
                <a:gd name="T29" fmla="*/ 7 h 8"/>
                <a:gd name="T30" fmla="*/ 4 w 9"/>
                <a:gd name="T31" fmla="*/ 7 h 8"/>
                <a:gd name="T32" fmla="*/ 5 w 9"/>
                <a:gd name="T33" fmla="*/ 6 h 8"/>
                <a:gd name="T34" fmla="*/ 5 w 9"/>
                <a:gd name="T35" fmla="*/ 5 h 8"/>
                <a:gd name="T36" fmla="*/ 5 w 9"/>
                <a:gd name="T37" fmla="*/ 5 h 8"/>
                <a:gd name="T38" fmla="*/ 5 w 9"/>
                <a:gd name="T39" fmla="*/ 5 h 8"/>
                <a:gd name="T40" fmla="*/ 4 w 9"/>
                <a:gd name="T41" fmla="*/ 4 h 8"/>
                <a:gd name="T42" fmla="*/ 2 w 9"/>
                <a:gd name="T43" fmla="*/ 6 h 8"/>
                <a:gd name="T44" fmla="*/ 2 w 9"/>
                <a:gd name="T45" fmla="*/ 7 h 8"/>
                <a:gd name="T46" fmla="*/ 2 w 9"/>
                <a:gd name="T47" fmla="*/ 7 h 8"/>
                <a:gd name="T48" fmla="*/ 2 w 9"/>
                <a:gd name="T49" fmla="*/ 7 h 8"/>
                <a:gd name="T50" fmla="*/ 3 w 9"/>
                <a:gd name="T51" fmla="*/ 8 h 8"/>
                <a:gd name="T52" fmla="*/ 2 w 9"/>
                <a:gd name="T53" fmla="*/ 8 h 8"/>
                <a:gd name="T54" fmla="*/ 0 w 9"/>
                <a:gd name="T55" fmla="*/ 6 h 8"/>
                <a:gd name="T56" fmla="*/ 0 w 9"/>
                <a:gd name="T57" fmla="*/ 6 h 8"/>
                <a:gd name="T58" fmla="*/ 0 w 9"/>
                <a:gd name="T59" fmla="*/ 6 h 8"/>
                <a:gd name="T60" fmla="*/ 1 w 9"/>
                <a:gd name="T61" fmla="*/ 6 h 8"/>
                <a:gd name="T62" fmla="*/ 1 w 9"/>
                <a:gd name="T63" fmla="*/ 6 h 8"/>
                <a:gd name="T64" fmla="*/ 1 w 9"/>
                <a:gd name="T65" fmla="*/ 5 h 8"/>
                <a:gd name="T66" fmla="*/ 5 w 9"/>
                <a:gd name="T67" fmla="*/ 1 h 8"/>
                <a:gd name="T68" fmla="*/ 5 w 9"/>
                <a:gd name="T69" fmla="*/ 1 h 8"/>
                <a:gd name="T70" fmla="*/ 5 w 9"/>
                <a:gd name="T71" fmla="*/ 0 h 8"/>
                <a:gd name="T72" fmla="*/ 5 w 9"/>
                <a:gd name="T73" fmla="*/ 0 h 8"/>
                <a:gd name="T74" fmla="*/ 5 w 9"/>
                <a:gd name="T75" fmla="*/ 0 h 8"/>
                <a:gd name="T76" fmla="*/ 5 w 9"/>
                <a:gd name="T77" fmla="*/ 0 h 8"/>
                <a:gd name="T78" fmla="*/ 9 w 9"/>
                <a:gd name="T79" fmla="*/ 3 h 8"/>
                <a:gd name="T80" fmla="*/ 8 w 9"/>
                <a:gd name="T8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" h="8">
                  <a:moveTo>
                    <a:pt x="8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4" name="Freeform 194"/>
            <p:cNvSpPr/>
            <p:nvPr/>
          </p:nvSpPr>
          <p:spPr bwMode="auto">
            <a:xfrm>
              <a:off x="6582568" y="1453356"/>
              <a:ext cx="30163" cy="38100"/>
            </a:xfrm>
            <a:custGeom>
              <a:avLst/>
              <a:gdLst>
                <a:gd name="T0" fmla="*/ 7 w 8"/>
                <a:gd name="T1" fmla="*/ 5 h 10"/>
                <a:gd name="T2" fmla="*/ 7 w 8"/>
                <a:gd name="T3" fmla="*/ 5 h 10"/>
                <a:gd name="T4" fmla="*/ 7 w 8"/>
                <a:gd name="T5" fmla="*/ 4 h 10"/>
                <a:gd name="T6" fmla="*/ 7 w 8"/>
                <a:gd name="T7" fmla="*/ 3 h 10"/>
                <a:gd name="T8" fmla="*/ 7 w 8"/>
                <a:gd name="T9" fmla="*/ 3 h 10"/>
                <a:gd name="T10" fmla="*/ 7 w 8"/>
                <a:gd name="T11" fmla="*/ 3 h 10"/>
                <a:gd name="T12" fmla="*/ 6 w 8"/>
                <a:gd name="T13" fmla="*/ 3 h 10"/>
                <a:gd name="T14" fmla="*/ 3 w 8"/>
                <a:gd name="T15" fmla="*/ 8 h 10"/>
                <a:gd name="T16" fmla="*/ 3 w 8"/>
                <a:gd name="T17" fmla="*/ 8 h 10"/>
                <a:gd name="T18" fmla="*/ 3 w 8"/>
                <a:gd name="T19" fmla="*/ 9 h 10"/>
                <a:gd name="T20" fmla="*/ 3 w 8"/>
                <a:gd name="T21" fmla="*/ 9 h 10"/>
                <a:gd name="T22" fmla="*/ 3 w 8"/>
                <a:gd name="T23" fmla="*/ 9 h 10"/>
                <a:gd name="T24" fmla="*/ 3 w 8"/>
                <a:gd name="T25" fmla="*/ 10 h 10"/>
                <a:gd name="T26" fmla="*/ 0 w 8"/>
                <a:gd name="T27" fmla="*/ 8 h 10"/>
                <a:gd name="T28" fmla="*/ 0 w 8"/>
                <a:gd name="T29" fmla="*/ 7 h 10"/>
                <a:gd name="T30" fmla="*/ 1 w 8"/>
                <a:gd name="T31" fmla="*/ 7 h 10"/>
                <a:gd name="T32" fmla="*/ 1 w 8"/>
                <a:gd name="T33" fmla="*/ 8 h 10"/>
                <a:gd name="T34" fmla="*/ 1 w 8"/>
                <a:gd name="T35" fmla="*/ 7 h 10"/>
                <a:gd name="T36" fmla="*/ 2 w 8"/>
                <a:gd name="T37" fmla="*/ 7 h 10"/>
                <a:gd name="T38" fmla="*/ 5 w 8"/>
                <a:gd name="T39" fmla="*/ 2 h 10"/>
                <a:gd name="T40" fmla="*/ 5 w 8"/>
                <a:gd name="T41" fmla="*/ 2 h 10"/>
                <a:gd name="T42" fmla="*/ 5 w 8"/>
                <a:gd name="T43" fmla="*/ 2 h 10"/>
                <a:gd name="T44" fmla="*/ 5 w 8"/>
                <a:gd name="T45" fmla="*/ 1 h 10"/>
                <a:gd name="T46" fmla="*/ 4 w 8"/>
                <a:gd name="T47" fmla="*/ 2 h 10"/>
                <a:gd name="T48" fmla="*/ 3 w 8"/>
                <a:gd name="T49" fmla="*/ 2 h 10"/>
                <a:gd name="T50" fmla="*/ 3 w 8"/>
                <a:gd name="T51" fmla="*/ 2 h 10"/>
                <a:gd name="T52" fmla="*/ 4 w 8"/>
                <a:gd name="T53" fmla="*/ 0 h 10"/>
                <a:gd name="T54" fmla="*/ 8 w 8"/>
                <a:gd name="T55" fmla="*/ 4 h 10"/>
                <a:gd name="T56" fmla="*/ 7 w 8"/>
                <a:gd name="T5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0">
                  <a:moveTo>
                    <a:pt x="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4"/>
                    <a:pt x="8" y="4"/>
                    <a:pt x="8" y="4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5" name="Freeform 195"/>
            <p:cNvSpPr/>
            <p:nvPr/>
          </p:nvSpPr>
          <p:spPr bwMode="auto">
            <a:xfrm>
              <a:off x="6598443" y="1469231"/>
              <a:ext cx="41275" cy="36513"/>
            </a:xfrm>
            <a:custGeom>
              <a:avLst/>
              <a:gdLst>
                <a:gd name="T0" fmla="*/ 6 w 11"/>
                <a:gd name="T1" fmla="*/ 10 h 10"/>
                <a:gd name="T2" fmla="*/ 4 w 11"/>
                <a:gd name="T3" fmla="*/ 9 h 10"/>
                <a:gd name="T4" fmla="*/ 4 w 11"/>
                <a:gd name="T5" fmla="*/ 8 h 10"/>
                <a:gd name="T6" fmla="*/ 4 w 11"/>
                <a:gd name="T7" fmla="*/ 8 h 10"/>
                <a:gd name="T8" fmla="*/ 4 w 11"/>
                <a:gd name="T9" fmla="*/ 9 h 10"/>
                <a:gd name="T10" fmla="*/ 5 w 11"/>
                <a:gd name="T11" fmla="*/ 8 h 10"/>
                <a:gd name="T12" fmla="*/ 5 w 11"/>
                <a:gd name="T13" fmla="*/ 8 h 10"/>
                <a:gd name="T14" fmla="*/ 6 w 11"/>
                <a:gd name="T15" fmla="*/ 6 h 10"/>
                <a:gd name="T16" fmla="*/ 4 w 11"/>
                <a:gd name="T17" fmla="*/ 5 h 10"/>
                <a:gd name="T18" fmla="*/ 3 w 11"/>
                <a:gd name="T19" fmla="*/ 7 h 10"/>
                <a:gd name="T20" fmla="*/ 3 w 11"/>
                <a:gd name="T21" fmla="*/ 7 h 10"/>
                <a:gd name="T22" fmla="*/ 3 w 11"/>
                <a:gd name="T23" fmla="*/ 7 h 10"/>
                <a:gd name="T24" fmla="*/ 3 w 11"/>
                <a:gd name="T25" fmla="*/ 8 h 10"/>
                <a:gd name="T26" fmla="*/ 3 w 11"/>
                <a:gd name="T27" fmla="*/ 8 h 10"/>
                <a:gd name="T28" fmla="*/ 3 w 11"/>
                <a:gd name="T29" fmla="*/ 8 h 10"/>
                <a:gd name="T30" fmla="*/ 0 w 11"/>
                <a:gd name="T31" fmla="*/ 7 h 10"/>
                <a:gd name="T32" fmla="*/ 1 w 11"/>
                <a:gd name="T33" fmla="*/ 6 h 10"/>
                <a:gd name="T34" fmla="*/ 1 w 11"/>
                <a:gd name="T35" fmla="*/ 6 h 10"/>
                <a:gd name="T36" fmla="*/ 1 w 11"/>
                <a:gd name="T37" fmla="*/ 6 h 10"/>
                <a:gd name="T38" fmla="*/ 1 w 11"/>
                <a:gd name="T39" fmla="*/ 6 h 10"/>
                <a:gd name="T40" fmla="*/ 2 w 11"/>
                <a:gd name="T41" fmla="*/ 6 h 10"/>
                <a:gd name="T42" fmla="*/ 5 w 11"/>
                <a:gd name="T43" fmla="*/ 1 h 10"/>
                <a:gd name="T44" fmla="*/ 5 w 11"/>
                <a:gd name="T45" fmla="*/ 1 h 10"/>
                <a:gd name="T46" fmla="*/ 5 w 11"/>
                <a:gd name="T47" fmla="*/ 1 h 10"/>
                <a:gd name="T48" fmla="*/ 5 w 11"/>
                <a:gd name="T49" fmla="*/ 0 h 10"/>
                <a:gd name="T50" fmla="*/ 4 w 11"/>
                <a:gd name="T51" fmla="*/ 0 h 10"/>
                <a:gd name="T52" fmla="*/ 5 w 11"/>
                <a:gd name="T53" fmla="*/ 0 h 10"/>
                <a:gd name="T54" fmla="*/ 7 w 11"/>
                <a:gd name="T55" fmla="*/ 1 h 10"/>
                <a:gd name="T56" fmla="*/ 7 w 11"/>
                <a:gd name="T57" fmla="*/ 2 h 10"/>
                <a:gd name="T58" fmla="*/ 7 w 11"/>
                <a:gd name="T59" fmla="*/ 2 h 10"/>
                <a:gd name="T60" fmla="*/ 6 w 11"/>
                <a:gd name="T61" fmla="*/ 2 h 10"/>
                <a:gd name="T62" fmla="*/ 6 w 11"/>
                <a:gd name="T63" fmla="*/ 2 h 10"/>
                <a:gd name="T64" fmla="*/ 6 w 11"/>
                <a:gd name="T65" fmla="*/ 2 h 10"/>
                <a:gd name="T66" fmla="*/ 5 w 11"/>
                <a:gd name="T67" fmla="*/ 4 h 10"/>
                <a:gd name="T68" fmla="*/ 7 w 11"/>
                <a:gd name="T69" fmla="*/ 5 h 10"/>
                <a:gd name="T70" fmla="*/ 8 w 11"/>
                <a:gd name="T71" fmla="*/ 3 h 10"/>
                <a:gd name="T72" fmla="*/ 8 w 11"/>
                <a:gd name="T73" fmla="*/ 3 h 10"/>
                <a:gd name="T74" fmla="*/ 8 w 11"/>
                <a:gd name="T75" fmla="*/ 3 h 10"/>
                <a:gd name="T76" fmla="*/ 8 w 11"/>
                <a:gd name="T77" fmla="*/ 2 h 10"/>
                <a:gd name="T78" fmla="*/ 8 w 11"/>
                <a:gd name="T79" fmla="*/ 2 h 10"/>
                <a:gd name="T80" fmla="*/ 8 w 11"/>
                <a:gd name="T81" fmla="*/ 2 h 10"/>
                <a:gd name="T82" fmla="*/ 11 w 11"/>
                <a:gd name="T83" fmla="*/ 3 h 10"/>
                <a:gd name="T84" fmla="*/ 10 w 11"/>
                <a:gd name="T85" fmla="*/ 4 h 10"/>
                <a:gd name="T86" fmla="*/ 10 w 11"/>
                <a:gd name="T87" fmla="*/ 4 h 10"/>
                <a:gd name="T88" fmla="*/ 10 w 11"/>
                <a:gd name="T89" fmla="*/ 4 h 10"/>
                <a:gd name="T90" fmla="*/ 9 w 11"/>
                <a:gd name="T91" fmla="*/ 4 h 10"/>
                <a:gd name="T92" fmla="*/ 9 w 11"/>
                <a:gd name="T93" fmla="*/ 4 h 10"/>
                <a:gd name="T94" fmla="*/ 6 w 11"/>
                <a:gd name="T95" fmla="*/ 9 h 10"/>
                <a:gd name="T96" fmla="*/ 6 w 11"/>
                <a:gd name="T97" fmla="*/ 9 h 10"/>
                <a:gd name="T98" fmla="*/ 6 w 11"/>
                <a:gd name="T99" fmla="*/ 10 h 10"/>
                <a:gd name="T100" fmla="*/ 6 w 11"/>
                <a:gd name="T101" fmla="*/ 10 h 10"/>
                <a:gd name="T102" fmla="*/ 6 w 11"/>
                <a:gd name="T10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6" name="Freeform 196"/>
            <p:cNvSpPr/>
            <p:nvPr/>
          </p:nvSpPr>
          <p:spPr bwMode="auto">
            <a:xfrm>
              <a:off x="6623843" y="1483518"/>
              <a:ext cx="33338" cy="34925"/>
            </a:xfrm>
            <a:custGeom>
              <a:avLst/>
              <a:gdLst>
                <a:gd name="T0" fmla="*/ 8 w 9"/>
                <a:gd name="T1" fmla="*/ 4 h 9"/>
                <a:gd name="T2" fmla="*/ 7 w 9"/>
                <a:gd name="T3" fmla="*/ 4 h 9"/>
                <a:gd name="T4" fmla="*/ 7 w 9"/>
                <a:gd name="T5" fmla="*/ 3 h 9"/>
                <a:gd name="T6" fmla="*/ 7 w 9"/>
                <a:gd name="T7" fmla="*/ 2 h 9"/>
                <a:gd name="T8" fmla="*/ 7 w 9"/>
                <a:gd name="T9" fmla="*/ 2 h 9"/>
                <a:gd name="T10" fmla="*/ 7 w 9"/>
                <a:gd name="T11" fmla="*/ 2 h 9"/>
                <a:gd name="T12" fmla="*/ 6 w 9"/>
                <a:gd name="T13" fmla="*/ 1 h 9"/>
                <a:gd name="T14" fmla="*/ 4 w 9"/>
                <a:gd name="T15" fmla="*/ 4 h 9"/>
                <a:gd name="T16" fmla="*/ 5 w 9"/>
                <a:gd name="T17" fmla="*/ 4 h 9"/>
                <a:gd name="T18" fmla="*/ 5 w 9"/>
                <a:gd name="T19" fmla="*/ 4 h 9"/>
                <a:gd name="T20" fmla="*/ 6 w 9"/>
                <a:gd name="T21" fmla="*/ 4 h 9"/>
                <a:gd name="T22" fmla="*/ 6 w 9"/>
                <a:gd name="T23" fmla="*/ 4 h 9"/>
                <a:gd name="T24" fmla="*/ 6 w 9"/>
                <a:gd name="T25" fmla="*/ 4 h 9"/>
                <a:gd name="T26" fmla="*/ 7 w 9"/>
                <a:gd name="T27" fmla="*/ 4 h 9"/>
                <a:gd name="T28" fmla="*/ 5 w 9"/>
                <a:gd name="T29" fmla="*/ 7 h 9"/>
                <a:gd name="T30" fmla="*/ 5 w 9"/>
                <a:gd name="T31" fmla="*/ 7 h 9"/>
                <a:gd name="T32" fmla="*/ 5 w 9"/>
                <a:gd name="T33" fmla="*/ 6 h 9"/>
                <a:gd name="T34" fmla="*/ 5 w 9"/>
                <a:gd name="T35" fmla="*/ 5 h 9"/>
                <a:gd name="T36" fmla="*/ 5 w 9"/>
                <a:gd name="T37" fmla="*/ 5 h 9"/>
                <a:gd name="T38" fmla="*/ 5 w 9"/>
                <a:gd name="T39" fmla="*/ 5 h 9"/>
                <a:gd name="T40" fmla="*/ 4 w 9"/>
                <a:gd name="T41" fmla="*/ 4 h 9"/>
                <a:gd name="T42" fmla="*/ 3 w 9"/>
                <a:gd name="T43" fmla="*/ 7 h 9"/>
                <a:gd name="T44" fmla="*/ 3 w 9"/>
                <a:gd name="T45" fmla="*/ 7 h 9"/>
                <a:gd name="T46" fmla="*/ 3 w 9"/>
                <a:gd name="T47" fmla="*/ 7 h 9"/>
                <a:gd name="T48" fmla="*/ 3 w 9"/>
                <a:gd name="T49" fmla="*/ 8 h 9"/>
                <a:gd name="T50" fmla="*/ 3 w 9"/>
                <a:gd name="T51" fmla="*/ 8 h 9"/>
                <a:gd name="T52" fmla="*/ 3 w 9"/>
                <a:gd name="T53" fmla="*/ 8 h 9"/>
                <a:gd name="T54" fmla="*/ 4 w 9"/>
                <a:gd name="T55" fmla="*/ 8 h 9"/>
                <a:gd name="T56" fmla="*/ 4 w 9"/>
                <a:gd name="T57" fmla="*/ 8 h 9"/>
                <a:gd name="T58" fmla="*/ 4 w 9"/>
                <a:gd name="T59" fmla="*/ 8 h 9"/>
                <a:gd name="T60" fmla="*/ 5 w 9"/>
                <a:gd name="T61" fmla="*/ 8 h 9"/>
                <a:gd name="T62" fmla="*/ 6 w 9"/>
                <a:gd name="T63" fmla="*/ 7 h 9"/>
                <a:gd name="T64" fmla="*/ 6 w 9"/>
                <a:gd name="T65" fmla="*/ 7 h 9"/>
                <a:gd name="T66" fmla="*/ 5 w 9"/>
                <a:gd name="T67" fmla="*/ 9 h 9"/>
                <a:gd name="T68" fmla="*/ 0 w 9"/>
                <a:gd name="T69" fmla="*/ 7 h 9"/>
                <a:gd name="T70" fmla="*/ 0 w 9"/>
                <a:gd name="T71" fmla="*/ 6 h 9"/>
                <a:gd name="T72" fmla="*/ 1 w 9"/>
                <a:gd name="T73" fmla="*/ 7 h 9"/>
                <a:gd name="T74" fmla="*/ 1 w 9"/>
                <a:gd name="T75" fmla="*/ 7 h 9"/>
                <a:gd name="T76" fmla="*/ 1 w 9"/>
                <a:gd name="T77" fmla="*/ 7 h 9"/>
                <a:gd name="T78" fmla="*/ 1 w 9"/>
                <a:gd name="T79" fmla="*/ 6 h 9"/>
                <a:gd name="T80" fmla="*/ 4 w 9"/>
                <a:gd name="T81" fmla="*/ 1 h 9"/>
                <a:gd name="T82" fmla="*/ 4 w 9"/>
                <a:gd name="T83" fmla="*/ 1 h 9"/>
                <a:gd name="T84" fmla="*/ 4 w 9"/>
                <a:gd name="T85" fmla="*/ 1 h 9"/>
                <a:gd name="T86" fmla="*/ 4 w 9"/>
                <a:gd name="T87" fmla="*/ 0 h 9"/>
                <a:gd name="T88" fmla="*/ 4 w 9"/>
                <a:gd name="T89" fmla="*/ 0 h 9"/>
                <a:gd name="T90" fmla="*/ 4 w 9"/>
                <a:gd name="T91" fmla="*/ 0 h 9"/>
                <a:gd name="T92" fmla="*/ 9 w 9"/>
                <a:gd name="T93" fmla="*/ 2 h 9"/>
                <a:gd name="T94" fmla="*/ 8 w 9"/>
                <a:gd name="T9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9"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9" y="2"/>
                    <a:pt x="9" y="2"/>
                    <a:pt x="9" y="2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7" name="Freeform 197"/>
            <p:cNvSpPr/>
            <p:nvPr/>
          </p:nvSpPr>
          <p:spPr bwMode="auto">
            <a:xfrm>
              <a:off x="6657181" y="1499393"/>
              <a:ext cx="30163" cy="33338"/>
            </a:xfrm>
            <a:custGeom>
              <a:avLst/>
              <a:gdLst>
                <a:gd name="T0" fmla="*/ 8 w 8"/>
                <a:gd name="T1" fmla="*/ 3 h 9"/>
                <a:gd name="T2" fmla="*/ 8 w 8"/>
                <a:gd name="T3" fmla="*/ 3 h 9"/>
                <a:gd name="T4" fmla="*/ 7 w 8"/>
                <a:gd name="T5" fmla="*/ 3 h 9"/>
                <a:gd name="T6" fmla="*/ 7 w 8"/>
                <a:gd name="T7" fmla="*/ 3 h 9"/>
                <a:gd name="T8" fmla="*/ 6 w 8"/>
                <a:gd name="T9" fmla="*/ 4 h 9"/>
                <a:gd name="T10" fmla="*/ 5 w 8"/>
                <a:gd name="T11" fmla="*/ 7 h 9"/>
                <a:gd name="T12" fmla="*/ 4 w 8"/>
                <a:gd name="T13" fmla="*/ 9 h 9"/>
                <a:gd name="T14" fmla="*/ 2 w 8"/>
                <a:gd name="T15" fmla="*/ 9 h 9"/>
                <a:gd name="T16" fmla="*/ 0 w 8"/>
                <a:gd name="T17" fmla="*/ 7 h 9"/>
                <a:gd name="T18" fmla="*/ 1 w 8"/>
                <a:gd name="T19" fmla="*/ 5 h 9"/>
                <a:gd name="T20" fmla="*/ 2 w 8"/>
                <a:gd name="T21" fmla="*/ 1 h 9"/>
                <a:gd name="T22" fmla="*/ 2 w 8"/>
                <a:gd name="T23" fmla="*/ 1 h 9"/>
                <a:gd name="T24" fmla="*/ 2 w 8"/>
                <a:gd name="T25" fmla="*/ 0 h 9"/>
                <a:gd name="T26" fmla="*/ 2 w 8"/>
                <a:gd name="T27" fmla="*/ 0 h 9"/>
                <a:gd name="T28" fmla="*/ 2 w 8"/>
                <a:gd name="T29" fmla="*/ 0 h 9"/>
                <a:gd name="T30" fmla="*/ 2 w 8"/>
                <a:gd name="T31" fmla="*/ 0 h 9"/>
                <a:gd name="T32" fmla="*/ 5 w 8"/>
                <a:gd name="T33" fmla="*/ 1 h 9"/>
                <a:gd name="T34" fmla="*/ 5 w 8"/>
                <a:gd name="T35" fmla="*/ 1 h 9"/>
                <a:gd name="T36" fmla="*/ 4 w 8"/>
                <a:gd name="T37" fmla="*/ 1 h 9"/>
                <a:gd name="T38" fmla="*/ 4 w 8"/>
                <a:gd name="T39" fmla="*/ 1 h 9"/>
                <a:gd name="T40" fmla="*/ 4 w 8"/>
                <a:gd name="T41" fmla="*/ 1 h 9"/>
                <a:gd name="T42" fmla="*/ 4 w 8"/>
                <a:gd name="T43" fmla="*/ 2 h 9"/>
                <a:gd name="T44" fmla="*/ 2 w 8"/>
                <a:gd name="T45" fmla="*/ 5 h 9"/>
                <a:gd name="T46" fmla="*/ 2 w 8"/>
                <a:gd name="T47" fmla="*/ 7 h 9"/>
                <a:gd name="T48" fmla="*/ 2 w 8"/>
                <a:gd name="T49" fmla="*/ 8 h 9"/>
                <a:gd name="T50" fmla="*/ 4 w 8"/>
                <a:gd name="T51" fmla="*/ 8 h 9"/>
                <a:gd name="T52" fmla="*/ 5 w 8"/>
                <a:gd name="T53" fmla="*/ 6 h 9"/>
                <a:gd name="T54" fmla="*/ 6 w 8"/>
                <a:gd name="T55" fmla="*/ 4 h 9"/>
                <a:gd name="T56" fmla="*/ 6 w 8"/>
                <a:gd name="T57" fmla="*/ 3 h 9"/>
                <a:gd name="T58" fmla="*/ 6 w 8"/>
                <a:gd name="T59" fmla="*/ 2 h 9"/>
                <a:gd name="T60" fmla="*/ 6 w 8"/>
                <a:gd name="T61" fmla="*/ 2 h 9"/>
                <a:gd name="T62" fmla="*/ 6 w 8"/>
                <a:gd name="T63" fmla="*/ 2 h 9"/>
                <a:gd name="T64" fmla="*/ 6 w 8"/>
                <a:gd name="T65" fmla="*/ 1 h 9"/>
                <a:gd name="T66" fmla="*/ 8 w 8"/>
                <a:gd name="T67" fmla="*/ 2 h 9"/>
                <a:gd name="T68" fmla="*/ 8 w 8"/>
                <a:gd name="T6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9"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4"/>
                    <a:pt x="6" y="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6"/>
                    <a:pt x="0" y="6"/>
                    <a:pt x="1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4" y="7"/>
                    <a:pt x="5" y="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8" y="2"/>
                    <a:pt x="8" y="2"/>
                  </a:cubicBezTo>
                  <a:lnTo>
                    <a:pt x="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8" name="Freeform 198"/>
            <p:cNvSpPr/>
            <p:nvPr/>
          </p:nvSpPr>
          <p:spPr bwMode="auto">
            <a:xfrm>
              <a:off x="6676231" y="1505743"/>
              <a:ext cx="38100" cy="38100"/>
            </a:xfrm>
            <a:custGeom>
              <a:avLst/>
              <a:gdLst>
                <a:gd name="T0" fmla="*/ 9 w 10"/>
                <a:gd name="T1" fmla="*/ 3 h 10"/>
                <a:gd name="T2" fmla="*/ 9 w 10"/>
                <a:gd name="T3" fmla="*/ 3 h 10"/>
                <a:gd name="T4" fmla="*/ 9 w 10"/>
                <a:gd name="T5" fmla="*/ 3 h 10"/>
                <a:gd name="T6" fmla="*/ 8 w 10"/>
                <a:gd name="T7" fmla="*/ 4 h 10"/>
                <a:gd name="T8" fmla="*/ 8 w 10"/>
                <a:gd name="T9" fmla="*/ 5 h 10"/>
                <a:gd name="T10" fmla="*/ 6 w 10"/>
                <a:gd name="T11" fmla="*/ 10 h 10"/>
                <a:gd name="T12" fmla="*/ 5 w 10"/>
                <a:gd name="T13" fmla="*/ 10 h 10"/>
                <a:gd name="T14" fmla="*/ 4 w 10"/>
                <a:gd name="T15" fmla="*/ 3 h 10"/>
                <a:gd name="T16" fmla="*/ 3 w 10"/>
                <a:gd name="T17" fmla="*/ 6 h 10"/>
                <a:gd name="T18" fmla="*/ 2 w 10"/>
                <a:gd name="T19" fmla="*/ 7 h 10"/>
                <a:gd name="T20" fmla="*/ 2 w 10"/>
                <a:gd name="T21" fmla="*/ 8 h 10"/>
                <a:gd name="T22" fmla="*/ 3 w 10"/>
                <a:gd name="T23" fmla="*/ 8 h 10"/>
                <a:gd name="T24" fmla="*/ 3 w 10"/>
                <a:gd name="T25" fmla="*/ 8 h 10"/>
                <a:gd name="T26" fmla="*/ 3 w 10"/>
                <a:gd name="T27" fmla="*/ 9 h 10"/>
                <a:gd name="T28" fmla="*/ 0 w 10"/>
                <a:gd name="T29" fmla="*/ 8 h 10"/>
                <a:gd name="T30" fmla="*/ 1 w 10"/>
                <a:gd name="T31" fmla="*/ 8 h 10"/>
                <a:gd name="T32" fmla="*/ 1 w 10"/>
                <a:gd name="T33" fmla="*/ 8 h 10"/>
                <a:gd name="T34" fmla="*/ 1 w 10"/>
                <a:gd name="T35" fmla="*/ 8 h 10"/>
                <a:gd name="T36" fmla="*/ 2 w 10"/>
                <a:gd name="T37" fmla="*/ 7 h 10"/>
                <a:gd name="T38" fmla="*/ 2 w 10"/>
                <a:gd name="T39" fmla="*/ 6 h 10"/>
                <a:gd name="T40" fmla="*/ 4 w 10"/>
                <a:gd name="T41" fmla="*/ 2 h 10"/>
                <a:gd name="T42" fmla="*/ 4 w 10"/>
                <a:gd name="T43" fmla="*/ 2 h 10"/>
                <a:gd name="T44" fmla="*/ 4 w 10"/>
                <a:gd name="T45" fmla="*/ 1 h 10"/>
                <a:gd name="T46" fmla="*/ 3 w 10"/>
                <a:gd name="T47" fmla="*/ 1 h 10"/>
                <a:gd name="T48" fmla="*/ 3 w 10"/>
                <a:gd name="T49" fmla="*/ 1 h 10"/>
                <a:gd name="T50" fmla="*/ 3 w 10"/>
                <a:gd name="T51" fmla="*/ 0 h 10"/>
                <a:gd name="T52" fmla="*/ 5 w 10"/>
                <a:gd name="T53" fmla="*/ 1 h 10"/>
                <a:gd name="T54" fmla="*/ 6 w 10"/>
                <a:gd name="T55" fmla="*/ 7 h 10"/>
                <a:gd name="T56" fmla="*/ 7 w 10"/>
                <a:gd name="T57" fmla="*/ 4 h 10"/>
                <a:gd name="T58" fmla="*/ 8 w 10"/>
                <a:gd name="T59" fmla="*/ 3 h 10"/>
                <a:gd name="T60" fmla="*/ 8 w 10"/>
                <a:gd name="T61" fmla="*/ 3 h 10"/>
                <a:gd name="T62" fmla="*/ 7 w 10"/>
                <a:gd name="T63" fmla="*/ 3 h 10"/>
                <a:gd name="T64" fmla="*/ 7 w 10"/>
                <a:gd name="T65" fmla="*/ 2 h 10"/>
                <a:gd name="T66" fmla="*/ 7 w 10"/>
                <a:gd name="T67" fmla="*/ 2 h 10"/>
                <a:gd name="T68" fmla="*/ 10 w 10"/>
                <a:gd name="T69" fmla="*/ 3 h 10"/>
                <a:gd name="T70" fmla="*/ 9 w 10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0" y="3"/>
                    <a:pt x="10" y="3"/>
                    <a:pt x="10" y="3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9" name="Freeform 199"/>
            <p:cNvSpPr/>
            <p:nvPr/>
          </p:nvSpPr>
          <p:spPr bwMode="auto">
            <a:xfrm>
              <a:off x="6703218" y="1518443"/>
              <a:ext cx="22225" cy="33338"/>
            </a:xfrm>
            <a:custGeom>
              <a:avLst/>
              <a:gdLst>
                <a:gd name="T0" fmla="*/ 3 w 6"/>
                <a:gd name="T1" fmla="*/ 9 h 9"/>
                <a:gd name="T2" fmla="*/ 0 w 6"/>
                <a:gd name="T3" fmla="*/ 8 h 9"/>
                <a:gd name="T4" fmla="*/ 1 w 6"/>
                <a:gd name="T5" fmla="*/ 7 h 9"/>
                <a:gd name="T6" fmla="*/ 1 w 6"/>
                <a:gd name="T7" fmla="*/ 7 h 9"/>
                <a:gd name="T8" fmla="*/ 1 w 6"/>
                <a:gd name="T9" fmla="*/ 7 h 9"/>
                <a:gd name="T10" fmla="*/ 1 w 6"/>
                <a:gd name="T11" fmla="*/ 7 h 9"/>
                <a:gd name="T12" fmla="*/ 2 w 6"/>
                <a:gd name="T13" fmla="*/ 7 h 9"/>
                <a:gd name="T14" fmla="*/ 3 w 6"/>
                <a:gd name="T15" fmla="*/ 1 h 9"/>
                <a:gd name="T16" fmla="*/ 3 w 6"/>
                <a:gd name="T17" fmla="*/ 1 h 9"/>
                <a:gd name="T18" fmla="*/ 3 w 6"/>
                <a:gd name="T19" fmla="*/ 1 h 9"/>
                <a:gd name="T20" fmla="*/ 3 w 6"/>
                <a:gd name="T21" fmla="*/ 0 h 9"/>
                <a:gd name="T22" fmla="*/ 3 w 6"/>
                <a:gd name="T23" fmla="*/ 0 h 9"/>
                <a:gd name="T24" fmla="*/ 3 w 6"/>
                <a:gd name="T25" fmla="*/ 0 h 9"/>
                <a:gd name="T26" fmla="*/ 6 w 6"/>
                <a:gd name="T27" fmla="*/ 1 h 9"/>
                <a:gd name="T28" fmla="*/ 6 w 6"/>
                <a:gd name="T29" fmla="*/ 1 h 9"/>
                <a:gd name="T30" fmla="*/ 6 w 6"/>
                <a:gd name="T31" fmla="*/ 1 h 9"/>
                <a:gd name="T32" fmla="*/ 5 w 6"/>
                <a:gd name="T33" fmla="*/ 1 h 9"/>
                <a:gd name="T34" fmla="*/ 5 w 6"/>
                <a:gd name="T35" fmla="*/ 1 h 9"/>
                <a:gd name="T36" fmla="*/ 5 w 6"/>
                <a:gd name="T37" fmla="*/ 2 h 9"/>
                <a:gd name="T38" fmla="*/ 3 w 6"/>
                <a:gd name="T39" fmla="*/ 7 h 9"/>
                <a:gd name="T40" fmla="*/ 3 w 6"/>
                <a:gd name="T41" fmla="*/ 7 h 9"/>
                <a:gd name="T42" fmla="*/ 3 w 6"/>
                <a:gd name="T43" fmla="*/ 8 h 9"/>
                <a:gd name="T44" fmla="*/ 3 w 6"/>
                <a:gd name="T45" fmla="*/ 8 h 9"/>
                <a:gd name="T46" fmla="*/ 4 w 6"/>
                <a:gd name="T47" fmla="*/ 8 h 9"/>
                <a:gd name="T48" fmla="*/ 3 w 6"/>
                <a:gd name="T4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0" name="Freeform 200"/>
            <p:cNvSpPr/>
            <p:nvPr/>
          </p:nvSpPr>
          <p:spPr bwMode="auto">
            <a:xfrm>
              <a:off x="6725443" y="1521618"/>
              <a:ext cx="22225" cy="33338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2 h 9"/>
                <a:gd name="T4" fmla="*/ 6 w 6"/>
                <a:gd name="T5" fmla="*/ 2 h 9"/>
                <a:gd name="T6" fmla="*/ 5 w 6"/>
                <a:gd name="T7" fmla="*/ 2 h 9"/>
                <a:gd name="T8" fmla="*/ 5 w 6"/>
                <a:gd name="T9" fmla="*/ 3 h 9"/>
                <a:gd name="T10" fmla="*/ 5 w 6"/>
                <a:gd name="T11" fmla="*/ 4 h 9"/>
                <a:gd name="T12" fmla="*/ 4 w 6"/>
                <a:gd name="T13" fmla="*/ 5 h 9"/>
                <a:gd name="T14" fmla="*/ 2 w 6"/>
                <a:gd name="T15" fmla="*/ 7 h 9"/>
                <a:gd name="T16" fmla="*/ 1 w 6"/>
                <a:gd name="T17" fmla="*/ 9 h 9"/>
                <a:gd name="T18" fmla="*/ 1 w 6"/>
                <a:gd name="T19" fmla="*/ 9 h 9"/>
                <a:gd name="T20" fmla="*/ 1 w 6"/>
                <a:gd name="T21" fmla="*/ 4 h 9"/>
                <a:gd name="T22" fmla="*/ 1 w 6"/>
                <a:gd name="T23" fmla="*/ 1 h 9"/>
                <a:gd name="T24" fmla="*/ 0 w 6"/>
                <a:gd name="T25" fmla="*/ 1 h 9"/>
                <a:gd name="T26" fmla="*/ 0 w 6"/>
                <a:gd name="T27" fmla="*/ 1 h 9"/>
                <a:gd name="T28" fmla="*/ 0 w 6"/>
                <a:gd name="T29" fmla="*/ 0 h 9"/>
                <a:gd name="T30" fmla="*/ 0 w 6"/>
                <a:gd name="T31" fmla="*/ 0 h 9"/>
                <a:gd name="T32" fmla="*/ 0 w 6"/>
                <a:gd name="T33" fmla="*/ 0 h 9"/>
                <a:gd name="T34" fmla="*/ 3 w 6"/>
                <a:gd name="T35" fmla="*/ 1 h 9"/>
                <a:gd name="T36" fmla="*/ 3 w 6"/>
                <a:gd name="T37" fmla="*/ 1 h 9"/>
                <a:gd name="T38" fmla="*/ 2 w 6"/>
                <a:gd name="T39" fmla="*/ 1 h 9"/>
                <a:gd name="T40" fmla="*/ 2 w 6"/>
                <a:gd name="T41" fmla="*/ 1 h 9"/>
                <a:gd name="T42" fmla="*/ 2 w 6"/>
                <a:gd name="T43" fmla="*/ 1 h 9"/>
                <a:gd name="T44" fmla="*/ 2 w 6"/>
                <a:gd name="T45" fmla="*/ 2 h 9"/>
                <a:gd name="T46" fmla="*/ 2 w 6"/>
                <a:gd name="T47" fmla="*/ 3 h 9"/>
                <a:gd name="T48" fmla="*/ 2 w 6"/>
                <a:gd name="T49" fmla="*/ 7 h 9"/>
                <a:gd name="T50" fmla="*/ 3 w 6"/>
                <a:gd name="T51" fmla="*/ 5 h 9"/>
                <a:gd name="T52" fmla="*/ 4 w 6"/>
                <a:gd name="T53" fmla="*/ 3 h 9"/>
                <a:gd name="T54" fmla="*/ 5 w 6"/>
                <a:gd name="T55" fmla="*/ 3 h 9"/>
                <a:gd name="T56" fmla="*/ 5 w 6"/>
                <a:gd name="T57" fmla="*/ 2 h 9"/>
                <a:gd name="T58" fmla="*/ 5 w 6"/>
                <a:gd name="T59" fmla="*/ 2 h 9"/>
                <a:gd name="T60" fmla="*/ 4 w 6"/>
                <a:gd name="T61" fmla="*/ 1 h 9"/>
                <a:gd name="T62" fmla="*/ 4 w 6"/>
                <a:gd name="T63" fmla="*/ 1 h 9"/>
                <a:gd name="T64" fmla="*/ 6 w 6"/>
                <a:gd name="T6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6"/>
                    <a:pt x="3" y="6"/>
                    <a:pt x="2" y="7"/>
                  </a:cubicBezTo>
                  <a:cubicBezTo>
                    <a:pt x="2" y="8"/>
                    <a:pt x="2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7"/>
                    <a:pt x="1" y="6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5"/>
                    <a:pt x="2" y="7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1" name="Freeform 201"/>
            <p:cNvSpPr/>
            <p:nvPr/>
          </p:nvSpPr>
          <p:spPr bwMode="auto">
            <a:xfrm>
              <a:off x="6744493" y="1529556"/>
              <a:ext cx="22225" cy="33338"/>
            </a:xfrm>
            <a:custGeom>
              <a:avLst/>
              <a:gdLst>
                <a:gd name="T0" fmla="*/ 6 w 6"/>
                <a:gd name="T1" fmla="*/ 3 h 9"/>
                <a:gd name="T2" fmla="*/ 6 w 6"/>
                <a:gd name="T3" fmla="*/ 3 h 9"/>
                <a:gd name="T4" fmla="*/ 6 w 6"/>
                <a:gd name="T5" fmla="*/ 2 h 9"/>
                <a:gd name="T6" fmla="*/ 5 w 6"/>
                <a:gd name="T7" fmla="*/ 1 h 9"/>
                <a:gd name="T8" fmla="*/ 5 w 6"/>
                <a:gd name="T9" fmla="*/ 1 h 9"/>
                <a:gd name="T10" fmla="*/ 4 w 6"/>
                <a:gd name="T11" fmla="*/ 1 h 9"/>
                <a:gd name="T12" fmla="*/ 4 w 6"/>
                <a:gd name="T13" fmla="*/ 1 h 9"/>
                <a:gd name="T14" fmla="*/ 3 w 6"/>
                <a:gd name="T15" fmla="*/ 4 h 9"/>
                <a:gd name="T16" fmla="*/ 4 w 6"/>
                <a:gd name="T17" fmla="*/ 4 h 9"/>
                <a:gd name="T18" fmla="*/ 4 w 6"/>
                <a:gd name="T19" fmla="*/ 4 h 9"/>
                <a:gd name="T20" fmla="*/ 4 w 6"/>
                <a:gd name="T21" fmla="*/ 4 h 9"/>
                <a:gd name="T22" fmla="*/ 5 w 6"/>
                <a:gd name="T23" fmla="*/ 3 h 9"/>
                <a:gd name="T24" fmla="*/ 5 w 6"/>
                <a:gd name="T25" fmla="*/ 3 h 9"/>
                <a:gd name="T26" fmla="*/ 5 w 6"/>
                <a:gd name="T27" fmla="*/ 3 h 9"/>
                <a:gd name="T28" fmla="*/ 4 w 6"/>
                <a:gd name="T29" fmla="*/ 6 h 9"/>
                <a:gd name="T30" fmla="*/ 4 w 6"/>
                <a:gd name="T31" fmla="*/ 6 h 9"/>
                <a:gd name="T32" fmla="*/ 4 w 6"/>
                <a:gd name="T33" fmla="*/ 5 h 9"/>
                <a:gd name="T34" fmla="*/ 4 w 6"/>
                <a:gd name="T35" fmla="*/ 5 h 9"/>
                <a:gd name="T36" fmla="*/ 4 w 6"/>
                <a:gd name="T37" fmla="*/ 4 h 9"/>
                <a:gd name="T38" fmla="*/ 3 w 6"/>
                <a:gd name="T39" fmla="*/ 4 h 9"/>
                <a:gd name="T40" fmla="*/ 3 w 6"/>
                <a:gd name="T41" fmla="*/ 4 h 9"/>
                <a:gd name="T42" fmla="*/ 2 w 6"/>
                <a:gd name="T43" fmla="*/ 6 h 9"/>
                <a:gd name="T44" fmla="*/ 2 w 6"/>
                <a:gd name="T45" fmla="*/ 7 h 9"/>
                <a:gd name="T46" fmla="*/ 2 w 6"/>
                <a:gd name="T47" fmla="*/ 7 h 9"/>
                <a:gd name="T48" fmla="*/ 3 w 6"/>
                <a:gd name="T49" fmla="*/ 8 h 9"/>
                <a:gd name="T50" fmla="*/ 3 w 6"/>
                <a:gd name="T51" fmla="*/ 8 h 9"/>
                <a:gd name="T52" fmla="*/ 3 w 6"/>
                <a:gd name="T53" fmla="*/ 8 h 9"/>
                <a:gd name="T54" fmla="*/ 4 w 6"/>
                <a:gd name="T55" fmla="*/ 8 h 9"/>
                <a:gd name="T56" fmla="*/ 4 w 6"/>
                <a:gd name="T57" fmla="*/ 8 h 9"/>
                <a:gd name="T58" fmla="*/ 4 w 6"/>
                <a:gd name="T59" fmla="*/ 8 h 9"/>
                <a:gd name="T60" fmla="*/ 5 w 6"/>
                <a:gd name="T61" fmla="*/ 7 h 9"/>
                <a:gd name="T62" fmla="*/ 5 w 6"/>
                <a:gd name="T63" fmla="*/ 6 h 9"/>
                <a:gd name="T64" fmla="*/ 6 w 6"/>
                <a:gd name="T65" fmla="*/ 6 h 9"/>
                <a:gd name="T66" fmla="*/ 5 w 6"/>
                <a:gd name="T67" fmla="*/ 9 h 9"/>
                <a:gd name="T68" fmla="*/ 0 w 6"/>
                <a:gd name="T69" fmla="*/ 8 h 9"/>
                <a:gd name="T70" fmla="*/ 0 w 6"/>
                <a:gd name="T71" fmla="*/ 7 h 9"/>
                <a:gd name="T72" fmla="*/ 0 w 6"/>
                <a:gd name="T73" fmla="*/ 7 h 9"/>
                <a:gd name="T74" fmla="*/ 0 w 6"/>
                <a:gd name="T75" fmla="*/ 7 h 9"/>
                <a:gd name="T76" fmla="*/ 1 w 6"/>
                <a:gd name="T77" fmla="*/ 7 h 9"/>
                <a:gd name="T78" fmla="*/ 1 w 6"/>
                <a:gd name="T79" fmla="*/ 7 h 9"/>
                <a:gd name="T80" fmla="*/ 2 w 6"/>
                <a:gd name="T81" fmla="*/ 1 h 9"/>
                <a:gd name="T82" fmla="*/ 2 w 6"/>
                <a:gd name="T83" fmla="*/ 1 h 9"/>
                <a:gd name="T84" fmla="*/ 2 w 6"/>
                <a:gd name="T85" fmla="*/ 0 h 9"/>
                <a:gd name="T86" fmla="*/ 2 w 6"/>
                <a:gd name="T87" fmla="*/ 0 h 9"/>
                <a:gd name="T88" fmla="*/ 1 w 6"/>
                <a:gd name="T89" fmla="*/ 0 h 9"/>
                <a:gd name="T90" fmla="*/ 1 w 6"/>
                <a:gd name="T91" fmla="*/ 0 h 9"/>
                <a:gd name="T92" fmla="*/ 6 w 6"/>
                <a:gd name="T93" fmla="*/ 1 h 9"/>
                <a:gd name="T94" fmla="*/ 6 w 6"/>
                <a:gd name="T9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" h="9"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2" name="Freeform 202"/>
            <p:cNvSpPr>
              <a:spLocks noEditPoints="1"/>
            </p:cNvSpPr>
            <p:nvPr/>
          </p:nvSpPr>
          <p:spPr bwMode="auto">
            <a:xfrm>
              <a:off x="6766718" y="1532731"/>
              <a:ext cx="25400" cy="33338"/>
            </a:xfrm>
            <a:custGeom>
              <a:avLst/>
              <a:gdLst>
                <a:gd name="T0" fmla="*/ 7 w 7"/>
                <a:gd name="T1" fmla="*/ 9 h 9"/>
                <a:gd name="T2" fmla="*/ 4 w 7"/>
                <a:gd name="T3" fmla="*/ 9 h 9"/>
                <a:gd name="T4" fmla="*/ 4 w 7"/>
                <a:gd name="T5" fmla="*/ 6 h 9"/>
                <a:gd name="T6" fmla="*/ 3 w 7"/>
                <a:gd name="T7" fmla="*/ 5 h 9"/>
                <a:gd name="T8" fmla="*/ 3 w 7"/>
                <a:gd name="T9" fmla="*/ 5 h 9"/>
                <a:gd name="T10" fmla="*/ 2 w 7"/>
                <a:gd name="T11" fmla="*/ 7 h 9"/>
                <a:gd name="T12" fmla="*/ 2 w 7"/>
                <a:gd name="T13" fmla="*/ 7 h 9"/>
                <a:gd name="T14" fmla="*/ 3 w 7"/>
                <a:gd name="T15" fmla="*/ 8 h 9"/>
                <a:gd name="T16" fmla="*/ 3 w 7"/>
                <a:gd name="T17" fmla="*/ 8 h 9"/>
                <a:gd name="T18" fmla="*/ 3 w 7"/>
                <a:gd name="T19" fmla="*/ 8 h 9"/>
                <a:gd name="T20" fmla="*/ 3 w 7"/>
                <a:gd name="T21" fmla="*/ 8 h 9"/>
                <a:gd name="T22" fmla="*/ 0 w 7"/>
                <a:gd name="T23" fmla="*/ 8 h 9"/>
                <a:gd name="T24" fmla="*/ 0 w 7"/>
                <a:gd name="T25" fmla="*/ 7 h 9"/>
                <a:gd name="T26" fmla="*/ 0 w 7"/>
                <a:gd name="T27" fmla="*/ 7 h 9"/>
                <a:gd name="T28" fmla="*/ 1 w 7"/>
                <a:gd name="T29" fmla="*/ 7 h 9"/>
                <a:gd name="T30" fmla="*/ 1 w 7"/>
                <a:gd name="T31" fmla="*/ 7 h 9"/>
                <a:gd name="T32" fmla="*/ 1 w 7"/>
                <a:gd name="T33" fmla="*/ 7 h 9"/>
                <a:gd name="T34" fmla="*/ 2 w 7"/>
                <a:gd name="T35" fmla="*/ 1 h 9"/>
                <a:gd name="T36" fmla="*/ 2 w 7"/>
                <a:gd name="T37" fmla="*/ 1 h 9"/>
                <a:gd name="T38" fmla="*/ 2 w 7"/>
                <a:gd name="T39" fmla="*/ 1 h 9"/>
                <a:gd name="T40" fmla="*/ 1 w 7"/>
                <a:gd name="T41" fmla="*/ 0 h 9"/>
                <a:gd name="T42" fmla="*/ 1 w 7"/>
                <a:gd name="T43" fmla="*/ 0 h 9"/>
                <a:gd name="T44" fmla="*/ 1 w 7"/>
                <a:gd name="T45" fmla="*/ 0 h 9"/>
                <a:gd name="T46" fmla="*/ 4 w 7"/>
                <a:gd name="T47" fmla="*/ 0 h 9"/>
                <a:gd name="T48" fmla="*/ 6 w 7"/>
                <a:gd name="T49" fmla="*/ 1 h 9"/>
                <a:gd name="T50" fmla="*/ 6 w 7"/>
                <a:gd name="T51" fmla="*/ 3 h 9"/>
                <a:gd name="T52" fmla="*/ 6 w 7"/>
                <a:gd name="T53" fmla="*/ 4 h 9"/>
                <a:gd name="T54" fmla="*/ 5 w 7"/>
                <a:gd name="T55" fmla="*/ 5 h 9"/>
                <a:gd name="T56" fmla="*/ 5 w 7"/>
                <a:gd name="T57" fmla="*/ 6 h 9"/>
                <a:gd name="T58" fmla="*/ 6 w 7"/>
                <a:gd name="T59" fmla="*/ 7 h 9"/>
                <a:gd name="T60" fmla="*/ 6 w 7"/>
                <a:gd name="T61" fmla="*/ 8 h 9"/>
                <a:gd name="T62" fmla="*/ 6 w 7"/>
                <a:gd name="T63" fmla="*/ 8 h 9"/>
                <a:gd name="T64" fmla="*/ 6 w 7"/>
                <a:gd name="T65" fmla="*/ 8 h 9"/>
                <a:gd name="T66" fmla="*/ 7 w 7"/>
                <a:gd name="T67" fmla="*/ 8 h 9"/>
                <a:gd name="T68" fmla="*/ 7 w 7"/>
                <a:gd name="T69" fmla="*/ 9 h 9"/>
                <a:gd name="T70" fmla="*/ 5 w 7"/>
                <a:gd name="T71" fmla="*/ 2 h 9"/>
                <a:gd name="T72" fmla="*/ 5 w 7"/>
                <a:gd name="T73" fmla="*/ 1 h 9"/>
                <a:gd name="T74" fmla="*/ 4 w 7"/>
                <a:gd name="T75" fmla="*/ 1 h 9"/>
                <a:gd name="T76" fmla="*/ 3 w 7"/>
                <a:gd name="T77" fmla="*/ 1 h 9"/>
                <a:gd name="T78" fmla="*/ 3 w 7"/>
                <a:gd name="T79" fmla="*/ 4 h 9"/>
                <a:gd name="T80" fmla="*/ 3 w 7"/>
                <a:gd name="T81" fmla="*/ 4 h 9"/>
                <a:gd name="T82" fmla="*/ 4 w 7"/>
                <a:gd name="T83" fmla="*/ 4 h 9"/>
                <a:gd name="T84" fmla="*/ 5 w 7"/>
                <a:gd name="T8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7"/>
                    <a:pt x="4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9"/>
                  </a:ln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5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3" name="Freeform 203"/>
            <p:cNvSpPr/>
            <p:nvPr/>
          </p:nvSpPr>
          <p:spPr bwMode="auto">
            <a:xfrm>
              <a:off x="6792118" y="1535906"/>
              <a:ext cx="19050" cy="30163"/>
            </a:xfrm>
            <a:custGeom>
              <a:avLst/>
              <a:gdLst>
                <a:gd name="T0" fmla="*/ 2 w 5"/>
                <a:gd name="T1" fmla="*/ 8 h 8"/>
                <a:gd name="T2" fmla="*/ 1 w 5"/>
                <a:gd name="T3" fmla="*/ 8 h 8"/>
                <a:gd name="T4" fmla="*/ 1 w 5"/>
                <a:gd name="T5" fmla="*/ 8 h 8"/>
                <a:gd name="T6" fmla="*/ 0 w 5"/>
                <a:gd name="T7" fmla="*/ 8 h 8"/>
                <a:gd name="T8" fmla="*/ 0 w 5"/>
                <a:gd name="T9" fmla="*/ 8 h 8"/>
                <a:gd name="T10" fmla="*/ 0 w 5"/>
                <a:gd name="T11" fmla="*/ 5 h 8"/>
                <a:gd name="T12" fmla="*/ 1 w 5"/>
                <a:gd name="T13" fmla="*/ 5 h 8"/>
                <a:gd name="T14" fmla="*/ 1 w 5"/>
                <a:gd name="T15" fmla="*/ 6 h 8"/>
                <a:gd name="T16" fmla="*/ 1 w 5"/>
                <a:gd name="T17" fmla="*/ 7 h 8"/>
                <a:gd name="T18" fmla="*/ 2 w 5"/>
                <a:gd name="T19" fmla="*/ 7 h 8"/>
                <a:gd name="T20" fmla="*/ 2 w 5"/>
                <a:gd name="T21" fmla="*/ 8 h 8"/>
                <a:gd name="T22" fmla="*/ 3 w 5"/>
                <a:gd name="T23" fmla="*/ 7 h 8"/>
                <a:gd name="T24" fmla="*/ 4 w 5"/>
                <a:gd name="T25" fmla="*/ 7 h 8"/>
                <a:gd name="T26" fmla="*/ 3 w 5"/>
                <a:gd name="T27" fmla="*/ 6 h 8"/>
                <a:gd name="T28" fmla="*/ 3 w 5"/>
                <a:gd name="T29" fmla="*/ 5 h 8"/>
                <a:gd name="T30" fmla="*/ 2 w 5"/>
                <a:gd name="T31" fmla="*/ 5 h 8"/>
                <a:gd name="T32" fmla="*/ 2 w 5"/>
                <a:gd name="T33" fmla="*/ 4 h 8"/>
                <a:gd name="T34" fmla="*/ 1 w 5"/>
                <a:gd name="T35" fmla="*/ 3 h 8"/>
                <a:gd name="T36" fmla="*/ 1 w 5"/>
                <a:gd name="T37" fmla="*/ 2 h 8"/>
                <a:gd name="T38" fmla="*/ 1 w 5"/>
                <a:gd name="T39" fmla="*/ 1 h 8"/>
                <a:gd name="T40" fmla="*/ 1 w 5"/>
                <a:gd name="T41" fmla="*/ 0 h 8"/>
                <a:gd name="T42" fmla="*/ 2 w 5"/>
                <a:gd name="T43" fmla="*/ 0 h 8"/>
                <a:gd name="T44" fmla="*/ 3 w 5"/>
                <a:gd name="T45" fmla="*/ 0 h 8"/>
                <a:gd name="T46" fmla="*/ 4 w 5"/>
                <a:gd name="T47" fmla="*/ 0 h 8"/>
                <a:gd name="T48" fmla="*/ 5 w 5"/>
                <a:gd name="T49" fmla="*/ 1 h 8"/>
                <a:gd name="T50" fmla="*/ 5 w 5"/>
                <a:gd name="T51" fmla="*/ 0 h 8"/>
                <a:gd name="T52" fmla="*/ 5 w 5"/>
                <a:gd name="T53" fmla="*/ 0 h 8"/>
                <a:gd name="T54" fmla="*/ 5 w 5"/>
                <a:gd name="T55" fmla="*/ 3 h 8"/>
                <a:gd name="T56" fmla="*/ 5 w 5"/>
                <a:gd name="T57" fmla="*/ 3 h 8"/>
                <a:gd name="T58" fmla="*/ 4 w 5"/>
                <a:gd name="T59" fmla="*/ 2 h 8"/>
                <a:gd name="T60" fmla="*/ 4 w 5"/>
                <a:gd name="T61" fmla="*/ 1 h 8"/>
                <a:gd name="T62" fmla="*/ 4 w 5"/>
                <a:gd name="T63" fmla="*/ 1 h 8"/>
                <a:gd name="T64" fmla="*/ 3 w 5"/>
                <a:gd name="T65" fmla="*/ 0 h 8"/>
                <a:gd name="T66" fmla="*/ 2 w 5"/>
                <a:gd name="T67" fmla="*/ 1 h 8"/>
                <a:gd name="T68" fmla="*/ 2 w 5"/>
                <a:gd name="T69" fmla="*/ 1 h 8"/>
                <a:gd name="T70" fmla="*/ 2 w 5"/>
                <a:gd name="T71" fmla="*/ 2 h 8"/>
                <a:gd name="T72" fmla="*/ 3 w 5"/>
                <a:gd name="T73" fmla="*/ 3 h 8"/>
                <a:gd name="T74" fmla="*/ 3 w 5"/>
                <a:gd name="T75" fmla="*/ 3 h 8"/>
                <a:gd name="T76" fmla="*/ 4 w 5"/>
                <a:gd name="T77" fmla="*/ 4 h 8"/>
                <a:gd name="T78" fmla="*/ 5 w 5"/>
                <a:gd name="T79" fmla="*/ 5 h 8"/>
                <a:gd name="T80" fmla="*/ 5 w 5"/>
                <a:gd name="T81" fmla="*/ 6 h 8"/>
                <a:gd name="T82" fmla="*/ 5 w 5"/>
                <a:gd name="T83" fmla="*/ 7 h 8"/>
                <a:gd name="T84" fmla="*/ 4 w 5"/>
                <a:gd name="T85" fmla="*/ 8 h 8"/>
                <a:gd name="T86" fmla="*/ 3 w 5"/>
                <a:gd name="T87" fmla="*/ 8 h 8"/>
                <a:gd name="T88" fmla="*/ 2 w 5"/>
                <a:gd name="T8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5" y="4"/>
                    <a:pt x="5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3" y="8"/>
                    <a:pt x="2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4" name="Freeform 204"/>
            <p:cNvSpPr/>
            <p:nvPr/>
          </p:nvSpPr>
          <p:spPr bwMode="auto">
            <a:xfrm>
              <a:off x="6815931" y="1535906"/>
              <a:ext cx="11113" cy="34925"/>
            </a:xfrm>
            <a:custGeom>
              <a:avLst/>
              <a:gdLst>
                <a:gd name="T0" fmla="*/ 3 w 3"/>
                <a:gd name="T1" fmla="*/ 9 h 9"/>
                <a:gd name="T2" fmla="*/ 0 w 3"/>
                <a:gd name="T3" fmla="*/ 8 h 9"/>
                <a:gd name="T4" fmla="*/ 0 w 3"/>
                <a:gd name="T5" fmla="*/ 8 h 9"/>
                <a:gd name="T6" fmla="*/ 0 w 3"/>
                <a:gd name="T7" fmla="*/ 8 h 9"/>
                <a:gd name="T8" fmla="*/ 0 w 3"/>
                <a:gd name="T9" fmla="*/ 8 h 9"/>
                <a:gd name="T10" fmla="*/ 1 w 3"/>
                <a:gd name="T11" fmla="*/ 8 h 9"/>
                <a:gd name="T12" fmla="*/ 1 w 3"/>
                <a:gd name="T13" fmla="*/ 7 h 9"/>
                <a:gd name="T14" fmla="*/ 1 w 3"/>
                <a:gd name="T15" fmla="*/ 2 h 9"/>
                <a:gd name="T16" fmla="*/ 1 w 3"/>
                <a:gd name="T17" fmla="*/ 1 h 9"/>
                <a:gd name="T18" fmla="*/ 1 w 3"/>
                <a:gd name="T19" fmla="*/ 1 h 9"/>
                <a:gd name="T20" fmla="*/ 0 w 3"/>
                <a:gd name="T21" fmla="*/ 1 h 9"/>
                <a:gd name="T22" fmla="*/ 0 w 3"/>
                <a:gd name="T23" fmla="*/ 1 h 9"/>
                <a:gd name="T24" fmla="*/ 0 w 3"/>
                <a:gd name="T25" fmla="*/ 0 h 9"/>
                <a:gd name="T26" fmla="*/ 3 w 3"/>
                <a:gd name="T27" fmla="*/ 0 h 9"/>
                <a:gd name="T28" fmla="*/ 3 w 3"/>
                <a:gd name="T29" fmla="*/ 1 h 9"/>
                <a:gd name="T30" fmla="*/ 3 w 3"/>
                <a:gd name="T31" fmla="*/ 1 h 9"/>
                <a:gd name="T32" fmla="*/ 3 w 3"/>
                <a:gd name="T33" fmla="*/ 1 h 9"/>
                <a:gd name="T34" fmla="*/ 2 w 3"/>
                <a:gd name="T35" fmla="*/ 1 h 9"/>
                <a:gd name="T36" fmla="*/ 2 w 3"/>
                <a:gd name="T37" fmla="*/ 2 h 9"/>
                <a:gd name="T38" fmla="*/ 2 w 3"/>
                <a:gd name="T39" fmla="*/ 7 h 9"/>
                <a:gd name="T40" fmla="*/ 2 w 3"/>
                <a:gd name="T41" fmla="*/ 8 h 9"/>
                <a:gd name="T42" fmla="*/ 2 w 3"/>
                <a:gd name="T43" fmla="*/ 8 h 9"/>
                <a:gd name="T44" fmla="*/ 3 w 3"/>
                <a:gd name="T45" fmla="*/ 8 h 9"/>
                <a:gd name="T46" fmla="*/ 3 w 3"/>
                <a:gd name="T47" fmla="*/ 8 h 9"/>
                <a:gd name="T48" fmla="*/ 3 w 3"/>
                <a:gd name="T4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" h="9">
                  <a:moveTo>
                    <a:pt x="3" y="9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5" name="Freeform 205"/>
            <p:cNvSpPr/>
            <p:nvPr/>
          </p:nvSpPr>
          <p:spPr bwMode="auto">
            <a:xfrm>
              <a:off x="6830218" y="1540668"/>
              <a:ext cx="19050" cy="30163"/>
            </a:xfrm>
            <a:custGeom>
              <a:avLst/>
              <a:gdLst>
                <a:gd name="T0" fmla="*/ 5 w 5"/>
                <a:gd name="T1" fmla="*/ 2 h 8"/>
                <a:gd name="T2" fmla="*/ 5 w 5"/>
                <a:gd name="T3" fmla="*/ 2 h 8"/>
                <a:gd name="T4" fmla="*/ 4 w 5"/>
                <a:gd name="T5" fmla="*/ 1 h 8"/>
                <a:gd name="T6" fmla="*/ 4 w 5"/>
                <a:gd name="T7" fmla="*/ 0 h 8"/>
                <a:gd name="T8" fmla="*/ 4 w 5"/>
                <a:gd name="T9" fmla="*/ 0 h 8"/>
                <a:gd name="T10" fmla="*/ 3 w 5"/>
                <a:gd name="T11" fmla="*/ 0 h 8"/>
                <a:gd name="T12" fmla="*/ 3 w 5"/>
                <a:gd name="T13" fmla="*/ 0 h 8"/>
                <a:gd name="T14" fmla="*/ 3 w 5"/>
                <a:gd name="T15" fmla="*/ 7 h 8"/>
                <a:gd name="T16" fmla="*/ 3 w 5"/>
                <a:gd name="T17" fmla="*/ 7 h 8"/>
                <a:gd name="T18" fmla="*/ 3 w 5"/>
                <a:gd name="T19" fmla="*/ 7 h 8"/>
                <a:gd name="T20" fmla="*/ 4 w 5"/>
                <a:gd name="T21" fmla="*/ 7 h 8"/>
                <a:gd name="T22" fmla="*/ 4 w 5"/>
                <a:gd name="T23" fmla="*/ 7 h 8"/>
                <a:gd name="T24" fmla="*/ 4 w 5"/>
                <a:gd name="T25" fmla="*/ 8 h 8"/>
                <a:gd name="T26" fmla="*/ 1 w 5"/>
                <a:gd name="T27" fmla="*/ 8 h 8"/>
                <a:gd name="T28" fmla="*/ 1 w 5"/>
                <a:gd name="T29" fmla="*/ 7 h 8"/>
                <a:gd name="T30" fmla="*/ 1 w 5"/>
                <a:gd name="T31" fmla="*/ 7 h 8"/>
                <a:gd name="T32" fmla="*/ 1 w 5"/>
                <a:gd name="T33" fmla="*/ 7 h 8"/>
                <a:gd name="T34" fmla="*/ 1 w 5"/>
                <a:gd name="T35" fmla="*/ 7 h 8"/>
                <a:gd name="T36" fmla="*/ 2 w 5"/>
                <a:gd name="T37" fmla="*/ 7 h 8"/>
                <a:gd name="T38" fmla="*/ 2 w 5"/>
                <a:gd name="T39" fmla="*/ 0 h 8"/>
                <a:gd name="T40" fmla="*/ 1 w 5"/>
                <a:gd name="T41" fmla="*/ 0 h 8"/>
                <a:gd name="T42" fmla="*/ 1 w 5"/>
                <a:gd name="T43" fmla="*/ 0 h 8"/>
                <a:gd name="T44" fmla="*/ 1 w 5"/>
                <a:gd name="T45" fmla="*/ 0 h 8"/>
                <a:gd name="T46" fmla="*/ 0 w 5"/>
                <a:gd name="T47" fmla="*/ 1 h 8"/>
                <a:gd name="T48" fmla="*/ 0 w 5"/>
                <a:gd name="T49" fmla="*/ 2 h 8"/>
                <a:gd name="T50" fmla="*/ 0 w 5"/>
                <a:gd name="T51" fmla="*/ 2 h 8"/>
                <a:gd name="T52" fmla="*/ 0 w 5"/>
                <a:gd name="T53" fmla="*/ 0 h 8"/>
                <a:gd name="T54" fmla="*/ 5 w 5"/>
                <a:gd name="T55" fmla="*/ 0 h 8"/>
                <a:gd name="T56" fmla="*/ 5 w 5"/>
                <a:gd name="T5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" h="8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6" name="Freeform 207"/>
            <p:cNvSpPr/>
            <p:nvPr/>
          </p:nvSpPr>
          <p:spPr bwMode="auto">
            <a:xfrm>
              <a:off x="6849268" y="1535906"/>
              <a:ext cx="25400" cy="34925"/>
            </a:xfrm>
            <a:custGeom>
              <a:avLst/>
              <a:gdLst>
                <a:gd name="T0" fmla="*/ 7 w 7"/>
                <a:gd name="T1" fmla="*/ 1 h 9"/>
                <a:gd name="T2" fmla="*/ 6 w 7"/>
                <a:gd name="T3" fmla="*/ 1 h 9"/>
                <a:gd name="T4" fmla="*/ 6 w 7"/>
                <a:gd name="T5" fmla="*/ 1 h 9"/>
                <a:gd name="T6" fmla="*/ 6 w 7"/>
                <a:gd name="T7" fmla="*/ 1 h 9"/>
                <a:gd name="T8" fmla="*/ 6 w 7"/>
                <a:gd name="T9" fmla="*/ 2 h 9"/>
                <a:gd name="T10" fmla="*/ 5 w 7"/>
                <a:gd name="T11" fmla="*/ 3 h 9"/>
                <a:gd name="T12" fmla="*/ 4 w 7"/>
                <a:gd name="T13" fmla="*/ 5 h 9"/>
                <a:gd name="T14" fmla="*/ 4 w 7"/>
                <a:gd name="T15" fmla="*/ 5 h 9"/>
                <a:gd name="T16" fmla="*/ 4 w 7"/>
                <a:gd name="T17" fmla="*/ 6 h 9"/>
                <a:gd name="T18" fmla="*/ 4 w 7"/>
                <a:gd name="T19" fmla="*/ 7 h 9"/>
                <a:gd name="T20" fmla="*/ 4 w 7"/>
                <a:gd name="T21" fmla="*/ 8 h 9"/>
                <a:gd name="T22" fmla="*/ 4 w 7"/>
                <a:gd name="T23" fmla="*/ 8 h 9"/>
                <a:gd name="T24" fmla="*/ 5 w 7"/>
                <a:gd name="T25" fmla="*/ 8 h 9"/>
                <a:gd name="T26" fmla="*/ 5 w 7"/>
                <a:gd name="T27" fmla="*/ 8 h 9"/>
                <a:gd name="T28" fmla="*/ 5 w 7"/>
                <a:gd name="T29" fmla="*/ 9 h 9"/>
                <a:gd name="T30" fmla="*/ 2 w 7"/>
                <a:gd name="T31" fmla="*/ 9 h 9"/>
                <a:gd name="T32" fmla="*/ 2 w 7"/>
                <a:gd name="T33" fmla="*/ 8 h 9"/>
                <a:gd name="T34" fmla="*/ 2 w 7"/>
                <a:gd name="T35" fmla="*/ 8 h 9"/>
                <a:gd name="T36" fmla="*/ 3 w 7"/>
                <a:gd name="T37" fmla="*/ 8 h 9"/>
                <a:gd name="T38" fmla="*/ 3 w 7"/>
                <a:gd name="T39" fmla="*/ 8 h 9"/>
                <a:gd name="T40" fmla="*/ 3 w 7"/>
                <a:gd name="T41" fmla="*/ 8 h 9"/>
                <a:gd name="T42" fmla="*/ 3 w 7"/>
                <a:gd name="T43" fmla="*/ 6 h 9"/>
                <a:gd name="T44" fmla="*/ 3 w 7"/>
                <a:gd name="T45" fmla="*/ 6 h 9"/>
                <a:gd name="T46" fmla="*/ 3 w 7"/>
                <a:gd name="T47" fmla="*/ 6 h 9"/>
                <a:gd name="T48" fmla="*/ 3 w 7"/>
                <a:gd name="T49" fmla="*/ 5 h 9"/>
                <a:gd name="T50" fmla="*/ 2 w 7"/>
                <a:gd name="T51" fmla="*/ 5 h 9"/>
                <a:gd name="T52" fmla="*/ 2 w 7"/>
                <a:gd name="T53" fmla="*/ 3 h 9"/>
                <a:gd name="T54" fmla="*/ 1 w 7"/>
                <a:gd name="T55" fmla="*/ 2 h 9"/>
                <a:gd name="T56" fmla="*/ 1 w 7"/>
                <a:gd name="T57" fmla="*/ 2 h 9"/>
                <a:gd name="T58" fmla="*/ 1 w 7"/>
                <a:gd name="T59" fmla="*/ 1 h 9"/>
                <a:gd name="T60" fmla="*/ 0 w 7"/>
                <a:gd name="T61" fmla="*/ 1 h 9"/>
                <a:gd name="T62" fmla="*/ 0 w 7"/>
                <a:gd name="T63" fmla="*/ 1 h 9"/>
                <a:gd name="T64" fmla="*/ 0 w 7"/>
                <a:gd name="T65" fmla="*/ 1 h 9"/>
                <a:gd name="T66" fmla="*/ 3 w 7"/>
                <a:gd name="T67" fmla="*/ 1 h 9"/>
                <a:gd name="T68" fmla="*/ 3 w 7"/>
                <a:gd name="T69" fmla="*/ 1 h 9"/>
                <a:gd name="T70" fmla="*/ 3 w 7"/>
                <a:gd name="T71" fmla="*/ 1 h 9"/>
                <a:gd name="T72" fmla="*/ 3 w 7"/>
                <a:gd name="T73" fmla="*/ 1 h 9"/>
                <a:gd name="T74" fmla="*/ 3 w 7"/>
                <a:gd name="T75" fmla="*/ 2 h 9"/>
                <a:gd name="T76" fmla="*/ 3 w 7"/>
                <a:gd name="T77" fmla="*/ 2 h 9"/>
                <a:gd name="T78" fmla="*/ 3 w 7"/>
                <a:gd name="T79" fmla="*/ 3 h 9"/>
                <a:gd name="T80" fmla="*/ 4 w 7"/>
                <a:gd name="T81" fmla="*/ 5 h 9"/>
                <a:gd name="T82" fmla="*/ 5 w 7"/>
                <a:gd name="T83" fmla="*/ 2 h 9"/>
                <a:gd name="T84" fmla="*/ 5 w 7"/>
                <a:gd name="T85" fmla="*/ 1 h 9"/>
                <a:gd name="T86" fmla="*/ 5 w 7"/>
                <a:gd name="T87" fmla="*/ 1 h 9"/>
                <a:gd name="T88" fmla="*/ 4 w 7"/>
                <a:gd name="T89" fmla="*/ 1 h 9"/>
                <a:gd name="T90" fmla="*/ 4 w 7"/>
                <a:gd name="T91" fmla="*/ 0 h 9"/>
                <a:gd name="T92" fmla="*/ 7 w 7"/>
                <a:gd name="T93" fmla="*/ 0 h 9"/>
                <a:gd name="T94" fmla="*/ 7 w 7"/>
                <a:gd name="T9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" h="9">
                  <a:moveTo>
                    <a:pt x="7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5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3"/>
                    <a:pt x="5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7" name="Freeform 208"/>
            <p:cNvSpPr>
              <a:spLocks noEditPoints="1"/>
            </p:cNvSpPr>
            <p:nvPr/>
          </p:nvSpPr>
          <p:spPr bwMode="auto">
            <a:xfrm>
              <a:off x="6882606" y="1535906"/>
              <a:ext cx="22225" cy="30163"/>
            </a:xfrm>
            <a:custGeom>
              <a:avLst/>
              <a:gdLst>
                <a:gd name="T0" fmla="*/ 5 w 6"/>
                <a:gd name="T1" fmla="*/ 1 h 8"/>
                <a:gd name="T2" fmla="*/ 6 w 6"/>
                <a:gd name="T3" fmla="*/ 2 h 8"/>
                <a:gd name="T4" fmla="*/ 6 w 6"/>
                <a:gd name="T5" fmla="*/ 4 h 8"/>
                <a:gd name="T6" fmla="*/ 6 w 6"/>
                <a:gd name="T7" fmla="*/ 5 h 8"/>
                <a:gd name="T8" fmla="*/ 6 w 6"/>
                <a:gd name="T9" fmla="*/ 7 h 8"/>
                <a:gd name="T10" fmla="*/ 5 w 6"/>
                <a:gd name="T11" fmla="*/ 8 h 8"/>
                <a:gd name="T12" fmla="*/ 4 w 6"/>
                <a:gd name="T13" fmla="*/ 8 h 8"/>
                <a:gd name="T14" fmla="*/ 2 w 6"/>
                <a:gd name="T15" fmla="*/ 8 h 8"/>
                <a:gd name="T16" fmla="*/ 1 w 6"/>
                <a:gd name="T17" fmla="*/ 7 h 8"/>
                <a:gd name="T18" fmla="*/ 1 w 6"/>
                <a:gd name="T19" fmla="*/ 6 h 8"/>
                <a:gd name="T20" fmla="*/ 0 w 6"/>
                <a:gd name="T21" fmla="*/ 4 h 8"/>
                <a:gd name="T22" fmla="*/ 0 w 6"/>
                <a:gd name="T23" fmla="*/ 3 h 8"/>
                <a:gd name="T24" fmla="*/ 1 w 6"/>
                <a:gd name="T25" fmla="*/ 1 h 8"/>
                <a:gd name="T26" fmla="*/ 2 w 6"/>
                <a:gd name="T27" fmla="*/ 0 h 8"/>
                <a:gd name="T28" fmla="*/ 3 w 6"/>
                <a:gd name="T29" fmla="*/ 0 h 8"/>
                <a:gd name="T30" fmla="*/ 4 w 6"/>
                <a:gd name="T31" fmla="*/ 0 h 8"/>
                <a:gd name="T32" fmla="*/ 5 w 6"/>
                <a:gd name="T33" fmla="*/ 1 h 8"/>
                <a:gd name="T34" fmla="*/ 5 w 6"/>
                <a:gd name="T35" fmla="*/ 6 h 8"/>
                <a:gd name="T36" fmla="*/ 5 w 6"/>
                <a:gd name="T37" fmla="*/ 5 h 8"/>
                <a:gd name="T38" fmla="*/ 5 w 6"/>
                <a:gd name="T39" fmla="*/ 4 h 8"/>
                <a:gd name="T40" fmla="*/ 4 w 6"/>
                <a:gd name="T41" fmla="*/ 2 h 8"/>
                <a:gd name="T42" fmla="*/ 4 w 6"/>
                <a:gd name="T43" fmla="*/ 1 h 8"/>
                <a:gd name="T44" fmla="*/ 4 w 6"/>
                <a:gd name="T45" fmla="*/ 0 h 8"/>
                <a:gd name="T46" fmla="*/ 3 w 6"/>
                <a:gd name="T47" fmla="*/ 0 h 8"/>
                <a:gd name="T48" fmla="*/ 2 w 6"/>
                <a:gd name="T49" fmla="*/ 1 h 8"/>
                <a:gd name="T50" fmla="*/ 2 w 6"/>
                <a:gd name="T51" fmla="*/ 4 h 8"/>
                <a:gd name="T52" fmla="*/ 2 w 6"/>
                <a:gd name="T53" fmla="*/ 6 h 8"/>
                <a:gd name="T54" fmla="*/ 2 w 6"/>
                <a:gd name="T55" fmla="*/ 7 h 8"/>
                <a:gd name="T56" fmla="*/ 3 w 6"/>
                <a:gd name="T57" fmla="*/ 7 h 8"/>
                <a:gd name="T58" fmla="*/ 4 w 6"/>
                <a:gd name="T59" fmla="*/ 8 h 8"/>
                <a:gd name="T60" fmla="*/ 4 w 6"/>
                <a:gd name="T61" fmla="*/ 7 h 8"/>
                <a:gd name="T62" fmla="*/ 5 w 6"/>
                <a:gd name="T6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" h="8">
                  <a:moveTo>
                    <a:pt x="5" y="1"/>
                  </a:move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8" name="Freeform 209"/>
            <p:cNvSpPr/>
            <p:nvPr/>
          </p:nvSpPr>
          <p:spPr bwMode="auto">
            <a:xfrm>
              <a:off x="6904831" y="1532731"/>
              <a:ext cx="22225" cy="33338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2 h 9"/>
                <a:gd name="T4" fmla="*/ 5 w 6"/>
                <a:gd name="T5" fmla="*/ 1 h 9"/>
                <a:gd name="T6" fmla="*/ 4 w 6"/>
                <a:gd name="T7" fmla="*/ 0 h 9"/>
                <a:gd name="T8" fmla="*/ 4 w 6"/>
                <a:gd name="T9" fmla="*/ 0 h 9"/>
                <a:gd name="T10" fmla="*/ 4 w 6"/>
                <a:gd name="T11" fmla="*/ 0 h 9"/>
                <a:gd name="T12" fmla="*/ 3 w 6"/>
                <a:gd name="T13" fmla="*/ 1 h 9"/>
                <a:gd name="T14" fmla="*/ 3 w 6"/>
                <a:gd name="T15" fmla="*/ 4 h 9"/>
                <a:gd name="T16" fmla="*/ 4 w 6"/>
                <a:gd name="T17" fmla="*/ 4 h 9"/>
                <a:gd name="T18" fmla="*/ 4 w 6"/>
                <a:gd name="T19" fmla="*/ 4 h 9"/>
                <a:gd name="T20" fmla="*/ 4 w 6"/>
                <a:gd name="T21" fmla="*/ 3 h 9"/>
                <a:gd name="T22" fmla="*/ 5 w 6"/>
                <a:gd name="T23" fmla="*/ 3 h 9"/>
                <a:gd name="T24" fmla="*/ 5 w 6"/>
                <a:gd name="T25" fmla="*/ 2 h 9"/>
                <a:gd name="T26" fmla="*/ 5 w 6"/>
                <a:gd name="T27" fmla="*/ 2 h 9"/>
                <a:gd name="T28" fmla="*/ 6 w 6"/>
                <a:gd name="T29" fmla="*/ 5 h 9"/>
                <a:gd name="T30" fmla="*/ 5 w 6"/>
                <a:gd name="T31" fmla="*/ 5 h 9"/>
                <a:gd name="T32" fmla="*/ 5 w 6"/>
                <a:gd name="T33" fmla="*/ 5 h 9"/>
                <a:gd name="T34" fmla="*/ 5 w 6"/>
                <a:gd name="T35" fmla="*/ 4 h 9"/>
                <a:gd name="T36" fmla="*/ 4 w 6"/>
                <a:gd name="T37" fmla="*/ 4 h 9"/>
                <a:gd name="T38" fmla="*/ 4 w 6"/>
                <a:gd name="T39" fmla="*/ 4 h 9"/>
                <a:gd name="T40" fmla="*/ 3 w 6"/>
                <a:gd name="T41" fmla="*/ 4 h 9"/>
                <a:gd name="T42" fmla="*/ 4 w 6"/>
                <a:gd name="T43" fmla="*/ 7 h 9"/>
                <a:gd name="T44" fmla="*/ 4 w 6"/>
                <a:gd name="T45" fmla="*/ 7 h 9"/>
                <a:gd name="T46" fmla="*/ 4 w 6"/>
                <a:gd name="T47" fmla="*/ 8 h 9"/>
                <a:gd name="T48" fmla="*/ 4 w 6"/>
                <a:gd name="T49" fmla="*/ 8 h 9"/>
                <a:gd name="T50" fmla="*/ 5 w 6"/>
                <a:gd name="T51" fmla="*/ 8 h 9"/>
                <a:gd name="T52" fmla="*/ 5 w 6"/>
                <a:gd name="T53" fmla="*/ 8 h 9"/>
                <a:gd name="T54" fmla="*/ 2 w 6"/>
                <a:gd name="T55" fmla="*/ 9 h 9"/>
                <a:gd name="T56" fmla="*/ 2 w 6"/>
                <a:gd name="T57" fmla="*/ 8 h 9"/>
                <a:gd name="T58" fmla="*/ 2 w 6"/>
                <a:gd name="T59" fmla="*/ 8 h 9"/>
                <a:gd name="T60" fmla="*/ 2 w 6"/>
                <a:gd name="T61" fmla="*/ 8 h 9"/>
                <a:gd name="T62" fmla="*/ 2 w 6"/>
                <a:gd name="T63" fmla="*/ 8 h 9"/>
                <a:gd name="T64" fmla="*/ 2 w 6"/>
                <a:gd name="T65" fmla="*/ 7 h 9"/>
                <a:gd name="T66" fmla="*/ 1 w 6"/>
                <a:gd name="T67" fmla="*/ 2 h 9"/>
                <a:gd name="T68" fmla="*/ 1 w 6"/>
                <a:gd name="T69" fmla="*/ 1 h 9"/>
                <a:gd name="T70" fmla="*/ 1 w 6"/>
                <a:gd name="T71" fmla="*/ 1 h 9"/>
                <a:gd name="T72" fmla="*/ 1 w 6"/>
                <a:gd name="T73" fmla="*/ 1 h 9"/>
                <a:gd name="T74" fmla="*/ 0 w 6"/>
                <a:gd name="T75" fmla="*/ 1 h 9"/>
                <a:gd name="T76" fmla="*/ 0 w 6"/>
                <a:gd name="T77" fmla="*/ 0 h 9"/>
                <a:gd name="T78" fmla="*/ 5 w 6"/>
                <a:gd name="T79" fmla="*/ 0 h 9"/>
                <a:gd name="T80" fmla="*/ 6 w 6"/>
                <a:gd name="T8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9" name="Freeform 210"/>
            <p:cNvSpPr/>
            <p:nvPr/>
          </p:nvSpPr>
          <p:spPr bwMode="auto">
            <a:xfrm>
              <a:off x="6939756" y="1524793"/>
              <a:ext cx="22225" cy="34925"/>
            </a:xfrm>
            <a:custGeom>
              <a:avLst/>
              <a:gdLst>
                <a:gd name="T0" fmla="*/ 4 w 6"/>
                <a:gd name="T1" fmla="*/ 9 h 9"/>
                <a:gd name="T2" fmla="*/ 3 w 6"/>
                <a:gd name="T3" fmla="*/ 9 h 9"/>
                <a:gd name="T4" fmla="*/ 2 w 6"/>
                <a:gd name="T5" fmla="*/ 8 h 9"/>
                <a:gd name="T6" fmla="*/ 1 w 6"/>
                <a:gd name="T7" fmla="*/ 7 h 9"/>
                <a:gd name="T8" fmla="*/ 0 w 6"/>
                <a:gd name="T9" fmla="*/ 5 h 9"/>
                <a:gd name="T10" fmla="*/ 0 w 6"/>
                <a:gd name="T11" fmla="*/ 3 h 9"/>
                <a:gd name="T12" fmla="*/ 0 w 6"/>
                <a:gd name="T13" fmla="*/ 2 h 9"/>
                <a:gd name="T14" fmla="*/ 1 w 6"/>
                <a:gd name="T15" fmla="*/ 1 h 9"/>
                <a:gd name="T16" fmla="*/ 2 w 6"/>
                <a:gd name="T17" fmla="*/ 0 h 9"/>
                <a:gd name="T18" fmla="*/ 3 w 6"/>
                <a:gd name="T19" fmla="*/ 0 h 9"/>
                <a:gd name="T20" fmla="*/ 4 w 6"/>
                <a:gd name="T21" fmla="*/ 0 h 9"/>
                <a:gd name="T22" fmla="*/ 4 w 6"/>
                <a:gd name="T23" fmla="*/ 0 h 9"/>
                <a:gd name="T24" fmla="*/ 4 w 6"/>
                <a:gd name="T25" fmla="*/ 0 h 9"/>
                <a:gd name="T26" fmla="*/ 5 w 6"/>
                <a:gd name="T27" fmla="*/ 3 h 9"/>
                <a:gd name="T28" fmla="*/ 4 w 6"/>
                <a:gd name="T29" fmla="*/ 3 h 9"/>
                <a:gd name="T30" fmla="*/ 3 w 6"/>
                <a:gd name="T31" fmla="*/ 1 h 9"/>
                <a:gd name="T32" fmla="*/ 2 w 6"/>
                <a:gd name="T33" fmla="*/ 1 h 9"/>
                <a:gd name="T34" fmla="*/ 1 w 6"/>
                <a:gd name="T35" fmla="*/ 2 h 9"/>
                <a:gd name="T36" fmla="*/ 1 w 6"/>
                <a:gd name="T37" fmla="*/ 5 h 9"/>
                <a:gd name="T38" fmla="*/ 2 w 6"/>
                <a:gd name="T39" fmla="*/ 6 h 9"/>
                <a:gd name="T40" fmla="*/ 3 w 6"/>
                <a:gd name="T41" fmla="*/ 7 h 9"/>
                <a:gd name="T42" fmla="*/ 3 w 6"/>
                <a:gd name="T43" fmla="*/ 8 h 9"/>
                <a:gd name="T44" fmla="*/ 4 w 6"/>
                <a:gd name="T45" fmla="*/ 8 h 9"/>
                <a:gd name="T46" fmla="*/ 5 w 6"/>
                <a:gd name="T47" fmla="*/ 7 h 9"/>
                <a:gd name="T48" fmla="*/ 5 w 6"/>
                <a:gd name="T49" fmla="*/ 6 h 9"/>
                <a:gd name="T50" fmla="*/ 6 w 6"/>
                <a:gd name="T51" fmla="*/ 6 h 9"/>
                <a:gd name="T52" fmla="*/ 6 w 6"/>
                <a:gd name="T53" fmla="*/ 7 h 9"/>
                <a:gd name="T54" fmla="*/ 5 w 6"/>
                <a:gd name="T55" fmla="*/ 8 h 9"/>
                <a:gd name="T56" fmla="*/ 5 w 6"/>
                <a:gd name="T57" fmla="*/ 8 h 9"/>
                <a:gd name="T58" fmla="*/ 4 w 6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9">
                  <a:moveTo>
                    <a:pt x="4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3"/>
                    <a:pt x="1" y="3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5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0" name="Freeform 211"/>
            <p:cNvSpPr/>
            <p:nvPr/>
          </p:nvSpPr>
          <p:spPr bwMode="auto">
            <a:xfrm>
              <a:off x="6957218" y="1518443"/>
              <a:ext cx="34925" cy="36513"/>
            </a:xfrm>
            <a:custGeom>
              <a:avLst/>
              <a:gdLst>
                <a:gd name="T0" fmla="*/ 9 w 9"/>
                <a:gd name="T1" fmla="*/ 7 h 10"/>
                <a:gd name="T2" fmla="*/ 6 w 9"/>
                <a:gd name="T3" fmla="*/ 8 h 10"/>
                <a:gd name="T4" fmla="*/ 6 w 9"/>
                <a:gd name="T5" fmla="*/ 8 h 10"/>
                <a:gd name="T6" fmla="*/ 6 w 9"/>
                <a:gd name="T7" fmla="*/ 8 h 10"/>
                <a:gd name="T8" fmla="*/ 6 w 9"/>
                <a:gd name="T9" fmla="*/ 8 h 10"/>
                <a:gd name="T10" fmla="*/ 6 w 9"/>
                <a:gd name="T11" fmla="*/ 7 h 10"/>
                <a:gd name="T12" fmla="*/ 6 w 9"/>
                <a:gd name="T13" fmla="*/ 7 h 10"/>
                <a:gd name="T14" fmla="*/ 5 w 9"/>
                <a:gd name="T15" fmla="*/ 4 h 10"/>
                <a:gd name="T16" fmla="*/ 3 w 9"/>
                <a:gd name="T17" fmla="*/ 5 h 10"/>
                <a:gd name="T18" fmla="*/ 4 w 9"/>
                <a:gd name="T19" fmla="*/ 8 h 10"/>
                <a:gd name="T20" fmla="*/ 4 w 9"/>
                <a:gd name="T21" fmla="*/ 8 h 10"/>
                <a:gd name="T22" fmla="*/ 4 w 9"/>
                <a:gd name="T23" fmla="*/ 8 h 10"/>
                <a:gd name="T24" fmla="*/ 5 w 9"/>
                <a:gd name="T25" fmla="*/ 8 h 10"/>
                <a:gd name="T26" fmla="*/ 5 w 9"/>
                <a:gd name="T27" fmla="*/ 8 h 10"/>
                <a:gd name="T28" fmla="*/ 5 w 9"/>
                <a:gd name="T29" fmla="*/ 9 h 10"/>
                <a:gd name="T30" fmla="*/ 2 w 9"/>
                <a:gd name="T31" fmla="*/ 10 h 10"/>
                <a:gd name="T32" fmla="*/ 2 w 9"/>
                <a:gd name="T33" fmla="*/ 9 h 10"/>
                <a:gd name="T34" fmla="*/ 2 w 9"/>
                <a:gd name="T35" fmla="*/ 9 h 10"/>
                <a:gd name="T36" fmla="*/ 2 w 9"/>
                <a:gd name="T37" fmla="*/ 9 h 10"/>
                <a:gd name="T38" fmla="*/ 3 w 9"/>
                <a:gd name="T39" fmla="*/ 9 h 10"/>
                <a:gd name="T40" fmla="*/ 3 w 9"/>
                <a:gd name="T41" fmla="*/ 8 h 10"/>
                <a:gd name="T42" fmla="*/ 1 w 9"/>
                <a:gd name="T43" fmla="*/ 3 h 10"/>
                <a:gd name="T44" fmla="*/ 1 w 9"/>
                <a:gd name="T45" fmla="*/ 2 h 10"/>
                <a:gd name="T46" fmla="*/ 0 w 9"/>
                <a:gd name="T47" fmla="*/ 2 h 10"/>
                <a:gd name="T48" fmla="*/ 0 w 9"/>
                <a:gd name="T49" fmla="*/ 2 h 10"/>
                <a:gd name="T50" fmla="*/ 0 w 9"/>
                <a:gd name="T51" fmla="*/ 2 h 10"/>
                <a:gd name="T52" fmla="*/ 0 w 9"/>
                <a:gd name="T53" fmla="*/ 2 h 10"/>
                <a:gd name="T54" fmla="*/ 3 w 9"/>
                <a:gd name="T55" fmla="*/ 1 h 10"/>
                <a:gd name="T56" fmla="*/ 3 w 9"/>
                <a:gd name="T57" fmla="*/ 1 h 10"/>
                <a:gd name="T58" fmla="*/ 2 w 9"/>
                <a:gd name="T59" fmla="*/ 1 h 10"/>
                <a:gd name="T60" fmla="*/ 2 w 9"/>
                <a:gd name="T61" fmla="*/ 2 h 10"/>
                <a:gd name="T62" fmla="*/ 2 w 9"/>
                <a:gd name="T63" fmla="*/ 2 h 10"/>
                <a:gd name="T64" fmla="*/ 2 w 9"/>
                <a:gd name="T65" fmla="*/ 2 h 10"/>
                <a:gd name="T66" fmla="*/ 3 w 9"/>
                <a:gd name="T67" fmla="*/ 5 h 10"/>
                <a:gd name="T68" fmla="*/ 5 w 9"/>
                <a:gd name="T69" fmla="*/ 4 h 10"/>
                <a:gd name="T70" fmla="*/ 5 w 9"/>
                <a:gd name="T71" fmla="*/ 2 h 10"/>
                <a:gd name="T72" fmla="*/ 4 w 9"/>
                <a:gd name="T73" fmla="*/ 1 h 10"/>
                <a:gd name="T74" fmla="*/ 4 w 9"/>
                <a:gd name="T75" fmla="*/ 1 h 10"/>
                <a:gd name="T76" fmla="*/ 4 w 9"/>
                <a:gd name="T77" fmla="*/ 1 h 10"/>
                <a:gd name="T78" fmla="*/ 4 w 9"/>
                <a:gd name="T79" fmla="*/ 1 h 10"/>
                <a:gd name="T80" fmla="*/ 3 w 9"/>
                <a:gd name="T81" fmla="*/ 1 h 10"/>
                <a:gd name="T82" fmla="*/ 6 w 9"/>
                <a:gd name="T83" fmla="*/ 0 h 10"/>
                <a:gd name="T84" fmla="*/ 7 w 9"/>
                <a:gd name="T85" fmla="*/ 0 h 10"/>
                <a:gd name="T86" fmla="*/ 6 w 9"/>
                <a:gd name="T87" fmla="*/ 0 h 10"/>
                <a:gd name="T88" fmla="*/ 6 w 9"/>
                <a:gd name="T89" fmla="*/ 0 h 10"/>
                <a:gd name="T90" fmla="*/ 6 w 9"/>
                <a:gd name="T91" fmla="*/ 1 h 10"/>
                <a:gd name="T92" fmla="*/ 6 w 9"/>
                <a:gd name="T93" fmla="*/ 1 h 10"/>
                <a:gd name="T94" fmla="*/ 8 w 9"/>
                <a:gd name="T95" fmla="*/ 7 h 10"/>
                <a:gd name="T96" fmla="*/ 8 w 9"/>
                <a:gd name="T97" fmla="*/ 7 h 10"/>
                <a:gd name="T98" fmla="*/ 8 w 9"/>
                <a:gd name="T99" fmla="*/ 7 h 10"/>
                <a:gd name="T100" fmla="*/ 8 w 9"/>
                <a:gd name="T101" fmla="*/ 7 h 10"/>
                <a:gd name="T102" fmla="*/ 9 w 9"/>
                <a:gd name="T10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10">
                  <a:moveTo>
                    <a:pt x="9" y="7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1" name="Freeform 212"/>
            <p:cNvSpPr/>
            <p:nvPr/>
          </p:nvSpPr>
          <p:spPr bwMode="auto">
            <a:xfrm>
              <a:off x="6984206" y="1510506"/>
              <a:ext cx="22225" cy="33338"/>
            </a:xfrm>
            <a:custGeom>
              <a:avLst/>
              <a:gdLst>
                <a:gd name="T0" fmla="*/ 6 w 6"/>
                <a:gd name="T1" fmla="*/ 8 h 9"/>
                <a:gd name="T2" fmla="*/ 3 w 6"/>
                <a:gd name="T3" fmla="*/ 9 h 9"/>
                <a:gd name="T4" fmla="*/ 3 w 6"/>
                <a:gd name="T5" fmla="*/ 9 h 9"/>
                <a:gd name="T6" fmla="*/ 3 w 6"/>
                <a:gd name="T7" fmla="*/ 9 h 9"/>
                <a:gd name="T8" fmla="*/ 3 w 6"/>
                <a:gd name="T9" fmla="*/ 8 h 9"/>
                <a:gd name="T10" fmla="*/ 3 w 6"/>
                <a:gd name="T11" fmla="*/ 8 h 9"/>
                <a:gd name="T12" fmla="*/ 3 w 6"/>
                <a:gd name="T13" fmla="*/ 8 h 9"/>
                <a:gd name="T14" fmla="*/ 1 w 6"/>
                <a:gd name="T15" fmla="*/ 2 h 9"/>
                <a:gd name="T16" fmla="*/ 1 w 6"/>
                <a:gd name="T17" fmla="*/ 2 h 9"/>
                <a:gd name="T18" fmla="*/ 1 w 6"/>
                <a:gd name="T19" fmla="*/ 2 h 9"/>
                <a:gd name="T20" fmla="*/ 0 w 6"/>
                <a:gd name="T21" fmla="*/ 2 h 9"/>
                <a:gd name="T22" fmla="*/ 0 w 6"/>
                <a:gd name="T23" fmla="*/ 2 h 9"/>
                <a:gd name="T24" fmla="*/ 0 w 6"/>
                <a:gd name="T25" fmla="*/ 1 h 9"/>
                <a:gd name="T26" fmla="*/ 3 w 6"/>
                <a:gd name="T27" fmla="*/ 0 h 9"/>
                <a:gd name="T28" fmla="*/ 3 w 6"/>
                <a:gd name="T29" fmla="*/ 1 h 9"/>
                <a:gd name="T30" fmla="*/ 3 w 6"/>
                <a:gd name="T31" fmla="*/ 1 h 9"/>
                <a:gd name="T32" fmla="*/ 2 w 6"/>
                <a:gd name="T33" fmla="*/ 1 h 9"/>
                <a:gd name="T34" fmla="*/ 2 w 6"/>
                <a:gd name="T35" fmla="*/ 1 h 9"/>
                <a:gd name="T36" fmla="*/ 2 w 6"/>
                <a:gd name="T37" fmla="*/ 2 h 9"/>
                <a:gd name="T38" fmla="*/ 4 w 6"/>
                <a:gd name="T39" fmla="*/ 7 h 9"/>
                <a:gd name="T40" fmla="*/ 5 w 6"/>
                <a:gd name="T41" fmla="*/ 7 h 9"/>
                <a:gd name="T42" fmla="*/ 5 w 6"/>
                <a:gd name="T43" fmla="*/ 8 h 9"/>
                <a:gd name="T44" fmla="*/ 5 w 6"/>
                <a:gd name="T45" fmla="*/ 8 h 9"/>
                <a:gd name="T46" fmla="*/ 6 w 6"/>
                <a:gd name="T4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9">
                  <a:moveTo>
                    <a:pt x="6" y="8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2" name="Freeform 213"/>
            <p:cNvSpPr/>
            <p:nvPr/>
          </p:nvSpPr>
          <p:spPr bwMode="auto">
            <a:xfrm>
              <a:off x="6995318" y="1502568"/>
              <a:ext cx="33338" cy="38100"/>
            </a:xfrm>
            <a:custGeom>
              <a:avLst/>
              <a:gdLst>
                <a:gd name="T0" fmla="*/ 7 w 9"/>
                <a:gd name="T1" fmla="*/ 0 h 10"/>
                <a:gd name="T2" fmla="*/ 6 w 9"/>
                <a:gd name="T3" fmla="*/ 0 h 10"/>
                <a:gd name="T4" fmla="*/ 6 w 9"/>
                <a:gd name="T5" fmla="*/ 1 h 10"/>
                <a:gd name="T6" fmla="*/ 6 w 9"/>
                <a:gd name="T7" fmla="*/ 1 h 10"/>
                <a:gd name="T8" fmla="*/ 6 w 9"/>
                <a:gd name="T9" fmla="*/ 2 h 10"/>
                <a:gd name="T10" fmla="*/ 9 w 9"/>
                <a:gd name="T11" fmla="*/ 8 h 10"/>
                <a:gd name="T12" fmla="*/ 8 w 9"/>
                <a:gd name="T13" fmla="*/ 8 h 10"/>
                <a:gd name="T14" fmla="*/ 2 w 9"/>
                <a:gd name="T15" fmla="*/ 3 h 10"/>
                <a:gd name="T16" fmla="*/ 4 w 9"/>
                <a:gd name="T17" fmla="*/ 7 h 10"/>
                <a:gd name="T18" fmla="*/ 4 w 9"/>
                <a:gd name="T19" fmla="*/ 8 h 10"/>
                <a:gd name="T20" fmla="*/ 5 w 9"/>
                <a:gd name="T21" fmla="*/ 8 h 10"/>
                <a:gd name="T22" fmla="*/ 5 w 9"/>
                <a:gd name="T23" fmla="*/ 8 h 10"/>
                <a:gd name="T24" fmla="*/ 5 w 9"/>
                <a:gd name="T25" fmla="*/ 8 h 10"/>
                <a:gd name="T26" fmla="*/ 6 w 9"/>
                <a:gd name="T27" fmla="*/ 9 h 10"/>
                <a:gd name="T28" fmla="*/ 3 w 9"/>
                <a:gd name="T29" fmla="*/ 10 h 10"/>
                <a:gd name="T30" fmla="*/ 3 w 9"/>
                <a:gd name="T31" fmla="*/ 9 h 10"/>
                <a:gd name="T32" fmla="*/ 3 w 9"/>
                <a:gd name="T33" fmla="*/ 9 h 10"/>
                <a:gd name="T34" fmla="*/ 4 w 9"/>
                <a:gd name="T35" fmla="*/ 9 h 10"/>
                <a:gd name="T36" fmla="*/ 4 w 9"/>
                <a:gd name="T37" fmla="*/ 8 h 10"/>
                <a:gd name="T38" fmla="*/ 3 w 9"/>
                <a:gd name="T39" fmla="*/ 7 h 10"/>
                <a:gd name="T40" fmla="*/ 2 w 9"/>
                <a:gd name="T41" fmla="*/ 4 h 10"/>
                <a:gd name="T42" fmla="*/ 2 w 9"/>
                <a:gd name="T43" fmla="*/ 3 h 10"/>
                <a:gd name="T44" fmla="*/ 1 w 9"/>
                <a:gd name="T45" fmla="*/ 3 h 10"/>
                <a:gd name="T46" fmla="*/ 1 w 9"/>
                <a:gd name="T47" fmla="*/ 3 h 10"/>
                <a:gd name="T48" fmla="*/ 0 w 9"/>
                <a:gd name="T49" fmla="*/ 3 h 10"/>
                <a:gd name="T50" fmla="*/ 0 w 9"/>
                <a:gd name="T51" fmla="*/ 2 h 10"/>
                <a:gd name="T52" fmla="*/ 2 w 9"/>
                <a:gd name="T53" fmla="*/ 1 h 10"/>
                <a:gd name="T54" fmla="*/ 7 w 9"/>
                <a:gd name="T55" fmla="*/ 5 h 10"/>
                <a:gd name="T56" fmla="*/ 6 w 9"/>
                <a:gd name="T57" fmla="*/ 2 h 10"/>
                <a:gd name="T58" fmla="*/ 6 w 9"/>
                <a:gd name="T59" fmla="*/ 1 h 10"/>
                <a:gd name="T60" fmla="*/ 5 w 9"/>
                <a:gd name="T61" fmla="*/ 1 h 10"/>
                <a:gd name="T62" fmla="*/ 5 w 9"/>
                <a:gd name="T63" fmla="*/ 1 h 10"/>
                <a:gd name="T64" fmla="*/ 4 w 9"/>
                <a:gd name="T65" fmla="*/ 1 h 10"/>
                <a:gd name="T66" fmla="*/ 4 w 9"/>
                <a:gd name="T67" fmla="*/ 1 h 10"/>
                <a:gd name="T68" fmla="*/ 6 w 9"/>
                <a:gd name="T69" fmla="*/ 0 h 10"/>
                <a:gd name="T70" fmla="*/ 7 w 9"/>
                <a:gd name="T7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10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3" y="7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3" name="Freeform 214"/>
            <p:cNvSpPr/>
            <p:nvPr/>
          </p:nvSpPr>
          <p:spPr bwMode="auto">
            <a:xfrm>
              <a:off x="7020718" y="1491456"/>
              <a:ext cx="30163" cy="38100"/>
            </a:xfrm>
            <a:custGeom>
              <a:avLst/>
              <a:gdLst>
                <a:gd name="T0" fmla="*/ 5 w 8"/>
                <a:gd name="T1" fmla="*/ 2 h 10"/>
                <a:gd name="T2" fmla="*/ 5 w 8"/>
                <a:gd name="T3" fmla="*/ 2 h 10"/>
                <a:gd name="T4" fmla="*/ 4 w 8"/>
                <a:gd name="T5" fmla="*/ 2 h 10"/>
                <a:gd name="T6" fmla="*/ 3 w 8"/>
                <a:gd name="T7" fmla="*/ 1 h 10"/>
                <a:gd name="T8" fmla="*/ 3 w 8"/>
                <a:gd name="T9" fmla="*/ 1 h 10"/>
                <a:gd name="T10" fmla="*/ 3 w 8"/>
                <a:gd name="T11" fmla="*/ 2 h 10"/>
                <a:gd name="T12" fmla="*/ 2 w 8"/>
                <a:gd name="T13" fmla="*/ 2 h 10"/>
                <a:gd name="T14" fmla="*/ 3 w 8"/>
                <a:gd name="T15" fmla="*/ 5 h 10"/>
                <a:gd name="T16" fmla="*/ 4 w 8"/>
                <a:gd name="T17" fmla="*/ 4 h 10"/>
                <a:gd name="T18" fmla="*/ 4 w 8"/>
                <a:gd name="T19" fmla="*/ 4 h 10"/>
                <a:gd name="T20" fmla="*/ 4 w 8"/>
                <a:gd name="T21" fmla="*/ 4 h 10"/>
                <a:gd name="T22" fmla="*/ 4 w 8"/>
                <a:gd name="T23" fmla="*/ 3 h 10"/>
                <a:gd name="T24" fmla="*/ 4 w 8"/>
                <a:gd name="T25" fmla="*/ 3 h 10"/>
                <a:gd name="T26" fmla="*/ 5 w 8"/>
                <a:gd name="T27" fmla="*/ 3 h 10"/>
                <a:gd name="T28" fmla="*/ 6 w 8"/>
                <a:gd name="T29" fmla="*/ 6 h 10"/>
                <a:gd name="T30" fmla="*/ 6 w 8"/>
                <a:gd name="T31" fmla="*/ 6 h 10"/>
                <a:gd name="T32" fmla="*/ 5 w 8"/>
                <a:gd name="T33" fmla="*/ 5 h 10"/>
                <a:gd name="T34" fmla="*/ 5 w 8"/>
                <a:gd name="T35" fmla="*/ 5 h 10"/>
                <a:gd name="T36" fmla="*/ 5 w 8"/>
                <a:gd name="T37" fmla="*/ 5 h 10"/>
                <a:gd name="T38" fmla="*/ 4 w 8"/>
                <a:gd name="T39" fmla="*/ 5 h 10"/>
                <a:gd name="T40" fmla="*/ 4 w 8"/>
                <a:gd name="T41" fmla="*/ 5 h 10"/>
                <a:gd name="T42" fmla="*/ 5 w 8"/>
                <a:gd name="T43" fmla="*/ 7 h 10"/>
                <a:gd name="T44" fmla="*/ 5 w 8"/>
                <a:gd name="T45" fmla="*/ 8 h 10"/>
                <a:gd name="T46" fmla="*/ 5 w 8"/>
                <a:gd name="T47" fmla="*/ 8 h 10"/>
                <a:gd name="T48" fmla="*/ 6 w 8"/>
                <a:gd name="T49" fmla="*/ 8 h 10"/>
                <a:gd name="T50" fmla="*/ 6 w 8"/>
                <a:gd name="T51" fmla="*/ 8 h 10"/>
                <a:gd name="T52" fmla="*/ 6 w 8"/>
                <a:gd name="T53" fmla="*/ 8 h 10"/>
                <a:gd name="T54" fmla="*/ 7 w 8"/>
                <a:gd name="T55" fmla="*/ 8 h 10"/>
                <a:gd name="T56" fmla="*/ 7 w 8"/>
                <a:gd name="T57" fmla="*/ 7 h 10"/>
                <a:gd name="T58" fmla="*/ 7 w 8"/>
                <a:gd name="T59" fmla="*/ 7 h 10"/>
                <a:gd name="T60" fmla="*/ 7 w 8"/>
                <a:gd name="T61" fmla="*/ 6 h 10"/>
                <a:gd name="T62" fmla="*/ 7 w 8"/>
                <a:gd name="T63" fmla="*/ 5 h 10"/>
                <a:gd name="T64" fmla="*/ 7 w 8"/>
                <a:gd name="T65" fmla="*/ 5 h 10"/>
                <a:gd name="T66" fmla="*/ 8 w 8"/>
                <a:gd name="T67" fmla="*/ 7 h 10"/>
                <a:gd name="T68" fmla="*/ 3 w 8"/>
                <a:gd name="T69" fmla="*/ 10 h 10"/>
                <a:gd name="T70" fmla="*/ 3 w 8"/>
                <a:gd name="T71" fmla="*/ 9 h 10"/>
                <a:gd name="T72" fmla="*/ 3 w 8"/>
                <a:gd name="T73" fmla="*/ 9 h 10"/>
                <a:gd name="T74" fmla="*/ 4 w 8"/>
                <a:gd name="T75" fmla="*/ 9 h 10"/>
                <a:gd name="T76" fmla="*/ 4 w 8"/>
                <a:gd name="T77" fmla="*/ 9 h 10"/>
                <a:gd name="T78" fmla="*/ 4 w 8"/>
                <a:gd name="T79" fmla="*/ 8 h 10"/>
                <a:gd name="T80" fmla="*/ 1 w 8"/>
                <a:gd name="T81" fmla="*/ 3 h 10"/>
                <a:gd name="T82" fmla="*/ 1 w 8"/>
                <a:gd name="T83" fmla="*/ 3 h 10"/>
                <a:gd name="T84" fmla="*/ 0 w 8"/>
                <a:gd name="T85" fmla="*/ 3 h 10"/>
                <a:gd name="T86" fmla="*/ 0 w 8"/>
                <a:gd name="T87" fmla="*/ 3 h 10"/>
                <a:gd name="T88" fmla="*/ 0 w 8"/>
                <a:gd name="T89" fmla="*/ 3 h 10"/>
                <a:gd name="T90" fmla="*/ 0 w 8"/>
                <a:gd name="T91" fmla="*/ 2 h 10"/>
                <a:gd name="T92" fmla="*/ 4 w 8"/>
                <a:gd name="T93" fmla="*/ 0 h 10"/>
                <a:gd name="T94" fmla="*/ 5 w 8"/>
                <a:gd name="T9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" h="10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4" name="Freeform 215"/>
            <p:cNvSpPr/>
            <p:nvPr/>
          </p:nvSpPr>
          <p:spPr bwMode="auto">
            <a:xfrm>
              <a:off x="7044531" y="1483518"/>
              <a:ext cx="22225" cy="34925"/>
            </a:xfrm>
            <a:custGeom>
              <a:avLst/>
              <a:gdLst>
                <a:gd name="T0" fmla="*/ 5 w 6"/>
                <a:gd name="T1" fmla="*/ 8 h 9"/>
                <a:gd name="T2" fmla="*/ 4 w 6"/>
                <a:gd name="T3" fmla="*/ 8 h 9"/>
                <a:gd name="T4" fmla="*/ 3 w 6"/>
                <a:gd name="T5" fmla="*/ 8 h 9"/>
                <a:gd name="T6" fmla="*/ 3 w 6"/>
                <a:gd name="T7" fmla="*/ 9 h 9"/>
                <a:gd name="T8" fmla="*/ 3 w 6"/>
                <a:gd name="T9" fmla="*/ 9 h 9"/>
                <a:gd name="T10" fmla="*/ 2 w 6"/>
                <a:gd name="T11" fmla="*/ 6 h 9"/>
                <a:gd name="T12" fmla="*/ 2 w 6"/>
                <a:gd name="T13" fmla="*/ 6 h 9"/>
                <a:gd name="T14" fmla="*/ 3 w 6"/>
                <a:gd name="T15" fmla="*/ 7 h 9"/>
                <a:gd name="T16" fmla="*/ 3 w 6"/>
                <a:gd name="T17" fmla="*/ 7 h 9"/>
                <a:gd name="T18" fmla="*/ 4 w 6"/>
                <a:gd name="T19" fmla="*/ 8 h 9"/>
                <a:gd name="T20" fmla="*/ 5 w 6"/>
                <a:gd name="T21" fmla="*/ 8 h 9"/>
                <a:gd name="T22" fmla="*/ 5 w 6"/>
                <a:gd name="T23" fmla="*/ 7 h 9"/>
                <a:gd name="T24" fmla="*/ 5 w 6"/>
                <a:gd name="T25" fmla="*/ 6 h 9"/>
                <a:gd name="T26" fmla="*/ 5 w 6"/>
                <a:gd name="T27" fmla="*/ 5 h 9"/>
                <a:gd name="T28" fmla="*/ 4 w 6"/>
                <a:gd name="T29" fmla="*/ 5 h 9"/>
                <a:gd name="T30" fmla="*/ 3 w 6"/>
                <a:gd name="T31" fmla="*/ 5 h 9"/>
                <a:gd name="T32" fmla="*/ 2 w 6"/>
                <a:gd name="T33" fmla="*/ 5 h 9"/>
                <a:gd name="T34" fmla="*/ 1 w 6"/>
                <a:gd name="T35" fmla="*/ 5 h 9"/>
                <a:gd name="T36" fmla="*/ 0 w 6"/>
                <a:gd name="T37" fmla="*/ 4 h 9"/>
                <a:gd name="T38" fmla="*/ 0 w 6"/>
                <a:gd name="T39" fmla="*/ 3 h 9"/>
                <a:gd name="T40" fmla="*/ 0 w 6"/>
                <a:gd name="T41" fmla="*/ 2 h 9"/>
                <a:gd name="T42" fmla="*/ 0 w 6"/>
                <a:gd name="T43" fmla="*/ 1 h 9"/>
                <a:gd name="T44" fmla="*/ 1 w 6"/>
                <a:gd name="T45" fmla="*/ 1 h 9"/>
                <a:gd name="T46" fmla="*/ 2 w 6"/>
                <a:gd name="T47" fmla="*/ 0 h 9"/>
                <a:gd name="T48" fmla="*/ 3 w 6"/>
                <a:gd name="T49" fmla="*/ 0 h 9"/>
                <a:gd name="T50" fmla="*/ 3 w 6"/>
                <a:gd name="T51" fmla="*/ 0 h 9"/>
                <a:gd name="T52" fmla="*/ 3 w 6"/>
                <a:gd name="T53" fmla="*/ 0 h 9"/>
                <a:gd name="T54" fmla="*/ 4 w 6"/>
                <a:gd name="T55" fmla="*/ 2 h 9"/>
                <a:gd name="T56" fmla="*/ 4 w 6"/>
                <a:gd name="T57" fmla="*/ 2 h 9"/>
                <a:gd name="T58" fmla="*/ 3 w 6"/>
                <a:gd name="T59" fmla="*/ 2 h 9"/>
                <a:gd name="T60" fmla="*/ 3 w 6"/>
                <a:gd name="T61" fmla="*/ 1 h 9"/>
                <a:gd name="T62" fmla="*/ 2 w 6"/>
                <a:gd name="T63" fmla="*/ 1 h 9"/>
                <a:gd name="T64" fmla="*/ 1 w 6"/>
                <a:gd name="T65" fmla="*/ 1 h 9"/>
                <a:gd name="T66" fmla="*/ 1 w 6"/>
                <a:gd name="T67" fmla="*/ 2 h 9"/>
                <a:gd name="T68" fmla="*/ 1 w 6"/>
                <a:gd name="T69" fmla="*/ 3 h 9"/>
                <a:gd name="T70" fmla="*/ 2 w 6"/>
                <a:gd name="T71" fmla="*/ 3 h 9"/>
                <a:gd name="T72" fmla="*/ 3 w 6"/>
                <a:gd name="T73" fmla="*/ 3 h 9"/>
                <a:gd name="T74" fmla="*/ 3 w 6"/>
                <a:gd name="T75" fmla="*/ 3 h 9"/>
                <a:gd name="T76" fmla="*/ 4 w 6"/>
                <a:gd name="T77" fmla="*/ 3 h 9"/>
                <a:gd name="T78" fmla="*/ 5 w 6"/>
                <a:gd name="T79" fmla="*/ 3 h 9"/>
                <a:gd name="T80" fmla="*/ 6 w 6"/>
                <a:gd name="T81" fmla="*/ 5 h 9"/>
                <a:gd name="T82" fmla="*/ 6 w 6"/>
                <a:gd name="T83" fmla="*/ 6 h 9"/>
                <a:gd name="T84" fmla="*/ 6 w 6"/>
                <a:gd name="T85" fmla="*/ 6 h 9"/>
                <a:gd name="T86" fmla="*/ 6 w 6"/>
                <a:gd name="T87" fmla="*/ 7 h 9"/>
                <a:gd name="T88" fmla="*/ 5 w 6"/>
                <a:gd name="T8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5" name="Freeform 216"/>
            <p:cNvSpPr/>
            <p:nvPr/>
          </p:nvSpPr>
          <p:spPr bwMode="auto">
            <a:xfrm>
              <a:off x="7058818" y="1469231"/>
              <a:ext cx="33338" cy="36513"/>
            </a:xfrm>
            <a:custGeom>
              <a:avLst/>
              <a:gdLst>
                <a:gd name="T0" fmla="*/ 5 w 9"/>
                <a:gd name="T1" fmla="*/ 2 h 10"/>
                <a:gd name="T2" fmla="*/ 5 w 9"/>
                <a:gd name="T3" fmla="*/ 2 h 10"/>
                <a:gd name="T4" fmla="*/ 4 w 9"/>
                <a:gd name="T5" fmla="*/ 2 h 10"/>
                <a:gd name="T6" fmla="*/ 3 w 9"/>
                <a:gd name="T7" fmla="*/ 2 h 10"/>
                <a:gd name="T8" fmla="*/ 3 w 9"/>
                <a:gd name="T9" fmla="*/ 2 h 10"/>
                <a:gd name="T10" fmla="*/ 3 w 9"/>
                <a:gd name="T11" fmla="*/ 2 h 10"/>
                <a:gd name="T12" fmla="*/ 2 w 9"/>
                <a:gd name="T13" fmla="*/ 2 h 10"/>
                <a:gd name="T14" fmla="*/ 4 w 9"/>
                <a:gd name="T15" fmla="*/ 5 h 10"/>
                <a:gd name="T16" fmla="*/ 4 w 9"/>
                <a:gd name="T17" fmla="*/ 5 h 10"/>
                <a:gd name="T18" fmla="*/ 4 w 9"/>
                <a:gd name="T19" fmla="*/ 5 h 10"/>
                <a:gd name="T20" fmla="*/ 4 w 9"/>
                <a:gd name="T21" fmla="*/ 4 h 10"/>
                <a:gd name="T22" fmla="*/ 4 w 9"/>
                <a:gd name="T23" fmla="*/ 4 h 10"/>
                <a:gd name="T24" fmla="*/ 4 w 9"/>
                <a:gd name="T25" fmla="*/ 3 h 10"/>
                <a:gd name="T26" fmla="*/ 4 w 9"/>
                <a:gd name="T27" fmla="*/ 3 h 10"/>
                <a:gd name="T28" fmla="*/ 6 w 9"/>
                <a:gd name="T29" fmla="*/ 6 h 10"/>
                <a:gd name="T30" fmla="*/ 6 w 9"/>
                <a:gd name="T31" fmla="*/ 6 h 10"/>
                <a:gd name="T32" fmla="*/ 6 w 9"/>
                <a:gd name="T33" fmla="*/ 5 h 10"/>
                <a:gd name="T34" fmla="*/ 5 w 9"/>
                <a:gd name="T35" fmla="*/ 5 h 10"/>
                <a:gd name="T36" fmla="*/ 5 w 9"/>
                <a:gd name="T37" fmla="*/ 5 h 10"/>
                <a:gd name="T38" fmla="*/ 4 w 9"/>
                <a:gd name="T39" fmla="*/ 5 h 10"/>
                <a:gd name="T40" fmla="*/ 4 w 9"/>
                <a:gd name="T41" fmla="*/ 6 h 10"/>
                <a:gd name="T42" fmla="*/ 5 w 9"/>
                <a:gd name="T43" fmla="*/ 8 h 10"/>
                <a:gd name="T44" fmla="*/ 5 w 9"/>
                <a:gd name="T45" fmla="*/ 8 h 10"/>
                <a:gd name="T46" fmla="*/ 6 w 9"/>
                <a:gd name="T47" fmla="*/ 8 h 10"/>
                <a:gd name="T48" fmla="*/ 6 w 9"/>
                <a:gd name="T49" fmla="*/ 8 h 10"/>
                <a:gd name="T50" fmla="*/ 6 w 9"/>
                <a:gd name="T51" fmla="*/ 8 h 10"/>
                <a:gd name="T52" fmla="*/ 7 w 9"/>
                <a:gd name="T53" fmla="*/ 8 h 10"/>
                <a:gd name="T54" fmla="*/ 7 w 9"/>
                <a:gd name="T55" fmla="*/ 8 h 10"/>
                <a:gd name="T56" fmla="*/ 7 w 9"/>
                <a:gd name="T57" fmla="*/ 7 h 10"/>
                <a:gd name="T58" fmla="*/ 7 w 9"/>
                <a:gd name="T59" fmla="*/ 7 h 10"/>
                <a:gd name="T60" fmla="*/ 7 w 9"/>
                <a:gd name="T61" fmla="*/ 6 h 10"/>
                <a:gd name="T62" fmla="*/ 7 w 9"/>
                <a:gd name="T63" fmla="*/ 5 h 10"/>
                <a:gd name="T64" fmla="*/ 7 w 9"/>
                <a:gd name="T65" fmla="*/ 5 h 10"/>
                <a:gd name="T66" fmla="*/ 9 w 9"/>
                <a:gd name="T67" fmla="*/ 7 h 10"/>
                <a:gd name="T68" fmla="*/ 4 w 9"/>
                <a:gd name="T69" fmla="*/ 10 h 10"/>
                <a:gd name="T70" fmla="*/ 4 w 9"/>
                <a:gd name="T71" fmla="*/ 10 h 10"/>
                <a:gd name="T72" fmla="*/ 4 w 9"/>
                <a:gd name="T73" fmla="*/ 10 h 10"/>
                <a:gd name="T74" fmla="*/ 4 w 9"/>
                <a:gd name="T75" fmla="*/ 9 h 10"/>
                <a:gd name="T76" fmla="*/ 4 w 9"/>
                <a:gd name="T77" fmla="*/ 9 h 10"/>
                <a:gd name="T78" fmla="*/ 4 w 9"/>
                <a:gd name="T79" fmla="*/ 9 h 10"/>
                <a:gd name="T80" fmla="*/ 1 w 9"/>
                <a:gd name="T81" fmla="*/ 4 h 10"/>
                <a:gd name="T82" fmla="*/ 1 w 9"/>
                <a:gd name="T83" fmla="*/ 4 h 10"/>
                <a:gd name="T84" fmla="*/ 0 w 9"/>
                <a:gd name="T85" fmla="*/ 3 h 10"/>
                <a:gd name="T86" fmla="*/ 0 w 9"/>
                <a:gd name="T87" fmla="*/ 4 h 10"/>
                <a:gd name="T88" fmla="*/ 0 w 9"/>
                <a:gd name="T89" fmla="*/ 4 h 10"/>
                <a:gd name="T90" fmla="*/ 0 w 9"/>
                <a:gd name="T91" fmla="*/ 3 h 10"/>
                <a:gd name="T92" fmla="*/ 4 w 9"/>
                <a:gd name="T93" fmla="*/ 0 h 10"/>
                <a:gd name="T94" fmla="*/ 5 w 9"/>
                <a:gd name="T9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10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6" name="Freeform 217"/>
            <p:cNvSpPr>
              <a:spLocks noEditPoints="1"/>
            </p:cNvSpPr>
            <p:nvPr/>
          </p:nvSpPr>
          <p:spPr bwMode="auto">
            <a:xfrm>
              <a:off x="7088981" y="1458118"/>
              <a:ext cx="30163" cy="33338"/>
            </a:xfrm>
            <a:custGeom>
              <a:avLst/>
              <a:gdLst>
                <a:gd name="T0" fmla="*/ 8 w 8"/>
                <a:gd name="T1" fmla="*/ 5 h 9"/>
                <a:gd name="T2" fmla="*/ 6 w 8"/>
                <a:gd name="T3" fmla="*/ 7 h 9"/>
                <a:gd name="T4" fmla="*/ 6 w 8"/>
                <a:gd name="T5" fmla="*/ 6 h 9"/>
                <a:gd name="T6" fmla="*/ 6 w 8"/>
                <a:gd name="T7" fmla="*/ 6 h 9"/>
                <a:gd name="T8" fmla="*/ 6 w 8"/>
                <a:gd name="T9" fmla="*/ 5 h 9"/>
                <a:gd name="T10" fmla="*/ 6 w 8"/>
                <a:gd name="T11" fmla="*/ 5 h 9"/>
                <a:gd name="T12" fmla="*/ 6 w 8"/>
                <a:gd name="T13" fmla="*/ 5 h 9"/>
                <a:gd name="T14" fmla="*/ 4 w 8"/>
                <a:gd name="T15" fmla="*/ 4 h 9"/>
                <a:gd name="T16" fmla="*/ 3 w 8"/>
                <a:gd name="T17" fmla="*/ 5 h 9"/>
                <a:gd name="T18" fmla="*/ 3 w 8"/>
                <a:gd name="T19" fmla="*/ 6 h 9"/>
                <a:gd name="T20" fmla="*/ 3 w 8"/>
                <a:gd name="T21" fmla="*/ 6 h 9"/>
                <a:gd name="T22" fmla="*/ 3 w 8"/>
                <a:gd name="T23" fmla="*/ 7 h 9"/>
                <a:gd name="T24" fmla="*/ 4 w 8"/>
                <a:gd name="T25" fmla="*/ 7 h 9"/>
                <a:gd name="T26" fmla="*/ 4 w 8"/>
                <a:gd name="T27" fmla="*/ 7 h 9"/>
                <a:gd name="T28" fmla="*/ 5 w 8"/>
                <a:gd name="T29" fmla="*/ 7 h 9"/>
                <a:gd name="T30" fmla="*/ 5 w 8"/>
                <a:gd name="T31" fmla="*/ 7 h 9"/>
                <a:gd name="T32" fmla="*/ 3 w 8"/>
                <a:gd name="T33" fmla="*/ 9 h 9"/>
                <a:gd name="T34" fmla="*/ 3 w 8"/>
                <a:gd name="T35" fmla="*/ 8 h 9"/>
                <a:gd name="T36" fmla="*/ 3 w 8"/>
                <a:gd name="T37" fmla="*/ 8 h 9"/>
                <a:gd name="T38" fmla="*/ 3 w 8"/>
                <a:gd name="T39" fmla="*/ 8 h 9"/>
                <a:gd name="T40" fmla="*/ 3 w 8"/>
                <a:gd name="T41" fmla="*/ 7 h 9"/>
                <a:gd name="T42" fmla="*/ 3 w 8"/>
                <a:gd name="T43" fmla="*/ 7 h 9"/>
                <a:gd name="T44" fmla="*/ 2 w 8"/>
                <a:gd name="T45" fmla="*/ 4 h 9"/>
                <a:gd name="T46" fmla="*/ 0 w 8"/>
                <a:gd name="T47" fmla="*/ 0 h 9"/>
                <a:gd name="T48" fmla="*/ 1 w 8"/>
                <a:gd name="T49" fmla="*/ 0 h 9"/>
                <a:gd name="T50" fmla="*/ 5 w 8"/>
                <a:gd name="T51" fmla="*/ 3 h 9"/>
                <a:gd name="T52" fmla="*/ 7 w 8"/>
                <a:gd name="T53" fmla="*/ 4 h 9"/>
                <a:gd name="T54" fmla="*/ 7 w 8"/>
                <a:gd name="T55" fmla="*/ 4 h 9"/>
                <a:gd name="T56" fmla="*/ 8 w 8"/>
                <a:gd name="T57" fmla="*/ 4 h 9"/>
                <a:gd name="T58" fmla="*/ 8 w 8"/>
                <a:gd name="T59" fmla="*/ 4 h 9"/>
                <a:gd name="T60" fmla="*/ 8 w 8"/>
                <a:gd name="T61" fmla="*/ 4 h 9"/>
                <a:gd name="T62" fmla="*/ 8 w 8"/>
                <a:gd name="T63" fmla="*/ 5 h 9"/>
                <a:gd name="T64" fmla="*/ 4 w 8"/>
                <a:gd name="T65" fmla="*/ 4 h 9"/>
                <a:gd name="T66" fmla="*/ 2 w 8"/>
                <a:gd name="T67" fmla="*/ 2 h 9"/>
                <a:gd name="T68" fmla="*/ 3 w 8"/>
                <a:gd name="T69" fmla="*/ 5 h 9"/>
                <a:gd name="T70" fmla="*/ 4 w 8"/>
                <a:gd name="T7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6"/>
                    <a:pt x="2" y="5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lnTo>
                    <a:pt x="8" y="5"/>
                  </a:lnTo>
                  <a:close/>
                  <a:moveTo>
                    <a:pt x="4" y="4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5"/>
                    <a:pt x="3" y="5"/>
                    <a:pt x="3" y="5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7" name="Freeform 218"/>
            <p:cNvSpPr/>
            <p:nvPr/>
          </p:nvSpPr>
          <p:spPr bwMode="auto">
            <a:xfrm>
              <a:off x="7108031" y="1439068"/>
              <a:ext cx="25400" cy="3016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4 w 7"/>
                <a:gd name="T5" fmla="*/ 8 h 8"/>
                <a:gd name="T6" fmla="*/ 2 w 7"/>
                <a:gd name="T7" fmla="*/ 7 h 8"/>
                <a:gd name="T8" fmla="*/ 1 w 7"/>
                <a:gd name="T9" fmla="*/ 6 h 8"/>
                <a:gd name="T10" fmla="*/ 0 w 7"/>
                <a:gd name="T11" fmla="*/ 5 h 8"/>
                <a:gd name="T12" fmla="*/ 0 w 7"/>
                <a:gd name="T13" fmla="*/ 3 h 8"/>
                <a:gd name="T14" fmla="*/ 0 w 7"/>
                <a:gd name="T15" fmla="*/ 2 h 8"/>
                <a:gd name="T16" fmla="*/ 1 w 7"/>
                <a:gd name="T17" fmla="*/ 1 h 8"/>
                <a:gd name="T18" fmla="*/ 2 w 7"/>
                <a:gd name="T19" fmla="*/ 0 h 8"/>
                <a:gd name="T20" fmla="*/ 2 w 7"/>
                <a:gd name="T21" fmla="*/ 0 h 8"/>
                <a:gd name="T22" fmla="*/ 2 w 7"/>
                <a:gd name="T23" fmla="*/ 0 h 8"/>
                <a:gd name="T24" fmla="*/ 3 w 7"/>
                <a:gd name="T25" fmla="*/ 0 h 8"/>
                <a:gd name="T26" fmla="*/ 5 w 7"/>
                <a:gd name="T27" fmla="*/ 2 h 8"/>
                <a:gd name="T28" fmla="*/ 4 w 7"/>
                <a:gd name="T29" fmla="*/ 2 h 8"/>
                <a:gd name="T30" fmla="*/ 2 w 7"/>
                <a:gd name="T31" fmla="*/ 1 h 8"/>
                <a:gd name="T32" fmla="*/ 1 w 7"/>
                <a:gd name="T33" fmla="*/ 1 h 8"/>
                <a:gd name="T34" fmla="*/ 1 w 7"/>
                <a:gd name="T35" fmla="*/ 3 h 8"/>
                <a:gd name="T36" fmla="*/ 2 w 7"/>
                <a:gd name="T37" fmla="*/ 5 h 8"/>
                <a:gd name="T38" fmla="*/ 3 w 7"/>
                <a:gd name="T39" fmla="*/ 6 h 8"/>
                <a:gd name="T40" fmla="*/ 4 w 7"/>
                <a:gd name="T41" fmla="*/ 7 h 8"/>
                <a:gd name="T42" fmla="*/ 5 w 7"/>
                <a:gd name="T43" fmla="*/ 7 h 8"/>
                <a:gd name="T44" fmla="*/ 6 w 7"/>
                <a:gd name="T45" fmla="*/ 7 h 8"/>
                <a:gd name="T46" fmla="*/ 6 w 7"/>
                <a:gd name="T47" fmla="*/ 6 h 8"/>
                <a:gd name="T48" fmla="*/ 6 w 7"/>
                <a:gd name="T49" fmla="*/ 4 h 8"/>
                <a:gd name="T50" fmla="*/ 7 w 7"/>
                <a:gd name="T51" fmla="*/ 4 h 8"/>
                <a:gd name="T52" fmla="*/ 7 w 7"/>
                <a:gd name="T53" fmla="*/ 5 h 8"/>
                <a:gd name="T54" fmla="*/ 7 w 7"/>
                <a:gd name="T55" fmla="*/ 6 h 8"/>
                <a:gd name="T56" fmla="*/ 7 w 7"/>
                <a:gd name="T57" fmla="*/ 7 h 8"/>
                <a:gd name="T58" fmla="*/ 6 w 7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7" y="5"/>
                    <a:pt x="6" y="5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6" y="7"/>
                    <a:pt x="6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8" name="Freeform 219"/>
            <p:cNvSpPr>
              <a:spLocks noEditPoints="1"/>
            </p:cNvSpPr>
            <p:nvPr/>
          </p:nvSpPr>
          <p:spPr bwMode="auto">
            <a:xfrm>
              <a:off x="7127081" y="1427956"/>
              <a:ext cx="30163" cy="33338"/>
            </a:xfrm>
            <a:custGeom>
              <a:avLst/>
              <a:gdLst>
                <a:gd name="T0" fmla="*/ 8 w 8"/>
                <a:gd name="T1" fmla="*/ 4 h 9"/>
                <a:gd name="T2" fmla="*/ 6 w 8"/>
                <a:gd name="T3" fmla="*/ 6 h 9"/>
                <a:gd name="T4" fmla="*/ 6 w 8"/>
                <a:gd name="T5" fmla="*/ 6 h 9"/>
                <a:gd name="T6" fmla="*/ 6 w 8"/>
                <a:gd name="T7" fmla="*/ 5 h 9"/>
                <a:gd name="T8" fmla="*/ 6 w 8"/>
                <a:gd name="T9" fmla="*/ 5 h 9"/>
                <a:gd name="T10" fmla="*/ 6 w 8"/>
                <a:gd name="T11" fmla="*/ 5 h 9"/>
                <a:gd name="T12" fmla="*/ 6 w 8"/>
                <a:gd name="T13" fmla="*/ 5 h 9"/>
                <a:gd name="T14" fmla="*/ 4 w 8"/>
                <a:gd name="T15" fmla="*/ 4 h 9"/>
                <a:gd name="T16" fmla="*/ 3 w 8"/>
                <a:gd name="T17" fmla="*/ 5 h 9"/>
                <a:gd name="T18" fmla="*/ 3 w 8"/>
                <a:gd name="T19" fmla="*/ 6 h 9"/>
                <a:gd name="T20" fmla="*/ 3 w 8"/>
                <a:gd name="T21" fmla="*/ 6 h 9"/>
                <a:gd name="T22" fmla="*/ 4 w 8"/>
                <a:gd name="T23" fmla="*/ 7 h 9"/>
                <a:gd name="T24" fmla="*/ 4 w 8"/>
                <a:gd name="T25" fmla="*/ 7 h 9"/>
                <a:gd name="T26" fmla="*/ 4 w 8"/>
                <a:gd name="T27" fmla="*/ 7 h 9"/>
                <a:gd name="T28" fmla="*/ 5 w 8"/>
                <a:gd name="T29" fmla="*/ 7 h 9"/>
                <a:gd name="T30" fmla="*/ 5 w 8"/>
                <a:gd name="T31" fmla="*/ 7 h 9"/>
                <a:gd name="T32" fmla="*/ 3 w 8"/>
                <a:gd name="T33" fmla="*/ 9 h 9"/>
                <a:gd name="T34" fmla="*/ 3 w 8"/>
                <a:gd name="T35" fmla="*/ 8 h 9"/>
                <a:gd name="T36" fmla="*/ 3 w 8"/>
                <a:gd name="T37" fmla="*/ 8 h 9"/>
                <a:gd name="T38" fmla="*/ 3 w 8"/>
                <a:gd name="T39" fmla="*/ 8 h 9"/>
                <a:gd name="T40" fmla="*/ 3 w 8"/>
                <a:gd name="T41" fmla="*/ 7 h 9"/>
                <a:gd name="T42" fmla="*/ 3 w 8"/>
                <a:gd name="T43" fmla="*/ 7 h 9"/>
                <a:gd name="T44" fmla="*/ 1 w 8"/>
                <a:gd name="T45" fmla="*/ 4 h 9"/>
                <a:gd name="T46" fmla="*/ 0 w 8"/>
                <a:gd name="T47" fmla="*/ 1 h 9"/>
                <a:gd name="T48" fmla="*/ 0 w 8"/>
                <a:gd name="T49" fmla="*/ 0 h 9"/>
                <a:gd name="T50" fmla="*/ 4 w 8"/>
                <a:gd name="T51" fmla="*/ 2 h 9"/>
                <a:gd name="T52" fmla="*/ 7 w 8"/>
                <a:gd name="T53" fmla="*/ 4 h 9"/>
                <a:gd name="T54" fmla="*/ 7 w 8"/>
                <a:gd name="T55" fmla="*/ 4 h 9"/>
                <a:gd name="T56" fmla="*/ 7 w 8"/>
                <a:gd name="T57" fmla="*/ 4 h 9"/>
                <a:gd name="T58" fmla="*/ 8 w 8"/>
                <a:gd name="T59" fmla="*/ 4 h 9"/>
                <a:gd name="T60" fmla="*/ 8 w 8"/>
                <a:gd name="T61" fmla="*/ 4 h 9"/>
                <a:gd name="T62" fmla="*/ 4 w 8"/>
                <a:gd name="T63" fmla="*/ 4 h 9"/>
                <a:gd name="T64" fmla="*/ 1 w 8"/>
                <a:gd name="T65" fmla="*/ 2 h 9"/>
                <a:gd name="T66" fmla="*/ 2 w 8"/>
                <a:gd name="T67" fmla="*/ 5 h 9"/>
                <a:gd name="T68" fmla="*/ 4 w 8"/>
                <a:gd name="T6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6"/>
                    <a:pt x="2" y="5"/>
                    <a:pt x="1" y="4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2"/>
                    <a:pt x="4" y="2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4" y="4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9" name="Freeform 220"/>
            <p:cNvSpPr>
              <a:spLocks noEditPoints="1"/>
            </p:cNvSpPr>
            <p:nvPr/>
          </p:nvSpPr>
          <p:spPr bwMode="auto">
            <a:xfrm>
              <a:off x="7138193" y="1408906"/>
              <a:ext cx="30163" cy="33338"/>
            </a:xfrm>
            <a:custGeom>
              <a:avLst/>
              <a:gdLst>
                <a:gd name="T0" fmla="*/ 4 w 8"/>
                <a:gd name="T1" fmla="*/ 0 h 9"/>
                <a:gd name="T2" fmla="*/ 5 w 8"/>
                <a:gd name="T3" fmla="*/ 0 h 9"/>
                <a:gd name="T4" fmla="*/ 7 w 8"/>
                <a:gd name="T5" fmla="*/ 1 h 9"/>
                <a:gd name="T6" fmla="*/ 8 w 8"/>
                <a:gd name="T7" fmla="*/ 3 h 9"/>
                <a:gd name="T8" fmla="*/ 8 w 8"/>
                <a:gd name="T9" fmla="*/ 4 h 9"/>
                <a:gd name="T10" fmla="*/ 8 w 8"/>
                <a:gd name="T11" fmla="*/ 6 h 9"/>
                <a:gd name="T12" fmla="*/ 8 w 8"/>
                <a:gd name="T13" fmla="*/ 7 h 9"/>
                <a:gd name="T14" fmla="*/ 5 w 8"/>
                <a:gd name="T15" fmla="*/ 9 h 9"/>
                <a:gd name="T16" fmla="*/ 5 w 8"/>
                <a:gd name="T17" fmla="*/ 8 h 9"/>
                <a:gd name="T18" fmla="*/ 5 w 8"/>
                <a:gd name="T19" fmla="*/ 8 h 9"/>
                <a:gd name="T20" fmla="*/ 5 w 8"/>
                <a:gd name="T21" fmla="*/ 8 h 9"/>
                <a:gd name="T22" fmla="*/ 5 w 8"/>
                <a:gd name="T23" fmla="*/ 8 h 9"/>
                <a:gd name="T24" fmla="*/ 5 w 8"/>
                <a:gd name="T25" fmla="*/ 7 h 9"/>
                <a:gd name="T26" fmla="*/ 1 w 8"/>
                <a:gd name="T27" fmla="*/ 3 h 9"/>
                <a:gd name="T28" fmla="*/ 1 w 8"/>
                <a:gd name="T29" fmla="*/ 3 h 9"/>
                <a:gd name="T30" fmla="*/ 0 w 8"/>
                <a:gd name="T31" fmla="*/ 3 h 9"/>
                <a:gd name="T32" fmla="*/ 0 w 8"/>
                <a:gd name="T33" fmla="*/ 3 h 9"/>
                <a:gd name="T34" fmla="*/ 0 w 8"/>
                <a:gd name="T35" fmla="*/ 3 h 9"/>
                <a:gd name="T36" fmla="*/ 0 w 8"/>
                <a:gd name="T37" fmla="*/ 3 h 9"/>
                <a:gd name="T38" fmla="*/ 2 w 8"/>
                <a:gd name="T39" fmla="*/ 1 h 9"/>
                <a:gd name="T40" fmla="*/ 3 w 8"/>
                <a:gd name="T41" fmla="*/ 0 h 9"/>
                <a:gd name="T42" fmla="*/ 4 w 8"/>
                <a:gd name="T43" fmla="*/ 0 h 9"/>
                <a:gd name="T44" fmla="*/ 7 w 8"/>
                <a:gd name="T45" fmla="*/ 5 h 9"/>
                <a:gd name="T46" fmla="*/ 7 w 8"/>
                <a:gd name="T47" fmla="*/ 4 h 9"/>
                <a:gd name="T48" fmla="*/ 6 w 8"/>
                <a:gd name="T49" fmla="*/ 3 h 9"/>
                <a:gd name="T50" fmla="*/ 5 w 8"/>
                <a:gd name="T51" fmla="*/ 2 h 9"/>
                <a:gd name="T52" fmla="*/ 4 w 8"/>
                <a:gd name="T53" fmla="*/ 1 h 9"/>
                <a:gd name="T54" fmla="*/ 3 w 8"/>
                <a:gd name="T55" fmla="*/ 1 h 9"/>
                <a:gd name="T56" fmla="*/ 2 w 8"/>
                <a:gd name="T57" fmla="*/ 1 h 9"/>
                <a:gd name="T58" fmla="*/ 2 w 8"/>
                <a:gd name="T59" fmla="*/ 2 h 9"/>
                <a:gd name="T60" fmla="*/ 2 w 8"/>
                <a:gd name="T61" fmla="*/ 2 h 9"/>
                <a:gd name="T62" fmla="*/ 6 w 8"/>
                <a:gd name="T63" fmla="*/ 6 h 9"/>
                <a:gd name="T64" fmla="*/ 6 w 8"/>
                <a:gd name="T65" fmla="*/ 6 h 9"/>
                <a:gd name="T66" fmla="*/ 7 w 8"/>
                <a:gd name="T67" fmla="*/ 6 h 9"/>
                <a:gd name="T68" fmla="*/ 7 w 8"/>
                <a:gd name="T69" fmla="*/ 6 h 9"/>
                <a:gd name="T70" fmla="*/ 7 w 8"/>
                <a:gd name="T71" fmla="*/ 6 h 9"/>
                <a:gd name="T72" fmla="*/ 8 w 8"/>
                <a:gd name="T73" fmla="*/ 5 h 9"/>
                <a:gd name="T74" fmla="*/ 7 w 8"/>
                <a:gd name="T7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moveTo>
                    <a:pt x="7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5"/>
                  </a:cubicBezTo>
                  <a:cubicBezTo>
                    <a:pt x="8" y="5"/>
                    <a:pt x="8" y="5"/>
                    <a:pt x="7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0" name="Freeform 221"/>
            <p:cNvSpPr/>
            <p:nvPr/>
          </p:nvSpPr>
          <p:spPr bwMode="auto">
            <a:xfrm>
              <a:off x="7152481" y="1386681"/>
              <a:ext cx="38100" cy="33338"/>
            </a:xfrm>
            <a:custGeom>
              <a:avLst/>
              <a:gdLst>
                <a:gd name="T0" fmla="*/ 5 w 10"/>
                <a:gd name="T1" fmla="*/ 2 h 9"/>
                <a:gd name="T2" fmla="*/ 5 w 10"/>
                <a:gd name="T3" fmla="*/ 2 h 9"/>
                <a:gd name="T4" fmla="*/ 4 w 10"/>
                <a:gd name="T5" fmla="*/ 2 h 9"/>
                <a:gd name="T6" fmla="*/ 3 w 10"/>
                <a:gd name="T7" fmla="*/ 2 h 9"/>
                <a:gd name="T8" fmla="*/ 3 w 10"/>
                <a:gd name="T9" fmla="*/ 2 h 9"/>
                <a:gd name="T10" fmla="*/ 3 w 10"/>
                <a:gd name="T11" fmla="*/ 2 h 9"/>
                <a:gd name="T12" fmla="*/ 2 w 10"/>
                <a:gd name="T13" fmla="*/ 3 h 9"/>
                <a:gd name="T14" fmla="*/ 5 w 10"/>
                <a:gd name="T15" fmla="*/ 5 h 9"/>
                <a:gd name="T16" fmla="*/ 5 w 10"/>
                <a:gd name="T17" fmla="*/ 4 h 9"/>
                <a:gd name="T18" fmla="*/ 5 w 10"/>
                <a:gd name="T19" fmla="*/ 4 h 9"/>
                <a:gd name="T20" fmla="*/ 5 w 10"/>
                <a:gd name="T21" fmla="*/ 4 h 9"/>
                <a:gd name="T22" fmla="*/ 5 w 10"/>
                <a:gd name="T23" fmla="*/ 3 h 9"/>
                <a:gd name="T24" fmla="*/ 5 w 10"/>
                <a:gd name="T25" fmla="*/ 3 h 9"/>
                <a:gd name="T26" fmla="*/ 5 w 10"/>
                <a:gd name="T27" fmla="*/ 2 h 9"/>
                <a:gd name="T28" fmla="*/ 7 w 10"/>
                <a:gd name="T29" fmla="*/ 5 h 9"/>
                <a:gd name="T30" fmla="*/ 7 w 10"/>
                <a:gd name="T31" fmla="*/ 5 h 9"/>
                <a:gd name="T32" fmla="*/ 7 w 10"/>
                <a:gd name="T33" fmla="*/ 4 h 9"/>
                <a:gd name="T34" fmla="*/ 6 w 10"/>
                <a:gd name="T35" fmla="*/ 4 h 9"/>
                <a:gd name="T36" fmla="*/ 6 w 10"/>
                <a:gd name="T37" fmla="*/ 4 h 9"/>
                <a:gd name="T38" fmla="*/ 5 w 10"/>
                <a:gd name="T39" fmla="*/ 5 h 9"/>
                <a:gd name="T40" fmla="*/ 5 w 10"/>
                <a:gd name="T41" fmla="*/ 5 h 9"/>
                <a:gd name="T42" fmla="*/ 7 w 10"/>
                <a:gd name="T43" fmla="*/ 7 h 9"/>
                <a:gd name="T44" fmla="*/ 7 w 10"/>
                <a:gd name="T45" fmla="*/ 7 h 9"/>
                <a:gd name="T46" fmla="*/ 8 w 10"/>
                <a:gd name="T47" fmla="*/ 7 h 9"/>
                <a:gd name="T48" fmla="*/ 8 w 10"/>
                <a:gd name="T49" fmla="*/ 7 h 9"/>
                <a:gd name="T50" fmla="*/ 8 w 10"/>
                <a:gd name="T51" fmla="*/ 7 h 9"/>
                <a:gd name="T52" fmla="*/ 8 w 10"/>
                <a:gd name="T53" fmla="*/ 6 h 9"/>
                <a:gd name="T54" fmla="*/ 9 w 10"/>
                <a:gd name="T55" fmla="*/ 6 h 9"/>
                <a:gd name="T56" fmla="*/ 9 w 10"/>
                <a:gd name="T57" fmla="*/ 6 h 9"/>
                <a:gd name="T58" fmla="*/ 9 w 10"/>
                <a:gd name="T59" fmla="*/ 5 h 9"/>
                <a:gd name="T60" fmla="*/ 8 w 10"/>
                <a:gd name="T61" fmla="*/ 5 h 9"/>
                <a:gd name="T62" fmla="*/ 8 w 10"/>
                <a:gd name="T63" fmla="*/ 4 h 9"/>
                <a:gd name="T64" fmla="*/ 8 w 10"/>
                <a:gd name="T65" fmla="*/ 4 h 9"/>
                <a:gd name="T66" fmla="*/ 10 w 10"/>
                <a:gd name="T67" fmla="*/ 5 h 9"/>
                <a:gd name="T68" fmla="*/ 7 w 10"/>
                <a:gd name="T69" fmla="*/ 9 h 9"/>
                <a:gd name="T70" fmla="*/ 6 w 10"/>
                <a:gd name="T71" fmla="*/ 9 h 9"/>
                <a:gd name="T72" fmla="*/ 6 w 10"/>
                <a:gd name="T73" fmla="*/ 9 h 9"/>
                <a:gd name="T74" fmla="*/ 6 w 10"/>
                <a:gd name="T75" fmla="*/ 9 h 9"/>
                <a:gd name="T76" fmla="*/ 6 w 10"/>
                <a:gd name="T77" fmla="*/ 8 h 9"/>
                <a:gd name="T78" fmla="*/ 6 w 10"/>
                <a:gd name="T79" fmla="*/ 8 h 9"/>
                <a:gd name="T80" fmla="*/ 2 w 10"/>
                <a:gd name="T81" fmla="*/ 4 h 9"/>
                <a:gd name="T82" fmla="*/ 2 w 10"/>
                <a:gd name="T83" fmla="*/ 4 h 9"/>
                <a:gd name="T84" fmla="*/ 1 w 10"/>
                <a:gd name="T85" fmla="*/ 4 h 9"/>
                <a:gd name="T86" fmla="*/ 1 w 10"/>
                <a:gd name="T87" fmla="*/ 4 h 9"/>
                <a:gd name="T88" fmla="*/ 1 w 10"/>
                <a:gd name="T89" fmla="*/ 4 h 9"/>
                <a:gd name="T90" fmla="*/ 0 w 10"/>
                <a:gd name="T91" fmla="*/ 4 h 9"/>
                <a:gd name="T92" fmla="*/ 4 w 10"/>
                <a:gd name="T93" fmla="*/ 0 h 9"/>
                <a:gd name="T94" fmla="*/ 5 w 10"/>
                <a:gd name="T9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" h="9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1" name="Freeform 222"/>
            <p:cNvSpPr/>
            <p:nvPr/>
          </p:nvSpPr>
          <p:spPr bwMode="auto">
            <a:xfrm>
              <a:off x="7168356" y="1359693"/>
              <a:ext cx="44450" cy="46038"/>
            </a:xfrm>
            <a:custGeom>
              <a:avLst/>
              <a:gdLst>
                <a:gd name="T0" fmla="*/ 12 w 12"/>
                <a:gd name="T1" fmla="*/ 5 h 12"/>
                <a:gd name="T2" fmla="*/ 10 w 12"/>
                <a:gd name="T3" fmla="*/ 8 h 12"/>
                <a:gd name="T4" fmla="*/ 9 w 12"/>
                <a:gd name="T5" fmla="*/ 7 h 12"/>
                <a:gd name="T6" fmla="*/ 9 w 12"/>
                <a:gd name="T7" fmla="*/ 7 h 12"/>
                <a:gd name="T8" fmla="*/ 10 w 12"/>
                <a:gd name="T9" fmla="*/ 7 h 12"/>
                <a:gd name="T10" fmla="*/ 9 w 12"/>
                <a:gd name="T11" fmla="*/ 6 h 12"/>
                <a:gd name="T12" fmla="*/ 9 w 12"/>
                <a:gd name="T13" fmla="*/ 6 h 12"/>
                <a:gd name="T14" fmla="*/ 4 w 12"/>
                <a:gd name="T15" fmla="*/ 3 h 12"/>
                <a:gd name="T16" fmla="*/ 9 w 12"/>
                <a:gd name="T17" fmla="*/ 8 h 12"/>
                <a:gd name="T18" fmla="*/ 9 w 12"/>
                <a:gd name="T19" fmla="*/ 9 h 12"/>
                <a:gd name="T20" fmla="*/ 8 w 12"/>
                <a:gd name="T21" fmla="*/ 9 h 12"/>
                <a:gd name="T22" fmla="*/ 7 w 12"/>
                <a:gd name="T23" fmla="*/ 8 h 12"/>
                <a:gd name="T24" fmla="*/ 2 w 12"/>
                <a:gd name="T25" fmla="*/ 6 h 12"/>
                <a:gd name="T26" fmla="*/ 6 w 12"/>
                <a:gd name="T27" fmla="*/ 9 h 12"/>
                <a:gd name="T28" fmla="*/ 7 w 12"/>
                <a:gd name="T29" fmla="*/ 10 h 12"/>
                <a:gd name="T30" fmla="*/ 7 w 12"/>
                <a:gd name="T31" fmla="*/ 10 h 12"/>
                <a:gd name="T32" fmla="*/ 7 w 12"/>
                <a:gd name="T33" fmla="*/ 10 h 12"/>
                <a:gd name="T34" fmla="*/ 8 w 12"/>
                <a:gd name="T35" fmla="*/ 9 h 12"/>
                <a:gd name="T36" fmla="*/ 8 w 12"/>
                <a:gd name="T37" fmla="*/ 10 h 12"/>
                <a:gd name="T38" fmla="*/ 7 w 12"/>
                <a:gd name="T39" fmla="*/ 12 h 12"/>
                <a:gd name="T40" fmla="*/ 6 w 12"/>
                <a:gd name="T41" fmla="*/ 11 h 12"/>
                <a:gd name="T42" fmla="*/ 6 w 12"/>
                <a:gd name="T43" fmla="*/ 11 h 12"/>
                <a:gd name="T44" fmla="*/ 7 w 12"/>
                <a:gd name="T45" fmla="*/ 11 h 12"/>
                <a:gd name="T46" fmla="*/ 6 w 12"/>
                <a:gd name="T47" fmla="*/ 10 h 12"/>
                <a:gd name="T48" fmla="*/ 5 w 12"/>
                <a:gd name="T49" fmla="*/ 9 h 12"/>
                <a:gd name="T50" fmla="*/ 2 w 12"/>
                <a:gd name="T51" fmla="*/ 7 h 12"/>
                <a:gd name="T52" fmla="*/ 2 w 12"/>
                <a:gd name="T53" fmla="*/ 7 h 12"/>
                <a:gd name="T54" fmla="*/ 1 w 12"/>
                <a:gd name="T55" fmla="*/ 7 h 12"/>
                <a:gd name="T56" fmla="*/ 1 w 12"/>
                <a:gd name="T57" fmla="*/ 7 h 12"/>
                <a:gd name="T58" fmla="*/ 1 w 12"/>
                <a:gd name="T59" fmla="*/ 7 h 12"/>
                <a:gd name="T60" fmla="*/ 0 w 12"/>
                <a:gd name="T61" fmla="*/ 7 h 12"/>
                <a:gd name="T62" fmla="*/ 2 w 12"/>
                <a:gd name="T63" fmla="*/ 5 h 12"/>
                <a:gd name="T64" fmla="*/ 7 w 12"/>
                <a:gd name="T65" fmla="*/ 7 h 12"/>
                <a:gd name="T66" fmla="*/ 4 w 12"/>
                <a:gd name="T67" fmla="*/ 3 h 12"/>
                <a:gd name="T68" fmla="*/ 4 w 12"/>
                <a:gd name="T69" fmla="*/ 3 h 12"/>
                <a:gd name="T70" fmla="*/ 3 w 12"/>
                <a:gd name="T71" fmla="*/ 2 h 12"/>
                <a:gd name="T72" fmla="*/ 5 w 12"/>
                <a:gd name="T73" fmla="*/ 0 h 12"/>
                <a:gd name="T74" fmla="*/ 5 w 12"/>
                <a:gd name="T75" fmla="*/ 1 h 12"/>
                <a:gd name="T76" fmla="*/ 5 w 12"/>
                <a:gd name="T77" fmla="*/ 1 h 12"/>
                <a:gd name="T78" fmla="*/ 5 w 12"/>
                <a:gd name="T79" fmla="*/ 1 h 12"/>
                <a:gd name="T80" fmla="*/ 5 w 12"/>
                <a:gd name="T81" fmla="*/ 1 h 12"/>
                <a:gd name="T82" fmla="*/ 5 w 12"/>
                <a:gd name="T83" fmla="*/ 2 h 12"/>
                <a:gd name="T84" fmla="*/ 10 w 12"/>
                <a:gd name="T85" fmla="*/ 5 h 12"/>
                <a:gd name="T86" fmla="*/ 10 w 12"/>
                <a:gd name="T87" fmla="*/ 5 h 12"/>
                <a:gd name="T88" fmla="*/ 11 w 12"/>
                <a:gd name="T89" fmla="*/ 5 h 12"/>
                <a:gd name="T90" fmla="*/ 11 w 12"/>
                <a:gd name="T91" fmla="*/ 5 h 12"/>
                <a:gd name="T92" fmla="*/ 11 w 12"/>
                <a:gd name="T93" fmla="*/ 5 h 12"/>
                <a:gd name="T94" fmla="*/ 12 w 12"/>
                <a:gd name="T9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" h="12">
                  <a:moveTo>
                    <a:pt x="12" y="5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5" y="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lnTo>
                    <a:pt x="1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2" name="Freeform 223"/>
            <p:cNvSpPr/>
            <p:nvPr/>
          </p:nvSpPr>
          <p:spPr bwMode="auto">
            <a:xfrm>
              <a:off x="7185818" y="1340643"/>
              <a:ext cx="34925" cy="30163"/>
            </a:xfrm>
            <a:custGeom>
              <a:avLst/>
              <a:gdLst>
                <a:gd name="T0" fmla="*/ 4 w 9"/>
                <a:gd name="T1" fmla="*/ 0 h 8"/>
                <a:gd name="T2" fmla="*/ 4 w 9"/>
                <a:gd name="T3" fmla="*/ 0 h 8"/>
                <a:gd name="T4" fmla="*/ 4 w 9"/>
                <a:gd name="T5" fmla="*/ 1 h 8"/>
                <a:gd name="T6" fmla="*/ 4 w 9"/>
                <a:gd name="T7" fmla="*/ 1 h 8"/>
                <a:gd name="T8" fmla="*/ 4 w 9"/>
                <a:gd name="T9" fmla="*/ 1 h 8"/>
                <a:gd name="T10" fmla="*/ 5 w 9"/>
                <a:gd name="T11" fmla="*/ 3 h 8"/>
                <a:gd name="T12" fmla="*/ 6 w 9"/>
                <a:gd name="T13" fmla="*/ 4 h 8"/>
                <a:gd name="T14" fmla="*/ 6 w 9"/>
                <a:gd name="T15" fmla="*/ 5 h 8"/>
                <a:gd name="T16" fmla="*/ 7 w 9"/>
                <a:gd name="T17" fmla="*/ 5 h 8"/>
                <a:gd name="T18" fmla="*/ 8 w 9"/>
                <a:gd name="T19" fmla="*/ 6 h 8"/>
                <a:gd name="T20" fmla="*/ 8 w 9"/>
                <a:gd name="T21" fmla="*/ 6 h 8"/>
                <a:gd name="T22" fmla="*/ 9 w 9"/>
                <a:gd name="T23" fmla="*/ 6 h 8"/>
                <a:gd name="T24" fmla="*/ 9 w 9"/>
                <a:gd name="T25" fmla="*/ 6 h 8"/>
                <a:gd name="T26" fmla="*/ 9 w 9"/>
                <a:gd name="T27" fmla="*/ 5 h 8"/>
                <a:gd name="T28" fmla="*/ 9 w 9"/>
                <a:gd name="T29" fmla="*/ 6 h 8"/>
                <a:gd name="T30" fmla="*/ 8 w 9"/>
                <a:gd name="T31" fmla="*/ 8 h 8"/>
                <a:gd name="T32" fmla="*/ 7 w 9"/>
                <a:gd name="T33" fmla="*/ 8 h 8"/>
                <a:gd name="T34" fmla="*/ 7 w 9"/>
                <a:gd name="T35" fmla="*/ 8 h 8"/>
                <a:gd name="T36" fmla="*/ 8 w 9"/>
                <a:gd name="T37" fmla="*/ 7 h 8"/>
                <a:gd name="T38" fmla="*/ 7 w 9"/>
                <a:gd name="T39" fmla="*/ 7 h 8"/>
                <a:gd name="T40" fmla="*/ 7 w 9"/>
                <a:gd name="T41" fmla="*/ 7 h 8"/>
                <a:gd name="T42" fmla="*/ 6 w 9"/>
                <a:gd name="T43" fmla="*/ 6 h 8"/>
                <a:gd name="T44" fmla="*/ 6 w 9"/>
                <a:gd name="T45" fmla="*/ 6 h 8"/>
                <a:gd name="T46" fmla="*/ 6 w 9"/>
                <a:gd name="T47" fmla="*/ 6 h 8"/>
                <a:gd name="T48" fmla="*/ 5 w 9"/>
                <a:gd name="T49" fmla="*/ 6 h 8"/>
                <a:gd name="T50" fmla="*/ 5 w 9"/>
                <a:gd name="T51" fmla="*/ 6 h 8"/>
                <a:gd name="T52" fmla="*/ 3 w 9"/>
                <a:gd name="T53" fmla="*/ 5 h 8"/>
                <a:gd name="T54" fmla="*/ 2 w 9"/>
                <a:gd name="T55" fmla="*/ 5 h 8"/>
                <a:gd name="T56" fmla="*/ 1 w 9"/>
                <a:gd name="T57" fmla="*/ 5 h 8"/>
                <a:gd name="T58" fmla="*/ 1 w 9"/>
                <a:gd name="T59" fmla="*/ 5 h 8"/>
                <a:gd name="T60" fmla="*/ 1 w 9"/>
                <a:gd name="T61" fmla="*/ 5 h 8"/>
                <a:gd name="T62" fmla="*/ 0 w 9"/>
                <a:gd name="T63" fmla="*/ 6 h 8"/>
                <a:gd name="T64" fmla="*/ 0 w 9"/>
                <a:gd name="T65" fmla="*/ 5 h 8"/>
                <a:gd name="T66" fmla="*/ 2 w 9"/>
                <a:gd name="T67" fmla="*/ 3 h 8"/>
                <a:gd name="T68" fmla="*/ 2 w 9"/>
                <a:gd name="T69" fmla="*/ 3 h 8"/>
                <a:gd name="T70" fmla="*/ 2 w 9"/>
                <a:gd name="T71" fmla="*/ 3 h 8"/>
                <a:gd name="T72" fmla="*/ 2 w 9"/>
                <a:gd name="T73" fmla="*/ 4 h 8"/>
                <a:gd name="T74" fmla="*/ 2 w 9"/>
                <a:gd name="T75" fmla="*/ 4 h 8"/>
                <a:gd name="T76" fmla="*/ 3 w 9"/>
                <a:gd name="T77" fmla="*/ 4 h 8"/>
                <a:gd name="T78" fmla="*/ 4 w 9"/>
                <a:gd name="T79" fmla="*/ 4 h 8"/>
                <a:gd name="T80" fmla="*/ 6 w 9"/>
                <a:gd name="T81" fmla="*/ 4 h 8"/>
                <a:gd name="T82" fmla="*/ 4 w 9"/>
                <a:gd name="T83" fmla="*/ 2 h 8"/>
                <a:gd name="T84" fmla="*/ 4 w 9"/>
                <a:gd name="T85" fmla="*/ 1 h 8"/>
                <a:gd name="T86" fmla="*/ 3 w 9"/>
                <a:gd name="T87" fmla="*/ 1 h 8"/>
                <a:gd name="T88" fmla="*/ 3 w 9"/>
                <a:gd name="T89" fmla="*/ 2 h 8"/>
                <a:gd name="T90" fmla="*/ 2 w 9"/>
                <a:gd name="T91" fmla="*/ 2 h 8"/>
                <a:gd name="T92" fmla="*/ 4 w 9"/>
                <a:gd name="T9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5" y="3"/>
                    <a:pt x="5" y="3"/>
                    <a:pt x="6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3" name="Freeform 224"/>
            <p:cNvSpPr>
              <a:spLocks noEditPoints="1"/>
            </p:cNvSpPr>
            <p:nvPr/>
          </p:nvSpPr>
          <p:spPr bwMode="auto">
            <a:xfrm>
              <a:off x="7209631" y="1318418"/>
              <a:ext cx="28575" cy="26988"/>
            </a:xfrm>
            <a:custGeom>
              <a:avLst/>
              <a:gdLst>
                <a:gd name="T0" fmla="*/ 2 w 8"/>
                <a:gd name="T1" fmla="*/ 0 h 7"/>
                <a:gd name="T2" fmla="*/ 3 w 8"/>
                <a:gd name="T3" fmla="*/ 0 h 7"/>
                <a:gd name="T4" fmla="*/ 5 w 8"/>
                <a:gd name="T5" fmla="*/ 0 h 7"/>
                <a:gd name="T6" fmla="*/ 7 w 8"/>
                <a:gd name="T7" fmla="*/ 1 h 7"/>
                <a:gd name="T8" fmla="*/ 7 w 8"/>
                <a:gd name="T9" fmla="*/ 3 h 7"/>
                <a:gd name="T10" fmla="*/ 8 w 8"/>
                <a:gd name="T11" fmla="*/ 4 h 7"/>
                <a:gd name="T12" fmla="*/ 7 w 8"/>
                <a:gd name="T13" fmla="*/ 5 h 7"/>
                <a:gd name="T14" fmla="*/ 7 w 8"/>
                <a:gd name="T15" fmla="*/ 6 h 7"/>
                <a:gd name="T16" fmla="*/ 5 w 8"/>
                <a:gd name="T17" fmla="*/ 7 h 7"/>
                <a:gd name="T18" fmla="*/ 4 w 8"/>
                <a:gd name="T19" fmla="*/ 7 h 7"/>
                <a:gd name="T20" fmla="*/ 2 w 8"/>
                <a:gd name="T21" fmla="*/ 6 h 7"/>
                <a:gd name="T22" fmla="*/ 1 w 8"/>
                <a:gd name="T23" fmla="*/ 5 h 7"/>
                <a:gd name="T24" fmla="*/ 0 w 8"/>
                <a:gd name="T25" fmla="*/ 4 h 7"/>
                <a:gd name="T26" fmla="*/ 0 w 8"/>
                <a:gd name="T27" fmla="*/ 2 h 7"/>
                <a:gd name="T28" fmla="*/ 0 w 8"/>
                <a:gd name="T29" fmla="*/ 1 h 7"/>
                <a:gd name="T30" fmla="*/ 1 w 8"/>
                <a:gd name="T31" fmla="*/ 0 h 7"/>
                <a:gd name="T32" fmla="*/ 2 w 8"/>
                <a:gd name="T33" fmla="*/ 0 h 7"/>
                <a:gd name="T34" fmla="*/ 7 w 8"/>
                <a:gd name="T35" fmla="*/ 3 h 7"/>
                <a:gd name="T36" fmla="*/ 6 w 8"/>
                <a:gd name="T37" fmla="*/ 3 h 7"/>
                <a:gd name="T38" fmla="*/ 4 w 8"/>
                <a:gd name="T39" fmla="*/ 2 h 7"/>
                <a:gd name="T40" fmla="*/ 3 w 8"/>
                <a:gd name="T41" fmla="*/ 1 h 7"/>
                <a:gd name="T42" fmla="*/ 2 w 8"/>
                <a:gd name="T43" fmla="*/ 1 h 7"/>
                <a:gd name="T44" fmla="*/ 1 w 8"/>
                <a:gd name="T45" fmla="*/ 1 h 7"/>
                <a:gd name="T46" fmla="*/ 0 w 8"/>
                <a:gd name="T47" fmla="*/ 1 h 7"/>
                <a:gd name="T48" fmla="*/ 1 w 8"/>
                <a:gd name="T49" fmla="*/ 3 h 7"/>
                <a:gd name="T50" fmla="*/ 3 w 8"/>
                <a:gd name="T51" fmla="*/ 4 h 7"/>
                <a:gd name="T52" fmla="*/ 4 w 8"/>
                <a:gd name="T53" fmla="*/ 5 h 7"/>
                <a:gd name="T54" fmla="*/ 6 w 8"/>
                <a:gd name="T55" fmla="*/ 5 h 7"/>
                <a:gd name="T56" fmla="*/ 6 w 8"/>
                <a:gd name="T57" fmla="*/ 5 h 7"/>
                <a:gd name="T58" fmla="*/ 7 w 8"/>
                <a:gd name="T59" fmla="*/ 5 h 7"/>
                <a:gd name="T60" fmla="*/ 7 w 8"/>
                <a:gd name="T61" fmla="*/ 4 h 7"/>
                <a:gd name="T62" fmla="*/ 7 w 8"/>
                <a:gd name="T6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" h="7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moveTo>
                    <a:pt x="7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4" name="Freeform 225"/>
            <p:cNvSpPr/>
            <p:nvPr/>
          </p:nvSpPr>
          <p:spPr bwMode="auto">
            <a:xfrm>
              <a:off x="7215981" y="1293018"/>
              <a:ext cx="34925" cy="33338"/>
            </a:xfrm>
            <a:custGeom>
              <a:avLst/>
              <a:gdLst>
                <a:gd name="T0" fmla="*/ 4 w 9"/>
                <a:gd name="T1" fmla="*/ 1 h 9"/>
                <a:gd name="T2" fmla="*/ 4 w 9"/>
                <a:gd name="T3" fmla="*/ 2 h 9"/>
                <a:gd name="T4" fmla="*/ 3 w 9"/>
                <a:gd name="T5" fmla="*/ 1 h 9"/>
                <a:gd name="T6" fmla="*/ 2 w 9"/>
                <a:gd name="T7" fmla="*/ 2 h 9"/>
                <a:gd name="T8" fmla="*/ 2 w 9"/>
                <a:gd name="T9" fmla="*/ 2 h 9"/>
                <a:gd name="T10" fmla="*/ 2 w 9"/>
                <a:gd name="T11" fmla="*/ 2 h 9"/>
                <a:gd name="T12" fmla="*/ 1 w 9"/>
                <a:gd name="T13" fmla="*/ 3 h 9"/>
                <a:gd name="T14" fmla="*/ 4 w 9"/>
                <a:gd name="T15" fmla="*/ 5 h 9"/>
                <a:gd name="T16" fmla="*/ 4 w 9"/>
                <a:gd name="T17" fmla="*/ 4 h 9"/>
                <a:gd name="T18" fmla="*/ 5 w 9"/>
                <a:gd name="T19" fmla="*/ 4 h 9"/>
                <a:gd name="T20" fmla="*/ 4 w 9"/>
                <a:gd name="T21" fmla="*/ 3 h 9"/>
                <a:gd name="T22" fmla="*/ 4 w 9"/>
                <a:gd name="T23" fmla="*/ 3 h 9"/>
                <a:gd name="T24" fmla="*/ 4 w 9"/>
                <a:gd name="T25" fmla="*/ 2 h 9"/>
                <a:gd name="T26" fmla="*/ 4 w 9"/>
                <a:gd name="T27" fmla="*/ 2 h 9"/>
                <a:gd name="T28" fmla="*/ 7 w 9"/>
                <a:gd name="T29" fmla="*/ 4 h 9"/>
                <a:gd name="T30" fmla="*/ 7 w 9"/>
                <a:gd name="T31" fmla="*/ 4 h 9"/>
                <a:gd name="T32" fmla="*/ 6 w 9"/>
                <a:gd name="T33" fmla="*/ 4 h 9"/>
                <a:gd name="T34" fmla="*/ 6 w 9"/>
                <a:gd name="T35" fmla="*/ 4 h 9"/>
                <a:gd name="T36" fmla="*/ 5 w 9"/>
                <a:gd name="T37" fmla="*/ 4 h 9"/>
                <a:gd name="T38" fmla="*/ 5 w 9"/>
                <a:gd name="T39" fmla="*/ 4 h 9"/>
                <a:gd name="T40" fmla="*/ 5 w 9"/>
                <a:gd name="T41" fmla="*/ 5 h 9"/>
                <a:gd name="T42" fmla="*/ 7 w 9"/>
                <a:gd name="T43" fmla="*/ 6 h 9"/>
                <a:gd name="T44" fmla="*/ 7 w 9"/>
                <a:gd name="T45" fmla="*/ 6 h 9"/>
                <a:gd name="T46" fmla="*/ 8 w 9"/>
                <a:gd name="T47" fmla="*/ 6 h 9"/>
                <a:gd name="T48" fmla="*/ 8 w 9"/>
                <a:gd name="T49" fmla="*/ 6 h 9"/>
                <a:gd name="T50" fmla="*/ 8 w 9"/>
                <a:gd name="T51" fmla="*/ 5 h 9"/>
                <a:gd name="T52" fmla="*/ 9 w 9"/>
                <a:gd name="T53" fmla="*/ 6 h 9"/>
                <a:gd name="T54" fmla="*/ 7 w 9"/>
                <a:gd name="T55" fmla="*/ 9 h 9"/>
                <a:gd name="T56" fmla="*/ 7 w 9"/>
                <a:gd name="T57" fmla="*/ 8 h 9"/>
                <a:gd name="T58" fmla="*/ 7 w 9"/>
                <a:gd name="T59" fmla="*/ 8 h 9"/>
                <a:gd name="T60" fmla="*/ 7 w 9"/>
                <a:gd name="T61" fmla="*/ 8 h 9"/>
                <a:gd name="T62" fmla="*/ 7 w 9"/>
                <a:gd name="T63" fmla="*/ 7 h 9"/>
                <a:gd name="T64" fmla="*/ 7 w 9"/>
                <a:gd name="T65" fmla="*/ 7 h 9"/>
                <a:gd name="T66" fmla="*/ 1 w 9"/>
                <a:gd name="T67" fmla="*/ 5 h 9"/>
                <a:gd name="T68" fmla="*/ 1 w 9"/>
                <a:gd name="T69" fmla="*/ 5 h 9"/>
                <a:gd name="T70" fmla="*/ 1 w 9"/>
                <a:gd name="T71" fmla="*/ 5 h 9"/>
                <a:gd name="T72" fmla="*/ 0 w 9"/>
                <a:gd name="T73" fmla="*/ 5 h 9"/>
                <a:gd name="T74" fmla="*/ 0 w 9"/>
                <a:gd name="T75" fmla="*/ 5 h 9"/>
                <a:gd name="T76" fmla="*/ 0 w 9"/>
                <a:gd name="T77" fmla="*/ 5 h 9"/>
                <a:gd name="T78" fmla="*/ 2 w 9"/>
                <a:gd name="T79" fmla="*/ 0 h 9"/>
                <a:gd name="T80" fmla="*/ 4 w 9"/>
                <a:gd name="T8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" h="9">
                  <a:moveTo>
                    <a:pt x="4" y="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5" name="Freeform 226"/>
            <p:cNvSpPr/>
            <p:nvPr/>
          </p:nvSpPr>
          <p:spPr bwMode="auto">
            <a:xfrm>
              <a:off x="7231856" y="1270793"/>
              <a:ext cx="30163" cy="25400"/>
            </a:xfrm>
            <a:custGeom>
              <a:avLst/>
              <a:gdLst>
                <a:gd name="T0" fmla="*/ 8 w 8"/>
                <a:gd name="T1" fmla="*/ 5 h 7"/>
                <a:gd name="T2" fmla="*/ 7 w 8"/>
                <a:gd name="T3" fmla="*/ 6 h 7"/>
                <a:gd name="T4" fmla="*/ 7 w 8"/>
                <a:gd name="T5" fmla="*/ 6 h 7"/>
                <a:gd name="T6" fmla="*/ 7 w 8"/>
                <a:gd name="T7" fmla="*/ 7 h 7"/>
                <a:gd name="T8" fmla="*/ 7 w 8"/>
                <a:gd name="T9" fmla="*/ 7 h 7"/>
                <a:gd name="T10" fmla="*/ 4 w 8"/>
                <a:gd name="T11" fmla="*/ 6 h 7"/>
                <a:gd name="T12" fmla="*/ 4 w 8"/>
                <a:gd name="T13" fmla="*/ 6 h 7"/>
                <a:gd name="T14" fmla="*/ 5 w 8"/>
                <a:gd name="T15" fmla="*/ 6 h 7"/>
                <a:gd name="T16" fmla="*/ 6 w 8"/>
                <a:gd name="T17" fmla="*/ 6 h 7"/>
                <a:gd name="T18" fmla="*/ 7 w 8"/>
                <a:gd name="T19" fmla="*/ 5 h 7"/>
                <a:gd name="T20" fmla="*/ 7 w 8"/>
                <a:gd name="T21" fmla="*/ 5 h 7"/>
                <a:gd name="T22" fmla="*/ 7 w 8"/>
                <a:gd name="T23" fmla="*/ 4 h 7"/>
                <a:gd name="T24" fmla="*/ 6 w 8"/>
                <a:gd name="T25" fmla="*/ 3 h 7"/>
                <a:gd name="T26" fmla="*/ 5 w 8"/>
                <a:gd name="T27" fmla="*/ 3 h 7"/>
                <a:gd name="T28" fmla="*/ 5 w 8"/>
                <a:gd name="T29" fmla="*/ 4 h 7"/>
                <a:gd name="T30" fmla="*/ 4 w 8"/>
                <a:gd name="T31" fmla="*/ 4 h 7"/>
                <a:gd name="T32" fmla="*/ 4 w 8"/>
                <a:gd name="T33" fmla="*/ 5 h 7"/>
                <a:gd name="T34" fmla="*/ 3 w 8"/>
                <a:gd name="T35" fmla="*/ 5 h 7"/>
                <a:gd name="T36" fmla="*/ 1 w 8"/>
                <a:gd name="T37" fmla="*/ 5 h 7"/>
                <a:gd name="T38" fmla="*/ 0 w 8"/>
                <a:gd name="T39" fmla="*/ 4 h 7"/>
                <a:gd name="T40" fmla="*/ 0 w 8"/>
                <a:gd name="T41" fmla="*/ 4 h 7"/>
                <a:gd name="T42" fmla="*/ 0 w 8"/>
                <a:gd name="T43" fmla="*/ 3 h 7"/>
                <a:gd name="T44" fmla="*/ 0 w 8"/>
                <a:gd name="T45" fmla="*/ 2 h 7"/>
                <a:gd name="T46" fmla="*/ 0 w 8"/>
                <a:gd name="T47" fmla="*/ 1 h 7"/>
                <a:gd name="T48" fmla="*/ 1 w 8"/>
                <a:gd name="T49" fmla="*/ 1 h 7"/>
                <a:gd name="T50" fmla="*/ 1 w 8"/>
                <a:gd name="T51" fmla="*/ 0 h 7"/>
                <a:gd name="T52" fmla="*/ 1 w 8"/>
                <a:gd name="T53" fmla="*/ 0 h 7"/>
                <a:gd name="T54" fmla="*/ 3 w 8"/>
                <a:gd name="T55" fmla="*/ 1 h 7"/>
                <a:gd name="T56" fmla="*/ 3 w 8"/>
                <a:gd name="T57" fmla="*/ 1 h 7"/>
                <a:gd name="T58" fmla="*/ 2 w 8"/>
                <a:gd name="T59" fmla="*/ 1 h 7"/>
                <a:gd name="T60" fmla="*/ 1 w 8"/>
                <a:gd name="T61" fmla="*/ 1 h 7"/>
                <a:gd name="T62" fmla="*/ 1 w 8"/>
                <a:gd name="T63" fmla="*/ 1 h 7"/>
                <a:gd name="T64" fmla="*/ 0 w 8"/>
                <a:gd name="T65" fmla="*/ 2 h 7"/>
                <a:gd name="T66" fmla="*/ 0 w 8"/>
                <a:gd name="T67" fmla="*/ 3 h 7"/>
                <a:gd name="T68" fmla="*/ 1 w 8"/>
                <a:gd name="T69" fmla="*/ 3 h 7"/>
                <a:gd name="T70" fmla="*/ 2 w 8"/>
                <a:gd name="T71" fmla="*/ 3 h 7"/>
                <a:gd name="T72" fmla="*/ 3 w 8"/>
                <a:gd name="T73" fmla="*/ 3 h 7"/>
                <a:gd name="T74" fmla="*/ 3 w 8"/>
                <a:gd name="T75" fmla="*/ 2 h 7"/>
                <a:gd name="T76" fmla="*/ 4 w 8"/>
                <a:gd name="T77" fmla="*/ 2 h 7"/>
                <a:gd name="T78" fmla="*/ 5 w 8"/>
                <a:gd name="T79" fmla="*/ 1 h 7"/>
                <a:gd name="T80" fmla="*/ 6 w 8"/>
                <a:gd name="T81" fmla="*/ 2 h 7"/>
                <a:gd name="T82" fmla="*/ 7 w 8"/>
                <a:gd name="T83" fmla="*/ 2 h 7"/>
                <a:gd name="T84" fmla="*/ 8 w 8"/>
                <a:gd name="T85" fmla="*/ 3 h 7"/>
                <a:gd name="T86" fmla="*/ 8 w 8"/>
                <a:gd name="T87" fmla="*/ 4 h 7"/>
                <a:gd name="T88" fmla="*/ 8 w 8"/>
                <a:gd name="T8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5"/>
                    <a:pt x="7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6" name="Freeform 227"/>
            <p:cNvSpPr/>
            <p:nvPr/>
          </p:nvSpPr>
          <p:spPr bwMode="auto">
            <a:xfrm>
              <a:off x="7238206" y="1246981"/>
              <a:ext cx="30163" cy="26988"/>
            </a:xfrm>
            <a:custGeom>
              <a:avLst/>
              <a:gdLst>
                <a:gd name="T0" fmla="*/ 8 w 8"/>
                <a:gd name="T1" fmla="*/ 5 h 7"/>
                <a:gd name="T2" fmla="*/ 7 w 8"/>
                <a:gd name="T3" fmla="*/ 6 h 7"/>
                <a:gd name="T4" fmla="*/ 6 w 8"/>
                <a:gd name="T5" fmla="*/ 7 h 7"/>
                <a:gd name="T6" fmla="*/ 5 w 8"/>
                <a:gd name="T7" fmla="*/ 7 h 7"/>
                <a:gd name="T8" fmla="*/ 3 w 8"/>
                <a:gd name="T9" fmla="*/ 6 h 7"/>
                <a:gd name="T10" fmla="*/ 1 w 8"/>
                <a:gd name="T11" fmla="*/ 6 h 7"/>
                <a:gd name="T12" fmla="*/ 0 w 8"/>
                <a:gd name="T13" fmla="*/ 4 h 7"/>
                <a:gd name="T14" fmla="*/ 0 w 8"/>
                <a:gd name="T15" fmla="*/ 3 h 7"/>
                <a:gd name="T16" fmla="*/ 0 w 8"/>
                <a:gd name="T17" fmla="*/ 2 h 7"/>
                <a:gd name="T18" fmla="*/ 0 w 8"/>
                <a:gd name="T19" fmla="*/ 1 h 7"/>
                <a:gd name="T20" fmla="*/ 1 w 8"/>
                <a:gd name="T21" fmla="*/ 1 h 7"/>
                <a:gd name="T22" fmla="*/ 1 w 8"/>
                <a:gd name="T23" fmla="*/ 0 h 7"/>
                <a:gd name="T24" fmla="*/ 1 w 8"/>
                <a:gd name="T25" fmla="*/ 0 h 7"/>
                <a:gd name="T26" fmla="*/ 4 w 8"/>
                <a:gd name="T27" fmla="*/ 1 h 7"/>
                <a:gd name="T28" fmla="*/ 3 w 8"/>
                <a:gd name="T29" fmla="*/ 1 h 7"/>
                <a:gd name="T30" fmla="*/ 1 w 8"/>
                <a:gd name="T31" fmla="*/ 1 h 7"/>
                <a:gd name="T32" fmla="*/ 0 w 8"/>
                <a:gd name="T33" fmla="*/ 2 h 7"/>
                <a:gd name="T34" fmla="*/ 1 w 8"/>
                <a:gd name="T35" fmla="*/ 4 h 7"/>
                <a:gd name="T36" fmla="*/ 3 w 8"/>
                <a:gd name="T37" fmla="*/ 5 h 7"/>
                <a:gd name="T38" fmla="*/ 5 w 8"/>
                <a:gd name="T39" fmla="*/ 5 h 7"/>
                <a:gd name="T40" fmla="*/ 6 w 8"/>
                <a:gd name="T41" fmla="*/ 5 h 7"/>
                <a:gd name="T42" fmla="*/ 7 w 8"/>
                <a:gd name="T43" fmla="*/ 5 h 7"/>
                <a:gd name="T44" fmla="*/ 7 w 8"/>
                <a:gd name="T45" fmla="*/ 4 h 7"/>
                <a:gd name="T46" fmla="*/ 7 w 8"/>
                <a:gd name="T47" fmla="*/ 3 h 7"/>
                <a:gd name="T48" fmla="*/ 6 w 8"/>
                <a:gd name="T49" fmla="*/ 2 h 7"/>
                <a:gd name="T50" fmla="*/ 7 w 8"/>
                <a:gd name="T51" fmla="*/ 2 h 7"/>
                <a:gd name="T52" fmla="*/ 7 w 8"/>
                <a:gd name="T53" fmla="*/ 2 h 7"/>
                <a:gd name="T54" fmla="*/ 8 w 8"/>
                <a:gd name="T55" fmla="*/ 3 h 7"/>
                <a:gd name="T56" fmla="*/ 8 w 8"/>
                <a:gd name="T57" fmla="*/ 4 h 7"/>
                <a:gd name="T58" fmla="*/ 8 w 8"/>
                <a:gd name="T5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5"/>
                    <a:pt x="8" y="6"/>
                    <a:pt x="7" y="6"/>
                  </a:cubicBezTo>
                  <a:cubicBezTo>
                    <a:pt x="7" y="6"/>
                    <a:pt x="7" y="6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7"/>
                    <a:pt x="4" y="7"/>
                    <a:pt x="3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2" y="4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7" name="Freeform 228"/>
            <p:cNvSpPr/>
            <p:nvPr/>
          </p:nvSpPr>
          <p:spPr bwMode="auto">
            <a:xfrm>
              <a:off x="7242968" y="1232693"/>
              <a:ext cx="33338" cy="22225"/>
            </a:xfrm>
            <a:custGeom>
              <a:avLst/>
              <a:gdLst>
                <a:gd name="T0" fmla="*/ 9 w 9"/>
                <a:gd name="T1" fmla="*/ 3 h 6"/>
                <a:gd name="T2" fmla="*/ 8 w 9"/>
                <a:gd name="T3" fmla="*/ 6 h 6"/>
                <a:gd name="T4" fmla="*/ 7 w 9"/>
                <a:gd name="T5" fmla="*/ 6 h 6"/>
                <a:gd name="T6" fmla="*/ 7 w 9"/>
                <a:gd name="T7" fmla="*/ 5 h 6"/>
                <a:gd name="T8" fmla="*/ 7 w 9"/>
                <a:gd name="T9" fmla="*/ 5 h 6"/>
                <a:gd name="T10" fmla="*/ 7 w 9"/>
                <a:gd name="T11" fmla="*/ 5 h 6"/>
                <a:gd name="T12" fmla="*/ 7 w 9"/>
                <a:gd name="T13" fmla="*/ 4 h 6"/>
                <a:gd name="T14" fmla="*/ 1 w 9"/>
                <a:gd name="T15" fmla="*/ 3 h 6"/>
                <a:gd name="T16" fmla="*/ 1 w 9"/>
                <a:gd name="T17" fmla="*/ 3 h 6"/>
                <a:gd name="T18" fmla="*/ 1 w 9"/>
                <a:gd name="T19" fmla="*/ 3 h 6"/>
                <a:gd name="T20" fmla="*/ 0 w 9"/>
                <a:gd name="T21" fmla="*/ 3 h 6"/>
                <a:gd name="T22" fmla="*/ 0 w 9"/>
                <a:gd name="T23" fmla="*/ 4 h 6"/>
                <a:gd name="T24" fmla="*/ 0 w 9"/>
                <a:gd name="T25" fmla="*/ 3 h 6"/>
                <a:gd name="T26" fmla="*/ 1 w 9"/>
                <a:gd name="T27" fmla="*/ 0 h 6"/>
                <a:gd name="T28" fmla="*/ 1 w 9"/>
                <a:gd name="T29" fmla="*/ 0 h 6"/>
                <a:gd name="T30" fmla="*/ 1 w 9"/>
                <a:gd name="T31" fmla="*/ 1 h 6"/>
                <a:gd name="T32" fmla="*/ 1 w 9"/>
                <a:gd name="T33" fmla="*/ 1 h 6"/>
                <a:gd name="T34" fmla="*/ 1 w 9"/>
                <a:gd name="T35" fmla="*/ 1 h 6"/>
                <a:gd name="T36" fmla="*/ 2 w 9"/>
                <a:gd name="T37" fmla="*/ 1 h 6"/>
                <a:gd name="T38" fmla="*/ 7 w 9"/>
                <a:gd name="T39" fmla="*/ 3 h 6"/>
                <a:gd name="T40" fmla="*/ 8 w 9"/>
                <a:gd name="T41" fmla="*/ 3 h 6"/>
                <a:gd name="T42" fmla="*/ 8 w 9"/>
                <a:gd name="T43" fmla="*/ 3 h 6"/>
                <a:gd name="T44" fmla="*/ 8 w 9"/>
                <a:gd name="T45" fmla="*/ 3 h 6"/>
                <a:gd name="T46" fmla="*/ 8 w 9"/>
                <a:gd name="T47" fmla="*/ 2 h 6"/>
                <a:gd name="T48" fmla="*/ 9 w 9"/>
                <a:gd name="T4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" h="6">
                  <a:moveTo>
                    <a:pt x="9" y="3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8" name="Freeform 229"/>
            <p:cNvSpPr/>
            <p:nvPr/>
          </p:nvSpPr>
          <p:spPr bwMode="auto">
            <a:xfrm>
              <a:off x="7246143" y="1213643"/>
              <a:ext cx="33338" cy="26988"/>
            </a:xfrm>
            <a:custGeom>
              <a:avLst/>
              <a:gdLst>
                <a:gd name="T0" fmla="*/ 3 w 9"/>
                <a:gd name="T1" fmla="*/ 0 h 7"/>
                <a:gd name="T2" fmla="*/ 3 w 9"/>
                <a:gd name="T3" fmla="*/ 1 h 7"/>
                <a:gd name="T4" fmla="*/ 2 w 9"/>
                <a:gd name="T5" fmla="*/ 1 h 7"/>
                <a:gd name="T6" fmla="*/ 1 w 9"/>
                <a:gd name="T7" fmla="*/ 1 h 7"/>
                <a:gd name="T8" fmla="*/ 1 w 9"/>
                <a:gd name="T9" fmla="*/ 2 h 7"/>
                <a:gd name="T10" fmla="*/ 1 w 9"/>
                <a:gd name="T11" fmla="*/ 2 h 7"/>
                <a:gd name="T12" fmla="*/ 1 w 9"/>
                <a:gd name="T13" fmla="*/ 3 h 7"/>
                <a:gd name="T14" fmla="*/ 4 w 9"/>
                <a:gd name="T15" fmla="*/ 3 h 7"/>
                <a:gd name="T16" fmla="*/ 4 w 9"/>
                <a:gd name="T17" fmla="*/ 3 h 7"/>
                <a:gd name="T18" fmla="*/ 4 w 9"/>
                <a:gd name="T19" fmla="*/ 2 h 7"/>
                <a:gd name="T20" fmla="*/ 4 w 9"/>
                <a:gd name="T21" fmla="*/ 2 h 7"/>
                <a:gd name="T22" fmla="*/ 4 w 9"/>
                <a:gd name="T23" fmla="*/ 2 h 7"/>
                <a:gd name="T24" fmla="*/ 3 w 9"/>
                <a:gd name="T25" fmla="*/ 2 h 7"/>
                <a:gd name="T26" fmla="*/ 3 w 9"/>
                <a:gd name="T27" fmla="*/ 1 h 7"/>
                <a:gd name="T28" fmla="*/ 6 w 9"/>
                <a:gd name="T29" fmla="*/ 2 h 7"/>
                <a:gd name="T30" fmla="*/ 6 w 9"/>
                <a:gd name="T31" fmla="*/ 2 h 7"/>
                <a:gd name="T32" fmla="*/ 6 w 9"/>
                <a:gd name="T33" fmla="*/ 2 h 7"/>
                <a:gd name="T34" fmla="*/ 5 w 9"/>
                <a:gd name="T35" fmla="*/ 2 h 7"/>
                <a:gd name="T36" fmla="*/ 5 w 9"/>
                <a:gd name="T37" fmla="*/ 3 h 7"/>
                <a:gd name="T38" fmla="*/ 5 w 9"/>
                <a:gd name="T39" fmla="*/ 3 h 7"/>
                <a:gd name="T40" fmla="*/ 5 w 9"/>
                <a:gd name="T41" fmla="*/ 4 h 7"/>
                <a:gd name="T42" fmla="*/ 7 w 9"/>
                <a:gd name="T43" fmla="*/ 4 h 7"/>
                <a:gd name="T44" fmla="*/ 7 w 9"/>
                <a:gd name="T45" fmla="*/ 4 h 7"/>
                <a:gd name="T46" fmla="*/ 8 w 9"/>
                <a:gd name="T47" fmla="*/ 4 h 7"/>
                <a:gd name="T48" fmla="*/ 8 w 9"/>
                <a:gd name="T49" fmla="*/ 4 h 7"/>
                <a:gd name="T50" fmla="*/ 8 w 9"/>
                <a:gd name="T51" fmla="*/ 3 h 7"/>
                <a:gd name="T52" fmla="*/ 8 w 9"/>
                <a:gd name="T53" fmla="*/ 3 h 7"/>
                <a:gd name="T54" fmla="*/ 8 w 9"/>
                <a:gd name="T55" fmla="*/ 3 h 7"/>
                <a:gd name="T56" fmla="*/ 8 w 9"/>
                <a:gd name="T57" fmla="*/ 2 h 7"/>
                <a:gd name="T58" fmla="*/ 8 w 9"/>
                <a:gd name="T59" fmla="*/ 2 h 7"/>
                <a:gd name="T60" fmla="*/ 7 w 9"/>
                <a:gd name="T61" fmla="*/ 2 h 7"/>
                <a:gd name="T62" fmla="*/ 7 w 9"/>
                <a:gd name="T63" fmla="*/ 1 h 7"/>
                <a:gd name="T64" fmla="*/ 7 w 9"/>
                <a:gd name="T65" fmla="*/ 1 h 7"/>
                <a:gd name="T66" fmla="*/ 9 w 9"/>
                <a:gd name="T67" fmla="*/ 1 h 7"/>
                <a:gd name="T68" fmla="*/ 8 w 9"/>
                <a:gd name="T69" fmla="*/ 7 h 7"/>
                <a:gd name="T70" fmla="*/ 7 w 9"/>
                <a:gd name="T71" fmla="*/ 7 h 7"/>
                <a:gd name="T72" fmla="*/ 7 w 9"/>
                <a:gd name="T73" fmla="*/ 6 h 7"/>
                <a:gd name="T74" fmla="*/ 7 w 9"/>
                <a:gd name="T75" fmla="*/ 6 h 7"/>
                <a:gd name="T76" fmla="*/ 7 w 9"/>
                <a:gd name="T77" fmla="*/ 6 h 7"/>
                <a:gd name="T78" fmla="*/ 7 w 9"/>
                <a:gd name="T79" fmla="*/ 6 h 7"/>
                <a:gd name="T80" fmla="*/ 1 w 9"/>
                <a:gd name="T81" fmla="*/ 4 h 7"/>
                <a:gd name="T82" fmla="*/ 1 w 9"/>
                <a:gd name="T83" fmla="*/ 4 h 7"/>
                <a:gd name="T84" fmla="*/ 1 w 9"/>
                <a:gd name="T85" fmla="*/ 4 h 7"/>
                <a:gd name="T86" fmla="*/ 0 w 9"/>
                <a:gd name="T87" fmla="*/ 5 h 7"/>
                <a:gd name="T88" fmla="*/ 0 w 9"/>
                <a:gd name="T89" fmla="*/ 5 h 7"/>
                <a:gd name="T90" fmla="*/ 0 w 9"/>
                <a:gd name="T91" fmla="*/ 5 h 7"/>
                <a:gd name="T92" fmla="*/ 1 w 9"/>
                <a:gd name="T93" fmla="*/ 0 h 7"/>
                <a:gd name="T94" fmla="*/ 3 w 9"/>
                <a:gd name="T9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7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9" name="Freeform 230"/>
            <p:cNvSpPr/>
            <p:nvPr/>
          </p:nvSpPr>
          <p:spPr bwMode="auto">
            <a:xfrm>
              <a:off x="7250906" y="1188243"/>
              <a:ext cx="33338" cy="28575"/>
            </a:xfrm>
            <a:custGeom>
              <a:avLst/>
              <a:gdLst>
                <a:gd name="T0" fmla="*/ 2 w 9"/>
                <a:gd name="T1" fmla="*/ 0 h 8"/>
                <a:gd name="T2" fmla="*/ 2 w 9"/>
                <a:gd name="T3" fmla="*/ 0 h 8"/>
                <a:gd name="T4" fmla="*/ 2 w 9"/>
                <a:gd name="T5" fmla="*/ 0 h 8"/>
                <a:gd name="T6" fmla="*/ 3 w 9"/>
                <a:gd name="T7" fmla="*/ 1 h 8"/>
                <a:gd name="T8" fmla="*/ 4 w 9"/>
                <a:gd name="T9" fmla="*/ 1 h 8"/>
                <a:gd name="T10" fmla="*/ 9 w 9"/>
                <a:gd name="T11" fmla="*/ 2 h 8"/>
                <a:gd name="T12" fmla="*/ 9 w 9"/>
                <a:gd name="T13" fmla="*/ 3 h 8"/>
                <a:gd name="T14" fmla="*/ 2 w 9"/>
                <a:gd name="T15" fmla="*/ 5 h 8"/>
                <a:gd name="T16" fmla="*/ 6 w 9"/>
                <a:gd name="T17" fmla="*/ 6 h 8"/>
                <a:gd name="T18" fmla="*/ 7 w 9"/>
                <a:gd name="T19" fmla="*/ 6 h 8"/>
                <a:gd name="T20" fmla="*/ 8 w 9"/>
                <a:gd name="T21" fmla="*/ 6 h 8"/>
                <a:gd name="T22" fmla="*/ 8 w 9"/>
                <a:gd name="T23" fmla="*/ 5 h 8"/>
                <a:gd name="T24" fmla="*/ 8 w 9"/>
                <a:gd name="T25" fmla="*/ 5 h 8"/>
                <a:gd name="T26" fmla="*/ 9 w 9"/>
                <a:gd name="T27" fmla="*/ 5 h 8"/>
                <a:gd name="T28" fmla="*/ 8 w 9"/>
                <a:gd name="T29" fmla="*/ 8 h 8"/>
                <a:gd name="T30" fmla="*/ 8 w 9"/>
                <a:gd name="T31" fmla="*/ 8 h 8"/>
                <a:gd name="T32" fmla="*/ 8 w 9"/>
                <a:gd name="T33" fmla="*/ 7 h 8"/>
                <a:gd name="T34" fmla="*/ 8 w 9"/>
                <a:gd name="T35" fmla="*/ 7 h 8"/>
                <a:gd name="T36" fmla="*/ 7 w 9"/>
                <a:gd name="T37" fmla="*/ 6 h 8"/>
                <a:gd name="T38" fmla="*/ 6 w 9"/>
                <a:gd name="T39" fmla="*/ 6 h 8"/>
                <a:gd name="T40" fmla="*/ 2 w 9"/>
                <a:gd name="T41" fmla="*/ 6 h 8"/>
                <a:gd name="T42" fmla="*/ 2 w 9"/>
                <a:gd name="T43" fmla="*/ 6 h 8"/>
                <a:gd name="T44" fmla="*/ 1 w 9"/>
                <a:gd name="T45" fmla="*/ 6 h 8"/>
                <a:gd name="T46" fmla="*/ 1 w 9"/>
                <a:gd name="T47" fmla="*/ 6 h 8"/>
                <a:gd name="T48" fmla="*/ 1 w 9"/>
                <a:gd name="T49" fmla="*/ 6 h 8"/>
                <a:gd name="T50" fmla="*/ 0 w 9"/>
                <a:gd name="T51" fmla="*/ 6 h 8"/>
                <a:gd name="T52" fmla="*/ 1 w 9"/>
                <a:gd name="T53" fmla="*/ 4 h 8"/>
                <a:gd name="T54" fmla="*/ 7 w 9"/>
                <a:gd name="T55" fmla="*/ 2 h 8"/>
                <a:gd name="T56" fmla="*/ 4 w 9"/>
                <a:gd name="T57" fmla="*/ 1 h 8"/>
                <a:gd name="T58" fmla="*/ 2 w 9"/>
                <a:gd name="T59" fmla="*/ 1 h 8"/>
                <a:gd name="T60" fmla="*/ 2 w 9"/>
                <a:gd name="T61" fmla="*/ 1 h 8"/>
                <a:gd name="T62" fmla="*/ 2 w 9"/>
                <a:gd name="T63" fmla="*/ 2 h 8"/>
                <a:gd name="T64" fmla="*/ 1 w 9"/>
                <a:gd name="T65" fmla="*/ 2 h 8"/>
                <a:gd name="T66" fmla="*/ 1 w 9"/>
                <a:gd name="T67" fmla="*/ 2 h 8"/>
                <a:gd name="T68" fmla="*/ 1 w 9"/>
                <a:gd name="T69" fmla="*/ 0 h 8"/>
                <a:gd name="T70" fmla="*/ 2 w 9"/>
                <a:gd name="T7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8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7" y="7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50" name="Freeform 231"/>
            <p:cNvSpPr/>
            <p:nvPr/>
          </p:nvSpPr>
          <p:spPr bwMode="auto">
            <a:xfrm>
              <a:off x="7257256" y="1164431"/>
              <a:ext cx="30163" cy="23813"/>
            </a:xfrm>
            <a:custGeom>
              <a:avLst/>
              <a:gdLst>
                <a:gd name="T0" fmla="*/ 8 w 8"/>
                <a:gd name="T1" fmla="*/ 3 h 6"/>
                <a:gd name="T2" fmla="*/ 8 w 8"/>
                <a:gd name="T3" fmla="*/ 4 h 6"/>
                <a:gd name="T4" fmla="*/ 7 w 8"/>
                <a:gd name="T5" fmla="*/ 5 h 6"/>
                <a:gd name="T6" fmla="*/ 5 w 8"/>
                <a:gd name="T7" fmla="*/ 6 h 6"/>
                <a:gd name="T8" fmla="*/ 4 w 8"/>
                <a:gd name="T9" fmla="*/ 6 h 6"/>
                <a:gd name="T10" fmla="*/ 2 w 8"/>
                <a:gd name="T11" fmla="*/ 5 h 6"/>
                <a:gd name="T12" fmla="*/ 1 w 8"/>
                <a:gd name="T13" fmla="*/ 4 h 6"/>
                <a:gd name="T14" fmla="*/ 0 w 8"/>
                <a:gd name="T15" fmla="*/ 3 h 6"/>
                <a:gd name="T16" fmla="*/ 0 w 8"/>
                <a:gd name="T17" fmla="*/ 2 h 6"/>
                <a:gd name="T18" fmla="*/ 0 w 8"/>
                <a:gd name="T19" fmla="*/ 1 h 6"/>
                <a:gd name="T20" fmla="*/ 0 w 8"/>
                <a:gd name="T21" fmla="*/ 1 h 6"/>
                <a:gd name="T22" fmla="*/ 0 w 8"/>
                <a:gd name="T23" fmla="*/ 0 h 6"/>
                <a:gd name="T24" fmla="*/ 0 w 8"/>
                <a:gd name="T25" fmla="*/ 0 h 6"/>
                <a:gd name="T26" fmla="*/ 3 w 8"/>
                <a:gd name="T27" fmla="*/ 0 h 6"/>
                <a:gd name="T28" fmla="*/ 3 w 8"/>
                <a:gd name="T29" fmla="*/ 1 h 6"/>
                <a:gd name="T30" fmla="*/ 1 w 8"/>
                <a:gd name="T31" fmla="*/ 1 h 6"/>
                <a:gd name="T32" fmla="*/ 0 w 8"/>
                <a:gd name="T33" fmla="*/ 2 h 6"/>
                <a:gd name="T34" fmla="*/ 1 w 8"/>
                <a:gd name="T35" fmla="*/ 3 h 6"/>
                <a:gd name="T36" fmla="*/ 4 w 8"/>
                <a:gd name="T37" fmla="*/ 4 h 6"/>
                <a:gd name="T38" fmla="*/ 5 w 8"/>
                <a:gd name="T39" fmla="*/ 4 h 6"/>
                <a:gd name="T40" fmla="*/ 6 w 8"/>
                <a:gd name="T41" fmla="*/ 4 h 6"/>
                <a:gd name="T42" fmla="*/ 7 w 8"/>
                <a:gd name="T43" fmla="*/ 3 h 6"/>
                <a:gd name="T44" fmla="*/ 7 w 8"/>
                <a:gd name="T45" fmla="*/ 3 h 6"/>
                <a:gd name="T46" fmla="*/ 7 w 8"/>
                <a:gd name="T47" fmla="*/ 2 h 6"/>
                <a:gd name="T48" fmla="*/ 6 w 8"/>
                <a:gd name="T49" fmla="*/ 1 h 6"/>
                <a:gd name="T50" fmla="*/ 6 w 8"/>
                <a:gd name="T51" fmla="*/ 0 h 6"/>
                <a:gd name="T52" fmla="*/ 7 w 8"/>
                <a:gd name="T53" fmla="*/ 1 h 6"/>
                <a:gd name="T54" fmla="*/ 8 w 8"/>
                <a:gd name="T55" fmla="*/ 2 h 6"/>
                <a:gd name="T56" fmla="*/ 8 w 8"/>
                <a:gd name="T57" fmla="*/ 2 h 6"/>
                <a:gd name="T58" fmla="*/ 8 w 8"/>
                <a:gd name="T5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" h="6">
                  <a:moveTo>
                    <a:pt x="8" y="3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4"/>
                    <a:pt x="2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51" name="Freeform 232"/>
            <p:cNvSpPr/>
            <p:nvPr/>
          </p:nvSpPr>
          <p:spPr bwMode="auto">
            <a:xfrm>
              <a:off x="7257256" y="1142206"/>
              <a:ext cx="34925" cy="22225"/>
            </a:xfrm>
            <a:custGeom>
              <a:avLst/>
              <a:gdLst>
                <a:gd name="T0" fmla="*/ 3 w 9"/>
                <a:gd name="T1" fmla="*/ 0 h 6"/>
                <a:gd name="T2" fmla="*/ 3 w 9"/>
                <a:gd name="T3" fmla="*/ 1 h 6"/>
                <a:gd name="T4" fmla="*/ 2 w 9"/>
                <a:gd name="T5" fmla="*/ 1 h 6"/>
                <a:gd name="T6" fmla="*/ 1 w 9"/>
                <a:gd name="T7" fmla="*/ 2 h 6"/>
                <a:gd name="T8" fmla="*/ 1 w 9"/>
                <a:gd name="T9" fmla="*/ 2 h 6"/>
                <a:gd name="T10" fmla="*/ 1 w 9"/>
                <a:gd name="T11" fmla="*/ 2 h 6"/>
                <a:gd name="T12" fmla="*/ 1 w 9"/>
                <a:gd name="T13" fmla="*/ 3 h 6"/>
                <a:gd name="T14" fmla="*/ 4 w 9"/>
                <a:gd name="T15" fmla="*/ 3 h 6"/>
                <a:gd name="T16" fmla="*/ 4 w 9"/>
                <a:gd name="T17" fmla="*/ 3 h 6"/>
                <a:gd name="T18" fmla="*/ 4 w 9"/>
                <a:gd name="T19" fmla="*/ 2 h 6"/>
                <a:gd name="T20" fmla="*/ 4 w 9"/>
                <a:gd name="T21" fmla="*/ 2 h 6"/>
                <a:gd name="T22" fmla="*/ 3 w 9"/>
                <a:gd name="T23" fmla="*/ 2 h 6"/>
                <a:gd name="T24" fmla="*/ 3 w 9"/>
                <a:gd name="T25" fmla="*/ 2 h 6"/>
                <a:gd name="T26" fmla="*/ 3 w 9"/>
                <a:gd name="T27" fmla="*/ 1 h 6"/>
                <a:gd name="T28" fmla="*/ 6 w 9"/>
                <a:gd name="T29" fmla="*/ 2 h 6"/>
                <a:gd name="T30" fmla="*/ 6 w 9"/>
                <a:gd name="T31" fmla="*/ 2 h 6"/>
                <a:gd name="T32" fmla="*/ 5 w 9"/>
                <a:gd name="T33" fmla="*/ 2 h 6"/>
                <a:gd name="T34" fmla="*/ 5 w 9"/>
                <a:gd name="T35" fmla="*/ 2 h 6"/>
                <a:gd name="T36" fmla="*/ 5 w 9"/>
                <a:gd name="T37" fmla="*/ 2 h 6"/>
                <a:gd name="T38" fmla="*/ 5 w 9"/>
                <a:gd name="T39" fmla="*/ 3 h 6"/>
                <a:gd name="T40" fmla="*/ 4 w 9"/>
                <a:gd name="T41" fmla="*/ 3 h 6"/>
                <a:gd name="T42" fmla="*/ 7 w 9"/>
                <a:gd name="T43" fmla="*/ 4 h 6"/>
                <a:gd name="T44" fmla="*/ 7 w 9"/>
                <a:gd name="T45" fmla="*/ 4 h 6"/>
                <a:gd name="T46" fmla="*/ 8 w 9"/>
                <a:gd name="T47" fmla="*/ 3 h 6"/>
                <a:gd name="T48" fmla="*/ 8 w 9"/>
                <a:gd name="T49" fmla="*/ 3 h 6"/>
                <a:gd name="T50" fmla="*/ 8 w 9"/>
                <a:gd name="T51" fmla="*/ 3 h 6"/>
                <a:gd name="T52" fmla="*/ 8 w 9"/>
                <a:gd name="T53" fmla="*/ 2 h 6"/>
                <a:gd name="T54" fmla="*/ 8 w 9"/>
                <a:gd name="T55" fmla="*/ 2 h 6"/>
                <a:gd name="T56" fmla="*/ 8 w 9"/>
                <a:gd name="T57" fmla="*/ 2 h 6"/>
                <a:gd name="T58" fmla="*/ 8 w 9"/>
                <a:gd name="T59" fmla="*/ 1 h 6"/>
                <a:gd name="T60" fmla="*/ 7 w 9"/>
                <a:gd name="T61" fmla="*/ 1 h 6"/>
                <a:gd name="T62" fmla="*/ 6 w 9"/>
                <a:gd name="T63" fmla="*/ 1 h 6"/>
                <a:gd name="T64" fmla="*/ 6 w 9"/>
                <a:gd name="T65" fmla="*/ 0 h 6"/>
                <a:gd name="T66" fmla="*/ 9 w 9"/>
                <a:gd name="T67" fmla="*/ 1 h 6"/>
                <a:gd name="T68" fmla="*/ 8 w 9"/>
                <a:gd name="T69" fmla="*/ 6 h 6"/>
                <a:gd name="T70" fmla="*/ 8 w 9"/>
                <a:gd name="T71" fmla="*/ 6 h 6"/>
                <a:gd name="T72" fmla="*/ 8 w 9"/>
                <a:gd name="T73" fmla="*/ 6 h 6"/>
                <a:gd name="T74" fmla="*/ 8 w 9"/>
                <a:gd name="T75" fmla="*/ 5 h 6"/>
                <a:gd name="T76" fmla="*/ 8 w 9"/>
                <a:gd name="T77" fmla="*/ 5 h 6"/>
                <a:gd name="T78" fmla="*/ 7 w 9"/>
                <a:gd name="T79" fmla="*/ 5 h 6"/>
                <a:gd name="T80" fmla="*/ 1 w 9"/>
                <a:gd name="T81" fmla="*/ 5 h 6"/>
                <a:gd name="T82" fmla="*/ 1 w 9"/>
                <a:gd name="T83" fmla="*/ 5 h 6"/>
                <a:gd name="T84" fmla="*/ 1 w 9"/>
                <a:gd name="T85" fmla="*/ 5 h 6"/>
                <a:gd name="T86" fmla="*/ 1 w 9"/>
                <a:gd name="T87" fmla="*/ 5 h 6"/>
                <a:gd name="T88" fmla="*/ 1 w 9"/>
                <a:gd name="T89" fmla="*/ 5 h 6"/>
                <a:gd name="T90" fmla="*/ 0 w 9"/>
                <a:gd name="T91" fmla="*/ 5 h 6"/>
                <a:gd name="T92" fmla="*/ 0 w 9"/>
                <a:gd name="T93" fmla="*/ 0 h 6"/>
                <a:gd name="T94" fmla="*/ 3 w 9"/>
                <a:gd name="T9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6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52" name="Freeform 233"/>
            <p:cNvSpPr/>
            <p:nvPr/>
          </p:nvSpPr>
          <p:spPr bwMode="auto">
            <a:xfrm>
              <a:off x="7257256" y="1123156"/>
              <a:ext cx="34925" cy="19050"/>
            </a:xfrm>
            <a:custGeom>
              <a:avLst/>
              <a:gdLst>
                <a:gd name="T0" fmla="*/ 9 w 9"/>
                <a:gd name="T1" fmla="*/ 2 h 5"/>
                <a:gd name="T2" fmla="*/ 9 w 9"/>
                <a:gd name="T3" fmla="*/ 3 h 5"/>
                <a:gd name="T4" fmla="*/ 8 w 9"/>
                <a:gd name="T5" fmla="*/ 4 h 5"/>
                <a:gd name="T6" fmla="*/ 9 w 9"/>
                <a:gd name="T7" fmla="*/ 4 h 5"/>
                <a:gd name="T8" fmla="*/ 9 w 9"/>
                <a:gd name="T9" fmla="*/ 5 h 5"/>
                <a:gd name="T10" fmla="*/ 6 w 9"/>
                <a:gd name="T11" fmla="*/ 5 h 5"/>
                <a:gd name="T12" fmla="*/ 6 w 9"/>
                <a:gd name="T13" fmla="*/ 4 h 5"/>
                <a:gd name="T14" fmla="*/ 7 w 9"/>
                <a:gd name="T15" fmla="*/ 4 h 5"/>
                <a:gd name="T16" fmla="*/ 7 w 9"/>
                <a:gd name="T17" fmla="*/ 4 h 5"/>
                <a:gd name="T18" fmla="*/ 8 w 9"/>
                <a:gd name="T19" fmla="*/ 3 h 5"/>
                <a:gd name="T20" fmla="*/ 8 w 9"/>
                <a:gd name="T21" fmla="*/ 2 h 5"/>
                <a:gd name="T22" fmla="*/ 8 w 9"/>
                <a:gd name="T23" fmla="*/ 1 h 5"/>
                <a:gd name="T24" fmla="*/ 7 w 9"/>
                <a:gd name="T25" fmla="*/ 1 h 5"/>
                <a:gd name="T26" fmla="*/ 6 w 9"/>
                <a:gd name="T27" fmla="*/ 1 h 5"/>
                <a:gd name="T28" fmla="*/ 6 w 9"/>
                <a:gd name="T29" fmla="*/ 2 h 5"/>
                <a:gd name="T30" fmla="*/ 5 w 9"/>
                <a:gd name="T31" fmla="*/ 3 h 5"/>
                <a:gd name="T32" fmla="*/ 5 w 9"/>
                <a:gd name="T33" fmla="*/ 3 h 5"/>
                <a:gd name="T34" fmla="*/ 4 w 9"/>
                <a:gd name="T35" fmla="*/ 4 h 5"/>
                <a:gd name="T36" fmla="*/ 3 w 9"/>
                <a:gd name="T37" fmla="*/ 4 h 5"/>
                <a:gd name="T38" fmla="*/ 2 w 9"/>
                <a:gd name="T39" fmla="*/ 4 h 5"/>
                <a:gd name="T40" fmla="*/ 1 w 9"/>
                <a:gd name="T41" fmla="*/ 4 h 5"/>
                <a:gd name="T42" fmla="*/ 1 w 9"/>
                <a:gd name="T43" fmla="*/ 3 h 5"/>
                <a:gd name="T44" fmla="*/ 0 w 9"/>
                <a:gd name="T45" fmla="*/ 2 h 5"/>
                <a:gd name="T46" fmla="*/ 1 w 9"/>
                <a:gd name="T47" fmla="*/ 1 h 5"/>
                <a:gd name="T48" fmla="*/ 1 w 9"/>
                <a:gd name="T49" fmla="*/ 1 h 5"/>
                <a:gd name="T50" fmla="*/ 1 w 9"/>
                <a:gd name="T51" fmla="*/ 0 h 5"/>
                <a:gd name="T52" fmla="*/ 1 w 9"/>
                <a:gd name="T53" fmla="*/ 0 h 5"/>
                <a:gd name="T54" fmla="*/ 3 w 9"/>
                <a:gd name="T55" fmla="*/ 0 h 5"/>
                <a:gd name="T56" fmla="*/ 3 w 9"/>
                <a:gd name="T57" fmla="*/ 0 h 5"/>
                <a:gd name="T58" fmla="*/ 2 w 9"/>
                <a:gd name="T59" fmla="*/ 1 h 5"/>
                <a:gd name="T60" fmla="*/ 2 w 9"/>
                <a:gd name="T61" fmla="*/ 1 h 5"/>
                <a:gd name="T62" fmla="*/ 1 w 9"/>
                <a:gd name="T63" fmla="*/ 1 h 5"/>
                <a:gd name="T64" fmla="*/ 1 w 9"/>
                <a:gd name="T65" fmla="*/ 2 h 5"/>
                <a:gd name="T66" fmla="*/ 1 w 9"/>
                <a:gd name="T67" fmla="*/ 3 h 5"/>
                <a:gd name="T68" fmla="*/ 2 w 9"/>
                <a:gd name="T69" fmla="*/ 3 h 5"/>
                <a:gd name="T70" fmla="*/ 3 w 9"/>
                <a:gd name="T71" fmla="*/ 3 h 5"/>
                <a:gd name="T72" fmla="*/ 3 w 9"/>
                <a:gd name="T73" fmla="*/ 2 h 5"/>
                <a:gd name="T74" fmla="*/ 4 w 9"/>
                <a:gd name="T75" fmla="*/ 1 h 5"/>
                <a:gd name="T76" fmla="*/ 4 w 9"/>
                <a:gd name="T77" fmla="*/ 1 h 5"/>
                <a:gd name="T78" fmla="*/ 5 w 9"/>
                <a:gd name="T79" fmla="*/ 0 h 5"/>
                <a:gd name="T80" fmla="*/ 6 w 9"/>
                <a:gd name="T81" fmla="*/ 0 h 5"/>
                <a:gd name="T82" fmla="*/ 7 w 9"/>
                <a:gd name="T83" fmla="*/ 0 h 5"/>
                <a:gd name="T84" fmla="*/ 8 w 9"/>
                <a:gd name="T85" fmla="*/ 0 h 5"/>
                <a:gd name="T86" fmla="*/ 9 w 9"/>
                <a:gd name="T87" fmla="*/ 1 h 5"/>
                <a:gd name="T88" fmla="*/ 9 w 9"/>
                <a:gd name="T8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" h="5">
                  <a:moveTo>
                    <a:pt x="9" y="2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矩形 3"/>
          <p:cNvSpPr/>
          <p:nvPr>
            <p:custDataLst>
              <p:tags r:id="rId1"/>
            </p:custDataLst>
          </p:nvPr>
        </p:nvSpPr>
        <p:spPr>
          <a:xfrm>
            <a:off x="0" y="258"/>
            <a:ext cx="8849595" cy="601188"/>
          </a:xfrm>
          <a:custGeom>
            <a:avLst/>
            <a:gdLst>
              <a:gd name="connsiteX0" fmla="*/ 0 w 8851900"/>
              <a:gd name="connsiteY0" fmla="*/ 0 h 741065"/>
              <a:gd name="connsiteX1" fmla="*/ 8851900 w 8851900"/>
              <a:gd name="connsiteY1" fmla="*/ 0 h 741065"/>
              <a:gd name="connsiteX2" fmla="*/ 8851900 w 8851900"/>
              <a:gd name="connsiteY2" fmla="*/ 741065 h 741065"/>
              <a:gd name="connsiteX3" fmla="*/ 0 w 8851900"/>
              <a:gd name="connsiteY3" fmla="*/ 741065 h 741065"/>
              <a:gd name="connsiteX4" fmla="*/ 0 w 8851900"/>
              <a:gd name="connsiteY4" fmla="*/ 0 h 741065"/>
              <a:gd name="connsiteX0-1" fmla="*/ 0 w 8851900"/>
              <a:gd name="connsiteY0-2" fmla="*/ 0 h 741065"/>
              <a:gd name="connsiteX1-3" fmla="*/ 8851900 w 8851900"/>
              <a:gd name="connsiteY1-4" fmla="*/ 0 h 741065"/>
              <a:gd name="connsiteX2-5" fmla="*/ 8191500 w 8851900"/>
              <a:gd name="connsiteY2-6" fmla="*/ 741065 h 741065"/>
              <a:gd name="connsiteX3-7" fmla="*/ 0 w 8851900"/>
              <a:gd name="connsiteY3-8" fmla="*/ 741065 h 741065"/>
              <a:gd name="connsiteX4-9" fmla="*/ 0 w 8851900"/>
              <a:gd name="connsiteY4-10" fmla="*/ 0 h 7410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851900" h="741065">
                <a:moveTo>
                  <a:pt x="0" y="0"/>
                </a:moveTo>
                <a:lnTo>
                  <a:pt x="8851900" y="0"/>
                </a:lnTo>
                <a:lnTo>
                  <a:pt x="8191500" y="741065"/>
                </a:lnTo>
                <a:lnTo>
                  <a:pt x="0" y="741065"/>
                </a:lnTo>
                <a:lnTo>
                  <a:pt x="0" y="0"/>
                </a:lnTo>
                <a:close/>
              </a:path>
            </a:pathLst>
          </a:custGeom>
          <a:solidFill>
            <a:srgbClr val="25A3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三、研究设计</a:t>
            </a:r>
            <a:endParaRPr lang="zh-CN" altLang="en-US" sz="3200" b="1">
              <a:solidFill>
                <a:srgbClr val="FFC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4780" y="1219200"/>
            <a:ext cx="9881870" cy="45104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buClrTx/>
              <a:buSzTx/>
              <a:buFont typeface="Wingdings" panose="05000000000000000000" charset="0"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如利用生物样本开展研究，阐明样本来源、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类型、数量、检测项目和检测地点等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buClrTx/>
              <a:buSzTx/>
              <a:buFont typeface="Wingdings" panose="05000000000000000000" charset="0"/>
            </a:pP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6"/>
          <p:cNvGrpSpPr/>
          <p:nvPr/>
        </p:nvGrpSpPr>
        <p:grpSpPr>
          <a:xfrm>
            <a:off x="9660913" y="6387329"/>
            <a:ext cx="2009252" cy="411373"/>
            <a:chOff x="6334918" y="613568"/>
            <a:chExt cx="5002213" cy="1023938"/>
          </a:xfrm>
        </p:grpSpPr>
        <p:sp>
          <p:nvSpPr>
            <p:cNvPr id="1048826" name="Freeform 6"/>
            <p:cNvSpPr>
              <a:spLocks noEditPoints="1"/>
            </p:cNvSpPr>
            <p:nvPr/>
          </p:nvSpPr>
          <p:spPr bwMode="auto">
            <a:xfrm>
              <a:off x="9057481" y="1288256"/>
              <a:ext cx="198438" cy="206375"/>
            </a:xfrm>
            <a:custGeom>
              <a:avLst/>
              <a:gdLst>
                <a:gd name="T0" fmla="*/ 0 w 53"/>
                <a:gd name="T1" fmla="*/ 55 h 55"/>
                <a:gd name="T2" fmla="*/ 0 w 53"/>
                <a:gd name="T3" fmla="*/ 1 h 55"/>
                <a:gd name="T4" fmla="*/ 17 w 53"/>
                <a:gd name="T5" fmla="*/ 1 h 55"/>
                <a:gd name="T6" fmla="*/ 17 w 53"/>
                <a:gd name="T7" fmla="*/ 7 h 55"/>
                <a:gd name="T8" fmla="*/ 13 w 53"/>
                <a:gd name="T9" fmla="*/ 23 h 55"/>
                <a:gd name="T10" fmla="*/ 17 w 53"/>
                <a:gd name="T11" fmla="*/ 35 h 55"/>
                <a:gd name="T12" fmla="*/ 7 w 53"/>
                <a:gd name="T13" fmla="*/ 47 h 55"/>
                <a:gd name="T14" fmla="*/ 7 w 53"/>
                <a:gd name="T15" fmla="*/ 41 h 55"/>
                <a:gd name="T16" fmla="*/ 12 w 53"/>
                <a:gd name="T17" fmla="*/ 34 h 55"/>
                <a:gd name="T18" fmla="*/ 7 w 53"/>
                <a:gd name="T19" fmla="*/ 23 h 55"/>
                <a:gd name="T20" fmla="*/ 11 w 53"/>
                <a:gd name="T21" fmla="*/ 7 h 55"/>
                <a:gd name="T22" fmla="*/ 6 w 53"/>
                <a:gd name="T23" fmla="*/ 7 h 55"/>
                <a:gd name="T24" fmla="*/ 6 w 53"/>
                <a:gd name="T25" fmla="*/ 55 h 55"/>
                <a:gd name="T26" fmla="*/ 0 w 53"/>
                <a:gd name="T27" fmla="*/ 55 h 55"/>
                <a:gd name="T28" fmla="*/ 43 w 53"/>
                <a:gd name="T29" fmla="*/ 55 h 55"/>
                <a:gd name="T30" fmla="*/ 37 w 53"/>
                <a:gd name="T31" fmla="*/ 47 h 55"/>
                <a:gd name="T32" fmla="*/ 37 w 53"/>
                <a:gd name="T33" fmla="*/ 32 h 55"/>
                <a:gd name="T34" fmla="*/ 32 w 53"/>
                <a:gd name="T35" fmla="*/ 32 h 55"/>
                <a:gd name="T36" fmla="*/ 17 w 53"/>
                <a:gd name="T37" fmla="*/ 55 h 55"/>
                <a:gd name="T38" fmla="*/ 17 w 53"/>
                <a:gd name="T39" fmla="*/ 49 h 55"/>
                <a:gd name="T40" fmla="*/ 26 w 53"/>
                <a:gd name="T41" fmla="*/ 32 h 55"/>
                <a:gd name="T42" fmla="*/ 19 w 53"/>
                <a:gd name="T43" fmla="*/ 32 h 55"/>
                <a:gd name="T44" fmla="*/ 19 w 53"/>
                <a:gd name="T45" fmla="*/ 28 h 55"/>
                <a:gd name="T46" fmla="*/ 52 w 53"/>
                <a:gd name="T47" fmla="*/ 28 h 55"/>
                <a:gd name="T48" fmla="*/ 52 w 53"/>
                <a:gd name="T49" fmla="*/ 32 h 55"/>
                <a:gd name="T50" fmla="*/ 43 w 53"/>
                <a:gd name="T51" fmla="*/ 32 h 55"/>
                <a:gd name="T52" fmla="*/ 43 w 53"/>
                <a:gd name="T53" fmla="*/ 47 h 55"/>
                <a:gd name="T54" fmla="*/ 45 w 53"/>
                <a:gd name="T55" fmla="*/ 50 h 55"/>
                <a:gd name="T56" fmla="*/ 46 w 53"/>
                <a:gd name="T57" fmla="*/ 50 h 55"/>
                <a:gd name="T58" fmla="*/ 48 w 53"/>
                <a:gd name="T59" fmla="*/ 47 h 55"/>
                <a:gd name="T60" fmla="*/ 48 w 53"/>
                <a:gd name="T61" fmla="*/ 45 h 55"/>
                <a:gd name="T62" fmla="*/ 53 w 53"/>
                <a:gd name="T63" fmla="*/ 45 h 55"/>
                <a:gd name="T64" fmla="*/ 53 w 53"/>
                <a:gd name="T65" fmla="*/ 48 h 55"/>
                <a:gd name="T66" fmla="*/ 47 w 53"/>
                <a:gd name="T67" fmla="*/ 55 h 55"/>
                <a:gd name="T68" fmla="*/ 43 w 53"/>
                <a:gd name="T69" fmla="*/ 55 h 55"/>
                <a:gd name="T70" fmla="*/ 19 w 53"/>
                <a:gd name="T71" fmla="*/ 14 h 55"/>
                <a:gd name="T72" fmla="*/ 19 w 53"/>
                <a:gd name="T73" fmla="*/ 5 h 55"/>
                <a:gd name="T74" fmla="*/ 31 w 53"/>
                <a:gd name="T75" fmla="*/ 5 h 55"/>
                <a:gd name="T76" fmla="*/ 31 w 53"/>
                <a:gd name="T77" fmla="*/ 0 h 55"/>
                <a:gd name="T78" fmla="*/ 39 w 53"/>
                <a:gd name="T79" fmla="*/ 0 h 55"/>
                <a:gd name="T80" fmla="*/ 39 w 53"/>
                <a:gd name="T81" fmla="*/ 5 h 55"/>
                <a:gd name="T82" fmla="*/ 52 w 53"/>
                <a:gd name="T83" fmla="*/ 5 h 55"/>
                <a:gd name="T84" fmla="*/ 52 w 53"/>
                <a:gd name="T85" fmla="*/ 14 h 55"/>
                <a:gd name="T86" fmla="*/ 45 w 53"/>
                <a:gd name="T87" fmla="*/ 14 h 55"/>
                <a:gd name="T88" fmla="*/ 45 w 53"/>
                <a:gd name="T89" fmla="*/ 9 h 55"/>
                <a:gd name="T90" fmla="*/ 25 w 53"/>
                <a:gd name="T91" fmla="*/ 9 h 55"/>
                <a:gd name="T92" fmla="*/ 25 w 53"/>
                <a:gd name="T93" fmla="*/ 14 h 55"/>
                <a:gd name="T94" fmla="*/ 19 w 53"/>
                <a:gd name="T95" fmla="*/ 14 h 55"/>
                <a:gd name="T96" fmla="*/ 22 w 53"/>
                <a:gd name="T97" fmla="*/ 17 h 55"/>
                <a:gd name="T98" fmla="*/ 49 w 53"/>
                <a:gd name="T99" fmla="*/ 17 h 55"/>
                <a:gd name="T100" fmla="*/ 49 w 53"/>
                <a:gd name="T101" fmla="*/ 22 h 55"/>
                <a:gd name="T102" fmla="*/ 22 w 53"/>
                <a:gd name="T103" fmla="*/ 22 h 55"/>
                <a:gd name="T104" fmla="*/ 22 w 53"/>
                <a:gd name="T105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" h="55">
                  <a:moveTo>
                    <a:pt x="0" y="5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3"/>
                    <a:pt x="15" y="18"/>
                    <a:pt x="13" y="23"/>
                  </a:cubicBezTo>
                  <a:cubicBezTo>
                    <a:pt x="16" y="26"/>
                    <a:pt x="17" y="30"/>
                    <a:pt x="17" y="35"/>
                  </a:cubicBezTo>
                  <a:cubicBezTo>
                    <a:pt x="17" y="43"/>
                    <a:pt x="14" y="47"/>
                    <a:pt x="7" y="47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10" y="41"/>
                    <a:pt x="12" y="39"/>
                    <a:pt x="12" y="34"/>
                  </a:cubicBezTo>
                  <a:cubicBezTo>
                    <a:pt x="12" y="30"/>
                    <a:pt x="10" y="26"/>
                    <a:pt x="7" y="23"/>
                  </a:cubicBezTo>
                  <a:cubicBezTo>
                    <a:pt x="10" y="18"/>
                    <a:pt x="11" y="13"/>
                    <a:pt x="11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55"/>
                    <a:pt x="6" y="55"/>
                    <a:pt x="6" y="55"/>
                  </a:cubicBezTo>
                  <a:lnTo>
                    <a:pt x="0" y="55"/>
                  </a:lnTo>
                  <a:close/>
                  <a:moveTo>
                    <a:pt x="43" y="55"/>
                  </a:moveTo>
                  <a:cubicBezTo>
                    <a:pt x="39" y="55"/>
                    <a:pt x="36" y="52"/>
                    <a:pt x="37" y="4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50"/>
                    <a:pt x="27" y="53"/>
                    <a:pt x="17" y="55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24" y="46"/>
                    <a:pt x="26" y="44"/>
                    <a:pt x="26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9"/>
                    <a:pt x="44" y="50"/>
                    <a:pt x="45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8" y="50"/>
                    <a:pt x="48" y="49"/>
                    <a:pt x="48" y="47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52"/>
                    <a:pt x="51" y="55"/>
                    <a:pt x="47" y="55"/>
                  </a:cubicBezTo>
                  <a:lnTo>
                    <a:pt x="43" y="55"/>
                  </a:lnTo>
                  <a:close/>
                  <a:moveTo>
                    <a:pt x="19" y="14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4"/>
                    <a:pt x="25" y="14"/>
                    <a:pt x="25" y="14"/>
                  </a:cubicBezTo>
                  <a:lnTo>
                    <a:pt x="19" y="14"/>
                  </a:lnTo>
                  <a:close/>
                  <a:moveTo>
                    <a:pt x="22" y="17"/>
                  </a:moveTo>
                  <a:cubicBezTo>
                    <a:pt x="49" y="17"/>
                    <a:pt x="49" y="17"/>
                    <a:pt x="49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27" name="Freeform 7"/>
            <p:cNvSpPr/>
            <p:nvPr/>
          </p:nvSpPr>
          <p:spPr bwMode="auto">
            <a:xfrm>
              <a:off x="8795543" y="1293018"/>
              <a:ext cx="206375" cy="201613"/>
            </a:xfrm>
            <a:custGeom>
              <a:avLst/>
              <a:gdLst>
                <a:gd name="T0" fmla="*/ 10 w 55"/>
                <a:gd name="T1" fmla="*/ 54 h 54"/>
                <a:gd name="T2" fmla="*/ 8 w 55"/>
                <a:gd name="T3" fmla="*/ 53 h 54"/>
                <a:gd name="T4" fmla="*/ 0 w 55"/>
                <a:gd name="T5" fmla="*/ 41 h 54"/>
                <a:gd name="T6" fmla="*/ 0 w 55"/>
                <a:gd name="T7" fmla="*/ 0 h 54"/>
                <a:gd name="T8" fmla="*/ 54 w 55"/>
                <a:gd name="T9" fmla="*/ 0 h 54"/>
                <a:gd name="T10" fmla="*/ 54 w 55"/>
                <a:gd name="T11" fmla="*/ 5 h 54"/>
                <a:gd name="T12" fmla="*/ 8 w 55"/>
                <a:gd name="T13" fmla="*/ 5 h 54"/>
                <a:gd name="T14" fmla="*/ 8 w 55"/>
                <a:gd name="T15" fmla="*/ 41 h 54"/>
                <a:gd name="T16" fmla="*/ 9 w 55"/>
                <a:gd name="T17" fmla="*/ 45 h 54"/>
                <a:gd name="T18" fmla="*/ 15 w 55"/>
                <a:gd name="T19" fmla="*/ 48 h 54"/>
                <a:gd name="T20" fmla="*/ 55 w 55"/>
                <a:gd name="T21" fmla="*/ 48 h 54"/>
                <a:gd name="T22" fmla="*/ 55 w 55"/>
                <a:gd name="T23" fmla="*/ 54 h 54"/>
                <a:gd name="T24" fmla="*/ 10 w 55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4">
                  <a:moveTo>
                    <a:pt x="10" y="54"/>
                  </a:moveTo>
                  <a:cubicBezTo>
                    <a:pt x="10" y="54"/>
                    <a:pt x="9" y="54"/>
                    <a:pt x="8" y="53"/>
                  </a:cubicBezTo>
                  <a:cubicBezTo>
                    <a:pt x="3" y="51"/>
                    <a:pt x="0" y="47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3"/>
                    <a:pt x="8" y="44"/>
                    <a:pt x="9" y="45"/>
                  </a:cubicBezTo>
                  <a:cubicBezTo>
                    <a:pt x="10" y="48"/>
                    <a:pt x="13" y="48"/>
                    <a:pt x="1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54"/>
                    <a:pt x="55" y="54"/>
                    <a:pt x="55" y="54"/>
                  </a:cubicBezTo>
                  <a:lnTo>
                    <a:pt x="10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28" name="Freeform 8"/>
            <p:cNvSpPr/>
            <p:nvPr/>
          </p:nvSpPr>
          <p:spPr bwMode="auto">
            <a:xfrm>
              <a:off x="8836818" y="1318418"/>
              <a:ext cx="157163" cy="146050"/>
            </a:xfrm>
            <a:custGeom>
              <a:avLst/>
              <a:gdLst>
                <a:gd name="T0" fmla="*/ 25 w 42"/>
                <a:gd name="T1" fmla="*/ 18 h 39"/>
                <a:gd name="T2" fmla="*/ 42 w 42"/>
                <a:gd name="T3" fmla="*/ 18 h 39"/>
                <a:gd name="T4" fmla="*/ 42 w 42"/>
                <a:gd name="T5" fmla="*/ 23 h 39"/>
                <a:gd name="T6" fmla="*/ 26 w 42"/>
                <a:gd name="T7" fmla="*/ 23 h 39"/>
                <a:gd name="T8" fmla="*/ 42 w 42"/>
                <a:gd name="T9" fmla="*/ 32 h 39"/>
                <a:gd name="T10" fmla="*/ 42 w 42"/>
                <a:gd name="T11" fmla="*/ 39 h 39"/>
                <a:gd name="T12" fmla="*/ 21 w 42"/>
                <a:gd name="T13" fmla="*/ 28 h 39"/>
                <a:gd name="T14" fmla="*/ 0 w 42"/>
                <a:gd name="T15" fmla="*/ 38 h 39"/>
                <a:gd name="T16" fmla="*/ 0 w 42"/>
                <a:gd name="T17" fmla="*/ 32 h 39"/>
                <a:gd name="T18" fmla="*/ 17 w 42"/>
                <a:gd name="T19" fmla="*/ 23 h 39"/>
                <a:gd name="T20" fmla="*/ 0 w 42"/>
                <a:gd name="T21" fmla="*/ 23 h 39"/>
                <a:gd name="T22" fmla="*/ 0 w 42"/>
                <a:gd name="T23" fmla="*/ 18 h 39"/>
                <a:gd name="T24" fmla="*/ 18 w 42"/>
                <a:gd name="T25" fmla="*/ 18 h 39"/>
                <a:gd name="T26" fmla="*/ 18 w 42"/>
                <a:gd name="T27" fmla="*/ 16 h 39"/>
                <a:gd name="T28" fmla="*/ 18 w 42"/>
                <a:gd name="T29" fmla="*/ 10 h 39"/>
                <a:gd name="T30" fmla="*/ 10 w 42"/>
                <a:gd name="T31" fmla="*/ 10 h 39"/>
                <a:gd name="T32" fmla="*/ 0 w 42"/>
                <a:gd name="T33" fmla="*/ 15 h 39"/>
                <a:gd name="T34" fmla="*/ 0 w 42"/>
                <a:gd name="T35" fmla="*/ 9 h 39"/>
                <a:gd name="T36" fmla="*/ 8 w 42"/>
                <a:gd name="T37" fmla="*/ 0 h 39"/>
                <a:gd name="T38" fmla="*/ 14 w 42"/>
                <a:gd name="T39" fmla="*/ 0 h 39"/>
                <a:gd name="T40" fmla="*/ 13 w 42"/>
                <a:gd name="T41" fmla="*/ 5 h 39"/>
                <a:gd name="T42" fmla="*/ 39 w 42"/>
                <a:gd name="T43" fmla="*/ 5 h 39"/>
                <a:gd name="T44" fmla="*/ 39 w 42"/>
                <a:gd name="T45" fmla="*/ 10 h 39"/>
                <a:gd name="T46" fmla="*/ 25 w 42"/>
                <a:gd name="T47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" h="39">
                  <a:moveTo>
                    <a:pt x="25" y="18"/>
                  </a:moveTo>
                  <a:cubicBezTo>
                    <a:pt x="42" y="18"/>
                    <a:pt x="42" y="18"/>
                    <a:pt x="42" y="18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8" y="27"/>
                    <a:pt x="36" y="32"/>
                    <a:pt x="42" y="32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34" y="38"/>
                    <a:pt x="25" y="33"/>
                    <a:pt x="21" y="28"/>
                  </a:cubicBezTo>
                  <a:cubicBezTo>
                    <a:pt x="19" y="33"/>
                    <a:pt x="11" y="38"/>
                    <a:pt x="0" y="3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32"/>
                    <a:pt x="15" y="28"/>
                    <a:pt x="1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2"/>
                    <a:pt x="5" y="14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7"/>
                    <a:pt x="7" y="6"/>
                    <a:pt x="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25" y="10"/>
                    <a:pt x="25" y="10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29" name="Freeform 9"/>
            <p:cNvSpPr/>
            <p:nvPr/>
          </p:nvSpPr>
          <p:spPr bwMode="auto">
            <a:xfrm>
              <a:off x="7752556" y="1405731"/>
              <a:ext cx="55563" cy="96838"/>
            </a:xfrm>
            <a:custGeom>
              <a:avLst/>
              <a:gdLst>
                <a:gd name="T0" fmla="*/ 0 w 15"/>
                <a:gd name="T1" fmla="*/ 26 h 26"/>
                <a:gd name="T2" fmla="*/ 8 w 15"/>
                <a:gd name="T3" fmla="*/ 0 h 26"/>
                <a:gd name="T4" fmla="*/ 15 w 15"/>
                <a:gd name="T5" fmla="*/ 0 h 26"/>
                <a:gd name="T6" fmla="*/ 9 w 15"/>
                <a:gd name="T7" fmla="*/ 26 h 26"/>
                <a:gd name="T8" fmla="*/ 0 w 1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0" y="26"/>
                  </a:moveTo>
                  <a:cubicBezTo>
                    <a:pt x="4" y="18"/>
                    <a:pt x="7" y="9"/>
                    <a:pt x="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0"/>
                    <a:pt x="12" y="19"/>
                    <a:pt x="9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0" name="Freeform 10"/>
            <p:cNvSpPr/>
            <p:nvPr/>
          </p:nvSpPr>
          <p:spPr bwMode="auto">
            <a:xfrm>
              <a:off x="7755731" y="1285081"/>
              <a:ext cx="52388" cy="49213"/>
            </a:xfrm>
            <a:custGeom>
              <a:avLst/>
              <a:gdLst>
                <a:gd name="T0" fmla="*/ 6 w 14"/>
                <a:gd name="T1" fmla="*/ 13 h 13"/>
                <a:gd name="T2" fmla="*/ 0 w 14"/>
                <a:gd name="T3" fmla="*/ 0 h 13"/>
                <a:gd name="T4" fmla="*/ 8 w 14"/>
                <a:gd name="T5" fmla="*/ 0 h 13"/>
                <a:gd name="T6" fmla="*/ 14 w 14"/>
                <a:gd name="T7" fmla="*/ 13 h 13"/>
                <a:gd name="T8" fmla="*/ 6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cubicBezTo>
                    <a:pt x="5" y="10"/>
                    <a:pt x="3" y="5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3" y="9"/>
                    <a:pt x="14" y="13"/>
                  </a:cubicBezTo>
                  <a:lnTo>
                    <a:pt x="6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1" name="Freeform 11"/>
            <p:cNvSpPr/>
            <p:nvPr/>
          </p:nvSpPr>
          <p:spPr bwMode="auto">
            <a:xfrm>
              <a:off x="7760493" y="1345406"/>
              <a:ext cx="47625" cy="49213"/>
            </a:xfrm>
            <a:custGeom>
              <a:avLst/>
              <a:gdLst>
                <a:gd name="T0" fmla="*/ 5 w 13"/>
                <a:gd name="T1" fmla="*/ 13 h 13"/>
                <a:gd name="T2" fmla="*/ 0 w 13"/>
                <a:gd name="T3" fmla="*/ 0 h 13"/>
                <a:gd name="T4" fmla="*/ 8 w 13"/>
                <a:gd name="T5" fmla="*/ 0 h 13"/>
                <a:gd name="T6" fmla="*/ 13 w 13"/>
                <a:gd name="T7" fmla="*/ 13 h 13"/>
                <a:gd name="T8" fmla="*/ 5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5" y="10"/>
                    <a:pt x="3" y="5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5"/>
                    <a:pt x="12" y="9"/>
                    <a:pt x="13" y="13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2" name="Freeform 12"/>
            <p:cNvSpPr/>
            <p:nvPr/>
          </p:nvSpPr>
          <p:spPr bwMode="auto">
            <a:xfrm>
              <a:off x="7816056" y="1299368"/>
              <a:ext cx="161925" cy="188913"/>
            </a:xfrm>
            <a:custGeom>
              <a:avLst/>
              <a:gdLst>
                <a:gd name="T0" fmla="*/ 7 w 102"/>
                <a:gd name="T1" fmla="*/ 15 h 119"/>
                <a:gd name="T2" fmla="*/ 7 w 102"/>
                <a:gd name="T3" fmla="*/ 0 h 119"/>
                <a:gd name="T4" fmla="*/ 95 w 102"/>
                <a:gd name="T5" fmla="*/ 0 h 119"/>
                <a:gd name="T6" fmla="*/ 95 w 102"/>
                <a:gd name="T7" fmla="*/ 15 h 119"/>
                <a:gd name="T8" fmla="*/ 62 w 102"/>
                <a:gd name="T9" fmla="*/ 15 h 119"/>
                <a:gd name="T10" fmla="*/ 62 w 102"/>
                <a:gd name="T11" fmla="*/ 104 h 119"/>
                <a:gd name="T12" fmla="*/ 102 w 102"/>
                <a:gd name="T13" fmla="*/ 104 h 119"/>
                <a:gd name="T14" fmla="*/ 102 w 102"/>
                <a:gd name="T15" fmla="*/ 119 h 119"/>
                <a:gd name="T16" fmla="*/ 0 w 102"/>
                <a:gd name="T17" fmla="*/ 119 h 119"/>
                <a:gd name="T18" fmla="*/ 0 w 102"/>
                <a:gd name="T19" fmla="*/ 104 h 119"/>
                <a:gd name="T20" fmla="*/ 40 w 102"/>
                <a:gd name="T21" fmla="*/ 104 h 119"/>
                <a:gd name="T22" fmla="*/ 40 w 102"/>
                <a:gd name="T23" fmla="*/ 15 h 119"/>
                <a:gd name="T24" fmla="*/ 7 w 102"/>
                <a:gd name="T25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19">
                  <a:moveTo>
                    <a:pt x="7" y="15"/>
                  </a:moveTo>
                  <a:lnTo>
                    <a:pt x="7" y="0"/>
                  </a:lnTo>
                  <a:lnTo>
                    <a:pt x="95" y="0"/>
                  </a:lnTo>
                  <a:lnTo>
                    <a:pt x="95" y="15"/>
                  </a:lnTo>
                  <a:lnTo>
                    <a:pt x="62" y="15"/>
                  </a:lnTo>
                  <a:lnTo>
                    <a:pt x="62" y="104"/>
                  </a:lnTo>
                  <a:lnTo>
                    <a:pt x="102" y="104"/>
                  </a:lnTo>
                  <a:lnTo>
                    <a:pt x="102" y="119"/>
                  </a:lnTo>
                  <a:lnTo>
                    <a:pt x="0" y="119"/>
                  </a:lnTo>
                  <a:lnTo>
                    <a:pt x="0" y="104"/>
                  </a:lnTo>
                  <a:lnTo>
                    <a:pt x="40" y="104"/>
                  </a:lnTo>
                  <a:lnTo>
                    <a:pt x="40" y="15"/>
                  </a:lnTo>
                  <a:lnTo>
                    <a:pt x="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3" name="Freeform 13"/>
            <p:cNvSpPr/>
            <p:nvPr/>
          </p:nvSpPr>
          <p:spPr bwMode="auto">
            <a:xfrm>
              <a:off x="7493793" y="1405731"/>
              <a:ext cx="44450" cy="96838"/>
            </a:xfrm>
            <a:custGeom>
              <a:avLst/>
              <a:gdLst>
                <a:gd name="T0" fmla="*/ 0 w 12"/>
                <a:gd name="T1" fmla="*/ 26 h 26"/>
                <a:gd name="T2" fmla="*/ 6 w 12"/>
                <a:gd name="T3" fmla="*/ 0 h 26"/>
                <a:gd name="T4" fmla="*/ 12 w 12"/>
                <a:gd name="T5" fmla="*/ 0 h 26"/>
                <a:gd name="T6" fmla="*/ 7 w 12"/>
                <a:gd name="T7" fmla="*/ 26 h 26"/>
                <a:gd name="T8" fmla="*/ 0 w 12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6">
                  <a:moveTo>
                    <a:pt x="0" y="26"/>
                  </a:moveTo>
                  <a:cubicBezTo>
                    <a:pt x="3" y="19"/>
                    <a:pt x="5" y="10"/>
                    <a:pt x="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0"/>
                    <a:pt x="10" y="18"/>
                    <a:pt x="7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4" name="Freeform 14"/>
            <p:cNvSpPr/>
            <p:nvPr/>
          </p:nvSpPr>
          <p:spPr bwMode="auto">
            <a:xfrm>
              <a:off x="7496968" y="1281906"/>
              <a:ext cx="38100" cy="52388"/>
            </a:xfrm>
            <a:custGeom>
              <a:avLst/>
              <a:gdLst>
                <a:gd name="T0" fmla="*/ 4 w 10"/>
                <a:gd name="T1" fmla="*/ 14 h 14"/>
                <a:gd name="T2" fmla="*/ 0 w 10"/>
                <a:gd name="T3" fmla="*/ 0 h 14"/>
                <a:gd name="T4" fmla="*/ 6 w 10"/>
                <a:gd name="T5" fmla="*/ 0 h 14"/>
                <a:gd name="T6" fmla="*/ 10 w 10"/>
                <a:gd name="T7" fmla="*/ 14 h 14"/>
                <a:gd name="T8" fmla="*/ 4 w 1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4" y="14"/>
                  </a:moveTo>
                  <a:cubicBezTo>
                    <a:pt x="3" y="10"/>
                    <a:pt x="1" y="5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9" y="9"/>
                    <a:pt x="10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5" name="Freeform 15"/>
            <p:cNvSpPr/>
            <p:nvPr/>
          </p:nvSpPr>
          <p:spPr bwMode="auto">
            <a:xfrm>
              <a:off x="7501731" y="1345406"/>
              <a:ext cx="36513" cy="49213"/>
            </a:xfrm>
            <a:custGeom>
              <a:avLst/>
              <a:gdLst>
                <a:gd name="T0" fmla="*/ 3 w 10"/>
                <a:gd name="T1" fmla="*/ 13 h 13"/>
                <a:gd name="T2" fmla="*/ 0 w 10"/>
                <a:gd name="T3" fmla="*/ 0 h 13"/>
                <a:gd name="T4" fmla="*/ 6 w 10"/>
                <a:gd name="T5" fmla="*/ 0 h 13"/>
                <a:gd name="T6" fmla="*/ 10 w 10"/>
                <a:gd name="T7" fmla="*/ 13 h 13"/>
                <a:gd name="T8" fmla="*/ 3 w 1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3" y="13"/>
                  </a:moveTo>
                  <a:cubicBezTo>
                    <a:pt x="3" y="9"/>
                    <a:pt x="2" y="5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4"/>
                    <a:pt x="9" y="8"/>
                    <a:pt x="10" y="13"/>
                  </a:cubicBezTo>
                  <a:lnTo>
                    <a:pt x="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6" name="Freeform 16"/>
            <p:cNvSpPr/>
            <p:nvPr/>
          </p:nvSpPr>
          <p:spPr bwMode="auto">
            <a:xfrm>
              <a:off x="7546181" y="1281906"/>
              <a:ext cx="68263" cy="220663"/>
            </a:xfrm>
            <a:custGeom>
              <a:avLst/>
              <a:gdLst>
                <a:gd name="T0" fmla="*/ 0 w 18"/>
                <a:gd name="T1" fmla="*/ 14 h 59"/>
                <a:gd name="T2" fmla="*/ 0 w 18"/>
                <a:gd name="T3" fmla="*/ 8 h 59"/>
                <a:gd name="T4" fmla="*/ 6 w 18"/>
                <a:gd name="T5" fmla="*/ 8 h 59"/>
                <a:gd name="T6" fmla="*/ 6 w 18"/>
                <a:gd name="T7" fmla="*/ 0 h 59"/>
                <a:gd name="T8" fmla="*/ 13 w 18"/>
                <a:gd name="T9" fmla="*/ 0 h 59"/>
                <a:gd name="T10" fmla="*/ 13 w 18"/>
                <a:gd name="T11" fmla="*/ 8 h 59"/>
                <a:gd name="T12" fmla="*/ 18 w 18"/>
                <a:gd name="T13" fmla="*/ 8 h 59"/>
                <a:gd name="T14" fmla="*/ 18 w 18"/>
                <a:gd name="T15" fmla="*/ 14 h 59"/>
                <a:gd name="T16" fmla="*/ 13 w 18"/>
                <a:gd name="T17" fmla="*/ 14 h 59"/>
                <a:gd name="T18" fmla="*/ 13 w 18"/>
                <a:gd name="T19" fmla="*/ 29 h 59"/>
                <a:gd name="T20" fmla="*/ 18 w 18"/>
                <a:gd name="T21" fmla="*/ 26 h 59"/>
                <a:gd name="T22" fmla="*/ 18 w 18"/>
                <a:gd name="T23" fmla="*/ 31 h 59"/>
                <a:gd name="T24" fmla="*/ 15 w 18"/>
                <a:gd name="T25" fmla="*/ 32 h 59"/>
                <a:gd name="T26" fmla="*/ 13 w 18"/>
                <a:gd name="T27" fmla="*/ 33 h 59"/>
                <a:gd name="T28" fmla="*/ 13 w 18"/>
                <a:gd name="T29" fmla="*/ 52 h 59"/>
                <a:gd name="T30" fmla="*/ 6 w 18"/>
                <a:gd name="T31" fmla="*/ 59 h 59"/>
                <a:gd name="T32" fmla="*/ 1 w 18"/>
                <a:gd name="T33" fmla="*/ 59 h 59"/>
                <a:gd name="T34" fmla="*/ 1 w 18"/>
                <a:gd name="T35" fmla="*/ 53 h 59"/>
                <a:gd name="T36" fmla="*/ 4 w 18"/>
                <a:gd name="T37" fmla="*/ 53 h 59"/>
                <a:gd name="T38" fmla="*/ 6 w 18"/>
                <a:gd name="T39" fmla="*/ 51 h 59"/>
                <a:gd name="T40" fmla="*/ 6 w 18"/>
                <a:gd name="T41" fmla="*/ 35 h 59"/>
                <a:gd name="T42" fmla="*/ 0 w 18"/>
                <a:gd name="T43" fmla="*/ 36 h 59"/>
                <a:gd name="T44" fmla="*/ 0 w 18"/>
                <a:gd name="T45" fmla="*/ 30 h 59"/>
                <a:gd name="T46" fmla="*/ 6 w 18"/>
                <a:gd name="T47" fmla="*/ 29 h 59"/>
                <a:gd name="T48" fmla="*/ 6 w 18"/>
                <a:gd name="T49" fmla="*/ 14 h 59"/>
                <a:gd name="T50" fmla="*/ 0 w 18"/>
                <a:gd name="T51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" h="59">
                  <a:moveTo>
                    <a:pt x="0" y="1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8"/>
                    <a:pt x="17" y="26"/>
                    <a:pt x="18" y="2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7" y="32"/>
                    <a:pt x="15" y="32"/>
                  </a:cubicBezTo>
                  <a:cubicBezTo>
                    <a:pt x="14" y="33"/>
                    <a:pt x="13" y="33"/>
                    <a:pt x="13" y="33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7"/>
                    <a:pt x="11" y="59"/>
                    <a:pt x="6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3"/>
                    <a:pt x="6" y="53"/>
                    <a:pt x="6" y="5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4" y="36"/>
                    <a:pt x="2" y="36"/>
                    <a:pt x="0" y="3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30"/>
                    <a:pt x="4" y="29"/>
                    <a:pt x="6" y="29"/>
                  </a:cubicBezTo>
                  <a:cubicBezTo>
                    <a:pt x="6" y="14"/>
                    <a:pt x="6" y="14"/>
                    <a:pt x="6" y="1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7" name="Freeform 17"/>
            <p:cNvSpPr/>
            <p:nvPr/>
          </p:nvSpPr>
          <p:spPr bwMode="auto">
            <a:xfrm>
              <a:off x="7609681" y="1281906"/>
              <a:ext cx="109538" cy="220663"/>
            </a:xfrm>
            <a:custGeom>
              <a:avLst/>
              <a:gdLst>
                <a:gd name="T0" fmla="*/ 0 w 29"/>
                <a:gd name="T1" fmla="*/ 59 h 59"/>
                <a:gd name="T2" fmla="*/ 0 w 29"/>
                <a:gd name="T3" fmla="*/ 52 h 59"/>
                <a:gd name="T4" fmla="*/ 4 w 29"/>
                <a:gd name="T5" fmla="*/ 40 h 59"/>
                <a:gd name="T6" fmla="*/ 4 w 29"/>
                <a:gd name="T7" fmla="*/ 2 h 59"/>
                <a:gd name="T8" fmla="*/ 17 w 29"/>
                <a:gd name="T9" fmla="*/ 2 h 59"/>
                <a:gd name="T10" fmla="*/ 29 w 29"/>
                <a:gd name="T11" fmla="*/ 0 h 59"/>
                <a:gd name="T12" fmla="*/ 29 w 29"/>
                <a:gd name="T13" fmla="*/ 6 h 59"/>
                <a:gd name="T14" fmla="*/ 18 w 29"/>
                <a:gd name="T15" fmla="*/ 8 h 59"/>
                <a:gd name="T16" fmla="*/ 10 w 29"/>
                <a:gd name="T17" fmla="*/ 8 h 59"/>
                <a:gd name="T18" fmla="*/ 10 w 29"/>
                <a:gd name="T19" fmla="*/ 18 h 59"/>
                <a:gd name="T20" fmla="*/ 29 w 29"/>
                <a:gd name="T21" fmla="*/ 18 h 59"/>
                <a:gd name="T22" fmla="*/ 29 w 29"/>
                <a:gd name="T23" fmla="*/ 23 h 59"/>
                <a:gd name="T24" fmla="*/ 23 w 29"/>
                <a:gd name="T25" fmla="*/ 23 h 59"/>
                <a:gd name="T26" fmla="*/ 23 w 29"/>
                <a:gd name="T27" fmla="*/ 59 h 59"/>
                <a:gd name="T28" fmla="*/ 17 w 29"/>
                <a:gd name="T29" fmla="*/ 59 h 59"/>
                <a:gd name="T30" fmla="*/ 17 w 29"/>
                <a:gd name="T31" fmla="*/ 23 h 59"/>
                <a:gd name="T32" fmla="*/ 10 w 29"/>
                <a:gd name="T33" fmla="*/ 23 h 59"/>
                <a:gd name="T34" fmla="*/ 10 w 29"/>
                <a:gd name="T35" fmla="*/ 38 h 59"/>
                <a:gd name="T36" fmla="*/ 0 w 29"/>
                <a:gd name="T3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59">
                  <a:moveTo>
                    <a:pt x="0" y="59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3" y="49"/>
                    <a:pt x="4" y="47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1" y="2"/>
                    <a:pt x="25" y="2"/>
                    <a:pt x="29" y="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5" y="7"/>
                    <a:pt x="22" y="8"/>
                    <a:pt x="1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49"/>
                    <a:pt x="8" y="56"/>
                    <a:pt x="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8" name="Freeform 18"/>
            <p:cNvSpPr/>
            <p:nvPr/>
          </p:nvSpPr>
          <p:spPr bwMode="auto">
            <a:xfrm>
              <a:off x="7546181" y="1378743"/>
              <a:ext cx="68263" cy="38100"/>
            </a:xfrm>
            <a:custGeom>
              <a:avLst/>
              <a:gdLst>
                <a:gd name="T0" fmla="*/ 0 w 18"/>
                <a:gd name="T1" fmla="*/ 10 h 10"/>
                <a:gd name="T2" fmla="*/ 0 w 18"/>
                <a:gd name="T3" fmla="*/ 4 h 10"/>
                <a:gd name="T4" fmla="*/ 18 w 18"/>
                <a:gd name="T5" fmla="*/ 0 h 10"/>
                <a:gd name="T6" fmla="*/ 18 w 18"/>
                <a:gd name="T7" fmla="*/ 6 h 10"/>
                <a:gd name="T8" fmla="*/ 0 w 1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0" y="1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1" y="3"/>
                    <a:pt x="18" y="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2" y="10"/>
                    <a:pt x="0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9" name="Freeform 19"/>
            <p:cNvSpPr>
              <a:spLocks noEditPoints="1"/>
            </p:cNvSpPr>
            <p:nvPr/>
          </p:nvSpPr>
          <p:spPr bwMode="auto">
            <a:xfrm>
              <a:off x="8278018" y="1281906"/>
              <a:ext cx="209550" cy="220663"/>
            </a:xfrm>
            <a:custGeom>
              <a:avLst/>
              <a:gdLst>
                <a:gd name="T0" fmla="*/ 0 w 56"/>
                <a:gd name="T1" fmla="*/ 59 h 59"/>
                <a:gd name="T2" fmla="*/ 0 w 56"/>
                <a:gd name="T3" fmla="*/ 50 h 59"/>
                <a:gd name="T4" fmla="*/ 3 w 56"/>
                <a:gd name="T5" fmla="*/ 34 h 59"/>
                <a:gd name="T6" fmla="*/ 3 w 56"/>
                <a:gd name="T7" fmla="*/ 3 h 59"/>
                <a:gd name="T8" fmla="*/ 21 w 56"/>
                <a:gd name="T9" fmla="*/ 3 h 59"/>
                <a:gd name="T10" fmla="*/ 21 w 56"/>
                <a:gd name="T11" fmla="*/ 51 h 59"/>
                <a:gd name="T12" fmla="*/ 13 w 56"/>
                <a:gd name="T13" fmla="*/ 59 h 59"/>
                <a:gd name="T14" fmla="*/ 10 w 56"/>
                <a:gd name="T15" fmla="*/ 59 h 59"/>
                <a:gd name="T16" fmla="*/ 10 w 56"/>
                <a:gd name="T17" fmla="*/ 53 h 59"/>
                <a:gd name="T18" fmla="*/ 12 w 56"/>
                <a:gd name="T19" fmla="*/ 53 h 59"/>
                <a:gd name="T20" fmla="*/ 14 w 56"/>
                <a:gd name="T21" fmla="*/ 50 h 59"/>
                <a:gd name="T22" fmla="*/ 14 w 56"/>
                <a:gd name="T23" fmla="*/ 38 h 59"/>
                <a:gd name="T24" fmla="*/ 9 w 56"/>
                <a:gd name="T25" fmla="*/ 38 h 59"/>
                <a:gd name="T26" fmla="*/ 0 w 56"/>
                <a:gd name="T27" fmla="*/ 59 h 59"/>
                <a:gd name="T28" fmla="*/ 9 w 56"/>
                <a:gd name="T29" fmla="*/ 18 h 59"/>
                <a:gd name="T30" fmla="*/ 14 w 56"/>
                <a:gd name="T31" fmla="*/ 18 h 59"/>
                <a:gd name="T32" fmla="*/ 14 w 56"/>
                <a:gd name="T33" fmla="*/ 8 h 59"/>
                <a:gd name="T34" fmla="*/ 9 w 56"/>
                <a:gd name="T35" fmla="*/ 8 h 59"/>
                <a:gd name="T36" fmla="*/ 9 w 56"/>
                <a:gd name="T37" fmla="*/ 18 h 59"/>
                <a:gd name="T38" fmla="*/ 9 w 56"/>
                <a:gd name="T39" fmla="*/ 34 h 59"/>
                <a:gd name="T40" fmla="*/ 14 w 56"/>
                <a:gd name="T41" fmla="*/ 34 h 59"/>
                <a:gd name="T42" fmla="*/ 14 w 56"/>
                <a:gd name="T43" fmla="*/ 23 h 59"/>
                <a:gd name="T44" fmla="*/ 9 w 56"/>
                <a:gd name="T45" fmla="*/ 23 h 59"/>
                <a:gd name="T46" fmla="*/ 9 w 56"/>
                <a:gd name="T47" fmla="*/ 34 h 59"/>
                <a:gd name="T48" fmla="*/ 24 w 56"/>
                <a:gd name="T49" fmla="*/ 42 h 59"/>
                <a:gd name="T50" fmla="*/ 24 w 56"/>
                <a:gd name="T51" fmla="*/ 11 h 59"/>
                <a:gd name="T52" fmla="*/ 37 w 56"/>
                <a:gd name="T53" fmla="*/ 11 h 59"/>
                <a:gd name="T54" fmla="*/ 37 w 56"/>
                <a:gd name="T55" fmla="*/ 0 h 59"/>
                <a:gd name="T56" fmla="*/ 44 w 56"/>
                <a:gd name="T57" fmla="*/ 0 h 59"/>
                <a:gd name="T58" fmla="*/ 44 w 56"/>
                <a:gd name="T59" fmla="*/ 11 h 59"/>
                <a:gd name="T60" fmla="*/ 56 w 56"/>
                <a:gd name="T61" fmla="*/ 11 h 59"/>
                <a:gd name="T62" fmla="*/ 56 w 56"/>
                <a:gd name="T63" fmla="*/ 33 h 59"/>
                <a:gd name="T64" fmla="*/ 48 w 56"/>
                <a:gd name="T65" fmla="*/ 42 h 59"/>
                <a:gd name="T66" fmla="*/ 44 w 56"/>
                <a:gd name="T67" fmla="*/ 42 h 59"/>
                <a:gd name="T68" fmla="*/ 44 w 56"/>
                <a:gd name="T69" fmla="*/ 59 h 59"/>
                <a:gd name="T70" fmla="*/ 37 w 56"/>
                <a:gd name="T71" fmla="*/ 59 h 59"/>
                <a:gd name="T72" fmla="*/ 37 w 56"/>
                <a:gd name="T73" fmla="*/ 42 h 59"/>
                <a:gd name="T74" fmla="*/ 24 w 56"/>
                <a:gd name="T75" fmla="*/ 42 h 59"/>
                <a:gd name="T76" fmla="*/ 31 w 56"/>
                <a:gd name="T77" fmla="*/ 37 h 59"/>
                <a:gd name="T78" fmla="*/ 37 w 56"/>
                <a:gd name="T79" fmla="*/ 37 h 59"/>
                <a:gd name="T80" fmla="*/ 37 w 56"/>
                <a:gd name="T81" fmla="*/ 17 h 59"/>
                <a:gd name="T82" fmla="*/ 31 w 56"/>
                <a:gd name="T83" fmla="*/ 17 h 59"/>
                <a:gd name="T84" fmla="*/ 31 w 56"/>
                <a:gd name="T85" fmla="*/ 37 h 59"/>
                <a:gd name="T86" fmla="*/ 49 w 56"/>
                <a:gd name="T87" fmla="*/ 17 h 59"/>
                <a:gd name="T88" fmla="*/ 44 w 56"/>
                <a:gd name="T89" fmla="*/ 17 h 59"/>
                <a:gd name="T90" fmla="*/ 44 w 56"/>
                <a:gd name="T91" fmla="*/ 37 h 59"/>
                <a:gd name="T92" fmla="*/ 46 w 56"/>
                <a:gd name="T93" fmla="*/ 37 h 59"/>
                <a:gd name="T94" fmla="*/ 49 w 56"/>
                <a:gd name="T95" fmla="*/ 33 h 59"/>
                <a:gd name="T96" fmla="*/ 49 w 56"/>
                <a:gd name="T97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59">
                  <a:moveTo>
                    <a:pt x="0" y="59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2" y="47"/>
                    <a:pt x="3" y="41"/>
                    <a:pt x="3" y="3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6"/>
                    <a:pt x="18" y="59"/>
                    <a:pt x="13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4" y="53"/>
                    <a:pt x="15" y="52"/>
                    <a:pt x="14" y="5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48"/>
                    <a:pt x="6" y="55"/>
                    <a:pt x="0" y="59"/>
                  </a:cubicBezTo>
                  <a:moveTo>
                    <a:pt x="9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9" y="18"/>
                  </a:lnTo>
                  <a:close/>
                  <a:moveTo>
                    <a:pt x="9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9" y="34"/>
                  </a:lnTo>
                  <a:close/>
                  <a:moveTo>
                    <a:pt x="24" y="42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9"/>
                    <a:pt x="53" y="42"/>
                    <a:pt x="48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42"/>
                    <a:pt x="37" y="42"/>
                    <a:pt x="37" y="42"/>
                  </a:cubicBezTo>
                  <a:lnTo>
                    <a:pt x="24" y="42"/>
                  </a:lnTo>
                  <a:close/>
                  <a:moveTo>
                    <a:pt x="31" y="37"/>
                  </a:moveTo>
                  <a:cubicBezTo>
                    <a:pt x="37" y="37"/>
                    <a:pt x="37" y="37"/>
                    <a:pt x="37" y="3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1" y="17"/>
                    <a:pt x="31" y="17"/>
                    <a:pt x="31" y="17"/>
                  </a:cubicBezTo>
                  <a:lnTo>
                    <a:pt x="31" y="37"/>
                  </a:lnTo>
                  <a:close/>
                  <a:moveTo>
                    <a:pt x="49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8" y="37"/>
                    <a:pt x="49" y="36"/>
                    <a:pt x="49" y="33"/>
                  </a:cubicBezTo>
                  <a:lnTo>
                    <a:pt x="49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0" name="Freeform 20"/>
            <p:cNvSpPr/>
            <p:nvPr/>
          </p:nvSpPr>
          <p:spPr bwMode="auto">
            <a:xfrm>
              <a:off x="8532018" y="1288256"/>
              <a:ext cx="214313" cy="214313"/>
            </a:xfrm>
            <a:custGeom>
              <a:avLst/>
              <a:gdLst>
                <a:gd name="T0" fmla="*/ 0 w 57"/>
                <a:gd name="T1" fmla="*/ 36 h 57"/>
                <a:gd name="T2" fmla="*/ 0 w 57"/>
                <a:gd name="T3" fmla="*/ 31 h 57"/>
                <a:gd name="T4" fmla="*/ 7 w 57"/>
                <a:gd name="T5" fmla="*/ 29 h 57"/>
                <a:gd name="T6" fmla="*/ 7 w 57"/>
                <a:gd name="T7" fmla="*/ 18 h 57"/>
                <a:gd name="T8" fmla="*/ 0 w 57"/>
                <a:gd name="T9" fmla="*/ 17 h 57"/>
                <a:gd name="T10" fmla="*/ 0 w 57"/>
                <a:gd name="T11" fmla="*/ 11 h 57"/>
                <a:gd name="T12" fmla="*/ 7 w 57"/>
                <a:gd name="T13" fmla="*/ 12 h 57"/>
                <a:gd name="T14" fmla="*/ 7 w 57"/>
                <a:gd name="T15" fmla="*/ 3 h 57"/>
                <a:gd name="T16" fmla="*/ 28 w 57"/>
                <a:gd name="T17" fmla="*/ 3 h 57"/>
                <a:gd name="T18" fmla="*/ 28 w 57"/>
                <a:gd name="T19" fmla="*/ 0 h 57"/>
                <a:gd name="T20" fmla="*/ 36 w 57"/>
                <a:gd name="T21" fmla="*/ 0 h 57"/>
                <a:gd name="T22" fmla="*/ 36 w 57"/>
                <a:gd name="T23" fmla="*/ 3 h 57"/>
                <a:gd name="T24" fmla="*/ 57 w 57"/>
                <a:gd name="T25" fmla="*/ 3 h 57"/>
                <a:gd name="T26" fmla="*/ 57 w 57"/>
                <a:gd name="T27" fmla="*/ 8 h 57"/>
                <a:gd name="T28" fmla="*/ 14 w 57"/>
                <a:gd name="T29" fmla="*/ 8 h 57"/>
                <a:gd name="T30" fmla="*/ 14 w 57"/>
                <a:gd name="T31" fmla="*/ 32 h 57"/>
                <a:gd name="T32" fmla="*/ 2 w 57"/>
                <a:gd name="T33" fmla="*/ 57 h 57"/>
                <a:gd name="T34" fmla="*/ 2 w 57"/>
                <a:gd name="T35" fmla="*/ 48 h 57"/>
                <a:gd name="T36" fmla="*/ 7 w 57"/>
                <a:gd name="T37" fmla="*/ 36 h 57"/>
                <a:gd name="T38" fmla="*/ 7 w 57"/>
                <a:gd name="T39" fmla="*/ 36 h 57"/>
                <a:gd name="T40" fmla="*/ 0 w 57"/>
                <a:gd name="T41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7">
                  <a:moveTo>
                    <a:pt x="0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3" y="30"/>
                    <a:pt x="5" y="30"/>
                    <a:pt x="7" y="2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18"/>
                    <a:pt x="3" y="17"/>
                    <a:pt x="0" y="1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5" y="12"/>
                    <a:pt x="7" y="1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44"/>
                    <a:pt x="10" y="52"/>
                    <a:pt x="2" y="5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5" y="45"/>
                    <a:pt x="7" y="42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5" y="36"/>
                    <a:pt x="3" y="36"/>
                    <a:pt x="0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1" name="Freeform 21"/>
            <p:cNvSpPr/>
            <p:nvPr/>
          </p:nvSpPr>
          <p:spPr bwMode="auto">
            <a:xfrm>
              <a:off x="8595518" y="1326356"/>
              <a:ext cx="142875" cy="79375"/>
            </a:xfrm>
            <a:custGeom>
              <a:avLst/>
              <a:gdLst>
                <a:gd name="T0" fmla="*/ 0 w 38"/>
                <a:gd name="T1" fmla="*/ 21 h 21"/>
                <a:gd name="T2" fmla="*/ 0 w 38"/>
                <a:gd name="T3" fmla="*/ 1 h 21"/>
                <a:gd name="T4" fmla="*/ 8 w 38"/>
                <a:gd name="T5" fmla="*/ 1 h 21"/>
                <a:gd name="T6" fmla="*/ 17 w 38"/>
                <a:gd name="T7" fmla="*/ 0 h 21"/>
                <a:gd name="T8" fmla="*/ 17 w 38"/>
                <a:gd name="T9" fmla="*/ 4 h 21"/>
                <a:gd name="T10" fmla="*/ 9 w 38"/>
                <a:gd name="T11" fmla="*/ 5 h 21"/>
                <a:gd name="T12" fmla="*/ 6 w 38"/>
                <a:gd name="T13" fmla="*/ 5 h 21"/>
                <a:gd name="T14" fmla="*/ 6 w 38"/>
                <a:gd name="T15" fmla="*/ 14 h 21"/>
                <a:gd name="T16" fmla="*/ 8 w 38"/>
                <a:gd name="T17" fmla="*/ 14 h 21"/>
                <a:gd name="T18" fmla="*/ 12 w 38"/>
                <a:gd name="T19" fmla="*/ 13 h 21"/>
                <a:gd name="T20" fmla="*/ 10 w 38"/>
                <a:gd name="T21" fmla="*/ 8 h 21"/>
                <a:gd name="T22" fmla="*/ 15 w 38"/>
                <a:gd name="T23" fmla="*/ 8 h 21"/>
                <a:gd name="T24" fmla="*/ 18 w 38"/>
                <a:gd name="T25" fmla="*/ 16 h 21"/>
                <a:gd name="T26" fmla="*/ 21 w 38"/>
                <a:gd name="T27" fmla="*/ 5 h 21"/>
                <a:gd name="T28" fmla="*/ 18 w 38"/>
                <a:gd name="T29" fmla="*/ 5 h 21"/>
                <a:gd name="T30" fmla="*/ 18 w 38"/>
                <a:gd name="T31" fmla="*/ 1 h 21"/>
                <a:gd name="T32" fmla="*/ 38 w 38"/>
                <a:gd name="T33" fmla="*/ 1 h 21"/>
                <a:gd name="T34" fmla="*/ 38 w 38"/>
                <a:gd name="T35" fmla="*/ 14 h 21"/>
                <a:gd name="T36" fmla="*/ 31 w 38"/>
                <a:gd name="T37" fmla="*/ 20 h 21"/>
                <a:gd name="T38" fmla="*/ 27 w 38"/>
                <a:gd name="T39" fmla="*/ 20 h 21"/>
                <a:gd name="T40" fmla="*/ 27 w 38"/>
                <a:gd name="T41" fmla="*/ 16 h 21"/>
                <a:gd name="T42" fmla="*/ 29 w 38"/>
                <a:gd name="T43" fmla="*/ 16 h 21"/>
                <a:gd name="T44" fmla="*/ 32 w 38"/>
                <a:gd name="T45" fmla="*/ 13 h 21"/>
                <a:gd name="T46" fmla="*/ 32 w 38"/>
                <a:gd name="T47" fmla="*/ 5 h 21"/>
                <a:gd name="T48" fmla="*/ 27 w 38"/>
                <a:gd name="T49" fmla="*/ 5 h 21"/>
                <a:gd name="T50" fmla="*/ 18 w 38"/>
                <a:gd name="T51" fmla="*/ 21 h 21"/>
                <a:gd name="T52" fmla="*/ 18 w 38"/>
                <a:gd name="T53" fmla="*/ 20 h 21"/>
                <a:gd name="T54" fmla="*/ 13 w 38"/>
                <a:gd name="T55" fmla="*/ 20 h 21"/>
                <a:gd name="T56" fmla="*/ 13 w 38"/>
                <a:gd name="T57" fmla="*/ 18 h 21"/>
                <a:gd name="T58" fmla="*/ 13 w 38"/>
                <a:gd name="T59" fmla="*/ 17 h 21"/>
                <a:gd name="T60" fmla="*/ 0 w 38"/>
                <a:gd name="T6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1">
                  <a:moveTo>
                    <a:pt x="0" y="2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2" y="1"/>
                    <a:pt x="15" y="1"/>
                    <a:pt x="17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5" y="5"/>
                    <a:pt x="12" y="5"/>
                    <a:pt x="9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11" y="13"/>
                    <a:pt x="12" y="13"/>
                  </a:cubicBezTo>
                  <a:cubicBezTo>
                    <a:pt x="11" y="11"/>
                    <a:pt x="11" y="10"/>
                    <a:pt x="1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11"/>
                    <a:pt x="17" y="14"/>
                    <a:pt x="18" y="16"/>
                  </a:cubicBezTo>
                  <a:cubicBezTo>
                    <a:pt x="20" y="14"/>
                    <a:pt x="22" y="10"/>
                    <a:pt x="21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8"/>
                    <a:pt x="36" y="20"/>
                    <a:pt x="31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1" y="16"/>
                    <a:pt x="32" y="15"/>
                    <a:pt x="32" y="13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13"/>
                    <a:pt x="24" y="18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5" y="19"/>
                    <a:pt x="0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2" name="Freeform 22"/>
            <p:cNvSpPr>
              <a:spLocks noEditPoints="1"/>
            </p:cNvSpPr>
            <p:nvPr/>
          </p:nvSpPr>
          <p:spPr bwMode="auto">
            <a:xfrm>
              <a:off x="8595518" y="1408906"/>
              <a:ext cx="139700" cy="85725"/>
            </a:xfrm>
            <a:custGeom>
              <a:avLst/>
              <a:gdLst>
                <a:gd name="T0" fmla="*/ 0 w 37"/>
                <a:gd name="T1" fmla="*/ 0 h 23"/>
                <a:gd name="T2" fmla="*/ 0 w 37"/>
                <a:gd name="T3" fmla="*/ 23 h 23"/>
                <a:gd name="T4" fmla="*/ 29 w 37"/>
                <a:gd name="T5" fmla="*/ 23 h 23"/>
                <a:gd name="T6" fmla="*/ 37 w 37"/>
                <a:gd name="T7" fmla="*/ 15 h 23"/>
                <a:gd name="T8" fmla="*/ 37 w 37"/>
                <a:gd name="T9" fmla="*/ 0 h 23"/>
                <a:gd name="T10" fmla="*/ 0 w 37"/>
                <a:gd name="T11" fmla="*/ 0 h 23"/>
                <a:gd name="T12" fmla="*/ 22 w 37"/>
                <a:gd name="T13" fmla="*/ 4 h 23"/>
                <a:gd name="T14" fmla="*/ 30 w 37"/>
                <a:gd name="T15" fmla="*/ 4 h 23"/>
                <a:gd name="T16" fmla="*/ 30 w 37"/>
                <a:gd name="T17" fmla="*/ 9 h 23"/>
                <a:gd name="T18" fmla="*/ 22 w 37"/>
                <a:gd name="T19" fmla="*/ 9 h 23"/>
                <a:gd name="T20" fmla="*/ 22 w 37"/>
                <a:gd name="T21" fmla="*/ 4 h 23"/>
                <a:gd name="T22" fmla="*/ 16 w 37"/>
                <a:gd name="T23" fmla="*/ 19 h 23"/>
                <a:gd name="T24" fmla="*/ 7 w 37"/>
                <a:gd name="T25" fmla="*/ 19 h 23"/>
                <a:gd name="T26" fmla="*/ 7 w 37"/>
                <a:gd name="T27" fmla="*/ 14 h 23"/>
                <a:gd name="T28" fmla="*/ 16 w 37"/>
                <a:gd name="T29" fmla="*/ 14 h 23"/>
                <a:gd name="T30" fmla="*/ 16 w 37"/>
                <a:gd name="T31" fmla="*/ 19 h 23"/>
                <a:gd name="T32" fmla="*/ 16 w 37"/>
                <a:gd name="T33" fmla="*/ 9 h 23"/>
                <a:gd name="T34" fmla="*/ 7 w 37"/>
                <a:gd name="T35" fmla="*/ 9 h 23"/>
                <a:gd name="T36" fmla="*/ 7 w 37"/>
                <a:gd name="T37" fmla="*/ 4 h 23"/>
                <a:gd name="T38" fmla="*/ 16 w 37"/>
                <a:gd name="T39" fmla="*/ 4 h 23"/>
                <a:gd name="T40" fmla="*/ 16 w 37"/>
                <a:gd name="T41" fmla="*/ 9 h 23"/>
                <a:gd name="T42" fmla="*/ 27 w 37"/>
                <a:gd name="T43" fmla="*/ 19 h 23"/>
                <a:gd name="T44" fmla="*/ 22 w 37"/>
                <a:gd name="T45" fmla="*/ 19 h 23"/>
                <a:gd name="T46" fmla="*/ 22 w 37"/>
                <a:gd name="T47" fmla="*/ 14 h 23"/>
                <a:gd name="T48" fmla="*/ 30 w 37"/>
                <a:gd name="T49" fmla="*/ 14 h 23"/>
                <a:gd name="T50" fmla="*/ 30 w 37"/>
                <a:gd name="T51" fmla="*/ 15 h 23"/>
                <a:gd name="T52" fmla="*/ 27 w 37"/>
                <a:gd name="T53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5" y="23"/>
                    <a:pt x="37" y="21"/>
                    <a:pt x="37" y="15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0" y="0"/>
                  </a:lnTo>
                  <a:close/>
                  <a:moveTo>
                    <a:pt x="22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2" y="9"/>
                    <a:pt x="22" y="9"/>
                    <a:pt x="22" y="9"/>
                  </a:cubicBezTo>
                  <a:lnTo>
                    <a:pt x="22" y="4"/>
                  </a:lnTo>
                  <a:close/>
                  <a:moveTo>
                    <a:pt x="16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19"/>
                  </a:lnTo>
                  <a:close/>
                  <a:moveTo>
                    <a:pt x="16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6" y="9"/>
                  </a:lnTo>
                  <a:close/>
                  <a:moveTo>
                    <a:pt x="27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8"/>
                    <a:pt x="29" y="19"/>
                    <a:pt x="27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3" name="Freeform 23"/>
            <p:cNvSpPr>
              <a:spLocks noEditPoints="1"/>
            </p:cNvSpPr>
            <p:nvPr/>
          </p:nvSpPr>
          <p:spPr bwMode="auto">
            <a:xfrm>
              <a:off x="8044656" y="1367631"/>
              <a:ext cx="173038" cy="134938"/>
            </a:xfrm>
            <a:custGeom>
              <a:avLst/>
              <a:gdLst>
                <a:gd name="T0" fmla="*/ 0 w 46"/>
                <a:gd name="T1" fmla="*/ 5 h 36"/>
                <a:gd name="T2" fmla="*/ 0 w 46"/>
                <a:gd name="T3" fmla="*/ 36 h 36"/>
                <a:gd name="T4" fmla="*/ 36 w 46"/>
                <a:gd name="T5" fmla="*/ 36 h 36"/>
                <a:gd name="T6" fmla="*/ 46 w 46"/>
                <a:gd name="T7" fmla="*/ 27 h 36"/>
                <a:gd name="T8" fmla="*/ 46 w 46"/>
                <a:gd name="T9" fmla="*/ 2 h 36"/>
                <a:gd name="T10" fmla="*/ 13 w 46"/>
                <a:gd name="T11" fmla="*/ 2 h 36"/>
                <a:gd name="T12" fmla="*/ 0 w 46"/>
                <a:gd name="T13" fmla="*/ 5 h 36"/>
                <a:gd name="T14" fmla="*/ 7 w 46"/>
                <a:gd name="T15" fmla="*/ 16 h 36"/>
                <a:gd name="T16" fmla="*/ 38 w 46"/>
                <a:gd name="T17" fmla="*/ 16 h 36"/>
                <a:gd name="T18" fmla="*/ 38 w 46"/>
                <a:gd name="T19" fmla="*/ 21 h 36"/>
                <a:gd name="T20" fmla="*/ 7 w 46"/>
                <a:gd name="T21" fmla="*/ 21 h 36"/>
                <a:gd name="T22" fmla="*/ 7 w 46"/>
                <a:gd name="T23" fmla="*/ 16 h 36"/>
                <a:gd name="T24" fmla="*/ 35 w 46"/>
                <a:gd name="T25" fmla="*/ 31 h 36"/>
                <a:gd name="T26" fmla="*/ 7 w 46"/>
                <a:gd name="T27" fmla="*/ 31 h 36"/>
                <a:gd name="T28" fmla="*/ 7 w 46"/>
                <a:gd name="T29" fmla="*/ 26 h 36"/>
                <a:gd name="T30" fmla="*/ 38 w 46"/>
                <a:gd name="T31" fmla="*/ 26 h 36"/>
                <a:gd name="T32" fmla="*/ 38 w 46"/>
                <a:gd name="T33" fmla="*/ 28 h 36"/>
                <a:gd name="T34" fmla="*/ 35 w 46"/>
                <a:gd name="T35" fmla="*/ 31 h 36"/>
                <a:gd name="T36" fmla="*/ 38 w 46"/>
                <a:gd name="T37" fmla="*/ 12 h 36"/>
                <a:gd name="T38" fmla="*/ 7 w 46"/>
                <a:gd name="T39" fmla="*/ 12 h 36"/>
                <a:gd name="T40" fmla="*/ 7 w 46"/>
                <a:gd name="T41" fmla="*/ 6 h 36"/>
                <a:gd name="T42" fmla="*/ 38 w 46"/>
                <a:gd name="T43" fmla="*/ 6 h 36"/>
                <a:gd name="T44" fmla="*/ 38 w 46"/>
                <a:gd name="T4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36">
                  <a:moveTo>
                    <a:pt x="0" y="5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43" y="36"/>
                    <a:pt x="46" y="33"/>
                    <a:pt x="46" y="27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20" y="0"/>
                    <a:pt x="0" y="5"/>
                    <a:pt x="0" y="5"/>
                  </a:cubicBezTo>
                  <a:moveTo>
                    <a:pt x="7" y="16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7" y="21"/>
                    <a:pt x="7" y="21"/>
                    <a:pt x="7" y="21"/>
                  </a:cubicBezTo>
                  <a:lnTo>
                    <a:pt x="7" y="16"/>
                  </a:lnTo>
                  <a:close/>
                  <a:moveTo>
                    <a:pt x="35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30"/>
                    <a:pt x="37" y="31"/>
                    <a:pt x="35" y="31"/>
                  </a:cubicBezTo>
                  <a:moveTo>
                    <a:pt x="38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8" y="6"/>
                    <a:pt x="38" y="6"/>
                    <a:pt x="38" y="6"/>
                  </a:cubicBez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4" name="Rectangle 24"/>
            <p:cNvSpPr>
              <a:spLocks noChangeArrowheads="1"/>
            </p:cNvSpPr>
            <p:nvPr/>
          </p:nvSpPr>
          <p:spPr bwMode="auto">
            <a:xfrm>
              <a:off x="8108156" y="1281906"/>
              <a:ext cx="30163" cy="666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5" name="Freeform 25"/>
            <p:cNvSpPr/>
            <p:nvPr/>
          </p:nvSpPr>
          <p:spPr bwMode="auto">
            <a:xfrm>
              <a:off x="8014493" y="1296193"/>
              <a:ext cx="71438" cy="57150"/>
            </a:xfrm>
            <a:custGeom>
              <a:avLst/>
              <a:gdLst>
                <a:gd name="T0" fmla="*/ 19 w 19"/>
                <a:gd name="T1" fmla="*/ 0 h 15"/>
                <a:gd name="T2" fmla="*/ 0 w 19"/>
                <a:gd name="T3" fmla="*/ 15 h 15"/>
                <a:gd name="T4" fmla="*/ 0 w 19"/>
                <a:gd name="T5" fmla="*/ 9 h 15"/>
                <a:gd name="T6" fmla="*/ 13 w 19"/>
                <a:gd name="T7" fmla="*/ 0 h 15"/>
                <a:gd name="T8" fmla="*/ 19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9" y="0"/>
                  </a:moveTo>
                  <a:cubicBezTo>
                    <a:pt x="16" y="8"/>
                    <a:pt x="9" y="14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6" y="8"/>
                    <a:pt x="10" y="5"/>
                    <a:pt x="13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6" name="Freeform 26"/>
            <p:cNvSpPr/>
            <p:nvPr/>
          </p:nvSpPr>
          <p:spPr bwMode="auto">
            <a:xfrm>
              <a:off x="8160543" y="1296193"/>
              <a:ext cx="71438" cy="57150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19 w 19"/>
                <a:gd name="T5" fmla="*/ 9 h 15"/>
                <a:gd name="T6" fmla="*/ 6 w 19"/>
                <a:gd name="T7" fmla="*/ 0 h 15"/>
                <a:gd name="T8" fmla="*/ 0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2" y="8"/>
                    <a:pt x="10" y="14"/>
                    <a:pt x="19" y="1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3" y="8"/>
                    <a:pt x="9" y="5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7" name="Freeform 27"/>
            <p:cNvSpPr/>
            <p:nvPr/>
          </p:nvSpPr>
          <p:spPr bwMode="auto">
            <a:xfrm>
              <a:off x="8014493" y="1329531"/>
              <a:ext cx="187325" cy="60325"/>
            </a:xfrm>
            <a:custGeom>
              <a:avLst/>
              <a:gdLst>
                <a:gd name="T0" fmla="*/ 50 w 50"/>
                <a:gd name="T1" fmla="*/ 0 h 16"/>
                <a:gd name="T2" fmla="*/ 0 w 50"/>
                <a:gd name="T3" fmla="*/ 16 h 16"/>
                <a:gd name="T4" fmla="*/ 0 w 50"/>
                <a:gd name="T5" fmla="*/ 11 h 16"/>
                <a:gd name="T6" fmla="*/ 40 w 50"/>
                <a:gd name="T7" fmla="*/ 0 h 16"/>
                <a:gd name="T8" fmla="*/ 50 w 5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6">
                  <a:moveTo>
                    <a:pt x="50" y="0"/>
                  </a:moveTo>
                  <a:cubicBezTo>
                    <a:pt x="36" y="10"/>
                    <a:pt x="19" y="16"/>
                    <a:pt x="0" y="1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11"/>
                    <a:pt x="28" y="7"/>
                    <a:pt x="40" y="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8" name="Freeform 28"/>
            <p:cNvSpPr/>
            <p:nvPr/>
          </p:nvSpPr>
          <p:spPr bwMode="auto">
            <a:xfrm>
              <a:off x="9682956" y="1405731"/>
              <a:ext cx="57150" cy="96838"/>
            </a:xfrm>
            <a:custGeom>
              <a:avLst/>
              <a:gdLst>
                <a:gd name="T0" fmla="*/ 0 w 15"/>
                <a:gd name="T1" fmla="*/ 26 h 26"/>
                <a:gd name="T2" fmla="*/ 8 w 15"/>
                <a:gd name="T3" fmla="*/ 0 h 26"/>
                <a:gd name="T4" fmla="*/ 15 w 15"/>
                <a:gd name="T5" fmla="*/ 0 h 26"/>
                <a:gd name="T6" fmla="*/ 9 w 15"/>
                <a:gd name="T7" fmla="*/ 26 h 26"/>
                <a:gd name="T8" fmla="*/ 0 w 1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0" y="26"/>
                  </a:moveTo>
                  <a:cubicBezTo>
                    <a:pt x="4" y="18"/>
                    <a:pt x="7" y="9"/>
                    <a:pt x="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0"/>
                    <a:pt x="12" y="19"/>
                    <a:pt x="9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9" name="Freeform 29"/>
            <p:cNvSpPr/>
            <p:nvPr/>
          </p:nvSpPr>
          <p:spPr bwMode="auto">
            <a:xfrm>
              <a:off x="9687718" y="1285081"/>
              <a:ext cx="47625" cy="49213"/>
            </a:xfrm>
            <a:custGeom>
              <a:avLst/>
              <a:gdLst>
                <a:gd name="T0" fmla="*/ 5 w 13"/>
                <a:gd name="T1" fmla="*/ 13 h 13"/>
                <a:gd name="T2" fmla="*/ 0 w 13"/>
                <a:gd name="T3" fmla="*/ 0 h 13"/>
                <a:gd name="T4" fmla="*/ 8 w 13"/>
                <a:gd name="T5" fmla="*/ 0 h 13"/>
                <a:gd name="T6" fmla="*/ 13 w 13"/>
                <a:gd name="T7" fmla="*/ 13 h 13"/>
                <a:gd name="T8" fmla="*/ 5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5" y="10"/>
                    <a:pt x="2" y="5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4"/>
                    <a:pt x="12" y="9"/>
                    <a:pt x="13" y="13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0" name="Freeform 30"/>
            <p:cNvSpPr/>
            <p:nvPr/>
          </p:nvSpPr>
          <p:spPr bwMode="auto">
            <a:xfrm>
              <a:off x="9690893" y="1345406"/>
              <a:ext cx="49213" cy="49213"/>
            </a:xfrm>
            <a:custGeom>
              <a:avLst/>
              <a:gdLst>
                <a:gd name="T0" fmla="*/ 5 w 13"/>
                <a:gd name="T1" fmla="*/ 13 h 13"/>
                <a:gd name="T2" fmla="*/ 0 w 13"/>
                <a:gd name="T3" fmla="*/ 0 h 13"/>
                <a:gd name="T4" fmla="*/ 7 w 13"/>
                <a:gd name="T5" fmla="*/ 0 h 13"/>
                <a:gd name="T6" fmla="*/ 13 w 13"/>
                <a:gd name="T7" fmla="*/ 13 h 13"/>
                <a:gd name="T8" fmla="*/ 5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5"/>
                    <a:pt x="12" y="9"/>
                    <a:pt x="13" y="13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1" name="Freeform 31"/>
            <p:cNvSpPr/>
            <p:nvPr/>
          </p:nvSpPr>
          <p:spPr bwMode="auto">
            <a:xfrm>
              <a:off x="9743281" y="1299368"/>
              <a:ext cx="161925" cy="188913"/>
            </a:xfrm>
            <a:custGeom>
              <a:avLst/>
              <a:gdLst>
                <a:gd name="T0" fmla="*/ 7 w 102"/>
                <a:gd name="T1" fmla="*/ 15 h 119"/>
                <a:gd name="T2" fmla="*/ 7 w 102"/>
                <a:gd name="T3" fmla="*/ 0 h 119"/>
                <a:gd name="T4" fmla="*/ 97 w 102"/>
                <a:gd name="T5" fmla="*/ 0 h 119"/>
                <a:gd name="T6" fmla="*/ 97 w 102"/>
                <a:gd name="T7" fmla="*/ 15 h 119"/>
                <a:gd name="T8" fmla="*/ 62 w 102"/>
                <a:gd name="T9" fmla="*/ 15 h 119"/>
                <a:gd name="T10" fmla="*/ 62 w 102"/>
                <a:gd name="T11" fmla="*/ 104 h 119"/>
                <a:gd name="T12" fmla="*/ 102 w 102"/>
                <a:gd name="T13" fmla="*/ 104 h 119"/>
                <a:gd name="T14" fmla="*/ 102 w 102"/>
                <a:gd name="T15" fmla="*/ 119 h 119"/>
                <a:gd name="T16" fmla="*/ 0 w 102"/>
                <a:gd name="T17" fmla="*/ 119 h 119"/>
                <a:gd name="T18" fmla="*/ 0 w 102"/>
                <a:gd name="T19" fmla="*/ 104 h 119"/>
                <a:gd name="T20" fmla="*/ 40 w 102"/>
                <a:gd name="T21" fmla="*/ 104 h 119"/>
                <a:gd name="T22" fmla="*/ 40 w 102"/>
                <a:gd name="T23" fmla="*/ 15 h 119"/>
                <a:gd name="T24" fmla="*/ 7 w 102"/>
                <a:gd name="T25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19">
                  <a:moveTo>
                    <a:pt x="7" y="15"/>
                  </a:moveTo>
                  <a:lnTo>
                    <a:pt x="7" y="0"/>
                  </a:lnTo>
                  <a:lnTo>
                    <a:pt x="97" y="0"/>
                  </a:lnTo>
                  <a:lnTo>
                    <a:pt x="97" y="15"/>
                  </a:lnTo>
                  <a:lnTo>
                    <a:pt x="62" y="15"/>
                  </a:lnTo>
                  <a:lnTo>
                    <a:pt x="62" y="104"/>
                  </a:lnTo>
                  <a:lnTo>
                    <a:pt x="102" y="104"/>
                  </a:lnTo>
                  <a:lnTo>
                    <a:pt x="102" y="119"/>
                  </a:lnTo>
                  <a:lnTo>
                    <a:pt x="0" y="119"/>
                  </a:lnTo>
                  <a:lnTo>
                    <a:pt x="0" y="104"/>
                  </a:lnTo>
                  <a:lnTo>
                    <a:pt x="40" y="104"/>
                  </a:lnTo>
                  <a:lnTo>
                    <a:pt x="40" y="15"/>
                  </a:lnTo>
                  <a:lnTo>
                    <a:pt x="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2" name="Freeform 32"/>
            <p:cNvSpPr/>
            <p:nvPr/>
          </p:nvSpPr>
          <p:spPr bwMode="auto">
            <a:xfrm>
              <a:off x="9417843" y="1405731"/>
              <a:ext cx="41275" cy="96838"/>
            </a:xfrm>
            <a:custGeom>
              <a:avLst/>
              <a:gdLst>
                <a:gd name="T0" fmla="*/ 0 w 11"/>
                <a:gd name="T1" fmla="*/ 26 h 26"/>
                <a:gd name="T2" fmla="*/ 5 w 11"/>
                <a:gd name="T3" fmla="*/ 0 h 26"/>
                <a:gd name="T4" fmla="*/ 11 w 11"/>
                <a:gd name="T5" fmla="*/ 0 h 26"/>
                <a:gd name="T6" fmla="*/ 7 w 11"/>
                <a:gd name="T7" fmla="*/ 26 h 26"/>
                <a:gd name="T8" fmla="*/ 0 w 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6">
                  <a:moveTo>
                    <a:pt x="0" y="26"/>
                  </a:moveTo>
                  <a:cubicBezTo>
                    <a:pt x="3" y="19"/>
                    <a:pt x="4" y="1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0"/>
                    <a:pt x="9" y="18"/>
                    <a:pt x="7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3" name="Freeform 33"/>
            <p:cNvSpPr/>
            <p:nvPr/>
          </p:nvSpPr>
          <p:spPr bwMode="auto">
            <a:xfrm>
              <a:off x="9417843" y="1281906"/>
              <a:ext cx="41275" cy="52388"/>
            </a:xfrm>
            <a:custGeom>
              <a:avLst/>
              <a:gdLst>
                <a:gd name="T0" fmla="*/ 4 w 11"/>
                <a:gd name="T1" fmla="*/ 14 h 14"/>
                <a:gd name="T2" fmla="*/ 0 w 11"/>
                <a:gd name="T3" fmla="*/ 0 h 14"/>
                <a:gd name="T4" fmla="*/ 7 w 11"/>
                <a:gd name="T5" fmla="*/ 0 h 14"/>
                <a:gd name="T6" fmla="*/ 11 w 11"/>
                <a:gd name="T7" fmla="*/ 14 h 14"/>
                <a:gd name="T8" fmla="*/ 4 w 1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4" y="14"/>
                  </a:moveTo>
                  <a:cubicBezTo>
                    <a:pt x="3" y="10"/>
                    <a:pt x="2" y="5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3"/>
                    <a:pt x="9" y="9"/>
                    <a:pt x="11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4" name="Freeform 34"/>
            <p:cNvSpPr/>
            <p:nvPr/>
          </p:nvSpPr>
          <p:spPr bwMode="auto">
            <a:xfrm>
              <a:off x="9421018" y="1345406"/>
              <a:ext cx="41275" cy="49213"/>
            </a:xfrm>
            <a:custGeom>
              <a:avLst/>
              <a:gdLst>
                <a:gd name="T0" fmla="*/ 4 w 11"/>
                <a:gd name="T1" fmla="*/ 13 h 13"/>
                <a:gd name="T2" fmla="*/ 0 w 11"/>
                <a:gd name="T3" fmla="*/ 0 h 13"/>
                <a:gd name="T4" fmla="*/ 7 w 11"/>
                <a:gd name="T5" fmla="*/ 0 h 13"/>
                <a:gd name="T6" fmla="*/ 11 w 11"/>
                <a:gd name="T7" fmla="*/ 13 h 13"/>
                <a:gd name="T8" fmla="*/ 4 w 1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4" y="13"/>
                  </a:moveTo>
                  <a:cubicBezTo>
                    <a:pt x="3" y="9"/>
                    <a:pt x="2" y="5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4"/>
                    <a:pt x="10" y="8"/>
                    <a:pt x="11" y="13"/>
                  </a:cubicBezTo>
                  <a:lnTo>
                    <a:pt x="4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5" name="Freeform 35"/>
            <p:cNvSpPr/>
            <p:nvPr/>
          </p:nvSpPr>
          <p:spPr bwMode="auto">
            <a:xfrm>
              <a:off x="9465468" y="1281906"/>
              <a:ext cx="71438" cy="220663"/>
            </a:xfrm>
            <a:custGeom>
              <a:avLst/>
              <a:gdLst>
                <a:gd name="T0" fmla="*/ 1 w 19"/>
                <a:gd name="T1" fmla="*/ 14 h 59"/>
                <a:gd name="T2" fmla="*/ 1 w 19"/>
                <a:gd name="T3" fmla="*/ 8 h 59"/>
                <a:gd name="T4" fmla="*/ 7 w 19"/>
                <a:gd name="T5" fmla="*/ 8 h 59"/>
                <a:gd name="T6" fmla="*/ 7 w 19"/>
                <a:gd name="T7" fmla="*/ 0 h 59"/>
                <a:gd name="T8" fmla="*/ 13 w 19"/>
                <a:gd name="T9" fmla="*/ 0 h 59"/>
                <a:gd name="T10" fmla="*/ 13 w 19"/>
                <a:gd name="T11" fmla="*/ 8 h 59"/>
                <a:gd name="T12" fmla="*/ 19 w 19"/>
                <a:gd name="T13" fmla="*/ 8 h 59"/>
                <a:gd name="T14" fmla="*/ 19 w 19"/>
                <a:gd name="T15" fmla="*/ 14 h 59"/>
                <a:gd name="T16" fmla="*/ 13 w 19"/>
                <a:gd name="T17" fmla="*/ 14 h 59"/>
                <a:gd name="T18" fmla="*/ 13 w 19"/>
                <a:gd name="T19" fmla="*/ 29 h 59"/>
                <a:gd name="T20" fmla="*/ 19 w 19"/>
                <a:gd name="T21" fmla="*/ 26 h 59"/>
                <a:gd name="T22" fmla="*/ 19 w 19"/>
                <a:gd name="T23" fmla="*/ 31 h 59"/>
                <a:gd name="T24" fmla="*/ 16 w 19"/>
                <a:gd name="T25" fmla="*/ 32 h 59"/>
                <a:gd name="T26" fmla="*/ 13 w 19"/>
                <a:gd name="T27" fmla="*/ 33 h 59"/>
                <a:gd name="T28" fmla="*/ 13 w 19"/>
                <a:gd name="T29" fmla="*/ 52 h 59"/>
                <a:gd name="T30" fmla="*/ 6 w 19"/>
                <a:gd name="T31" fmla="*/ 59 h 59"/>
                <a:gd name="T32" fmla="*/ 1 w 19"/>
                <a:gd name="T33" fmla="*/ 59 h 59"/>
                <a:gd name="T34" fmla="*/ 1 w 19"/>
                <a:gd name="T35" fmla="*/ 53 h 59"/>
                <a:gd name="T36" fmla="*/ 4 w 19"/>
                <a:gd name="T37" fmla="*/ 53 h 59"/>
                <a:gd name="T38" fmla="*/ 7 w 19"/>
                <a:gd name="T39" fmla="*/ 51 h 59"/>
                <a:gd name="T40" fmla="*/ 7 w 19"/>
                <a:gd name="T41" fmla="*/ 35 h 59"/>
                <a:gd name="T42" fmla="*/ 0 w 19"/>
                <a:gd name="T43" fmla="*/ 36 h 59"/>
                <a:gd name="T44" fmla="*/ 0 w 19"/>
                <a:gd name="T45" fmla="*/ 30 h 59"/>
                <a:gd name="T46" fmla="*/ 7 w 19"/>
                <a:gd name="T47" fmla="*/ 29 h 59"/>
                <a:gd name="T48" fmla="*/ 7 w 19"/>
                <a:gd name="T49" fmla="*/ 14 h 59"/>
                <a:gd name="T50" fmla="*/ 1 w 19"/>
                <a:gd name="T51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" h="59">
                  <a:moveTo>
                    <a:pt x="1" y="14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5" y="28"/>
                    <a:pt x="17" y="26"/>
                    <a:pt x="19" y="26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7" y="32"/>
                    <a:pt x="16" y="32"/>
                  </a:cubicBezTo>
                  <a:cubicBezTo>
                    <a:pt x="15" y="33"/>
                    <a:pt x="14" y="33"/>
                    <a:pt x="13" y="33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7"/>
                    <a:pt x="11" y="59"/>
                    <a:pt x="6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6" y="53"/>
                    <a:pt x="7" y="53"/>
                    <a:pt x="7" y="5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6"/>
                    <a:pt x="3" y="36"/>
                    <a:pt x="0" y="3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3" y="30"/>
                    <a:pt x="5" y="29"/>
                    <a:pt x="7" y="29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1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6" name="Freeform 36"/>
            <p:cNvSpPr/>
            <p:nvPr/>
          </p:nvSpPr>
          <p:spPr bwMode="auto">
            <a:xfrm>
              <a:off x="9533731" y="1281906"/>
              <a:ext cx="104775" cy="220663"/>
            </a:xfrm>
            <a:custGeom>
              <a:avLst/>
              <a:gdLst>
                <a:gd name="T0" fmla="*/ 0 w 28"/>
                <a:gd name="T1" fmla="*/ 59 h 59"/>
                <a:gd name="T2" fmla="*/ 0 w 28"/>
                <a:gd name="T3" fmla="*/ 52 h 59"/>
                <a:gd name="T4" fmla="*/ 3 w 28"/>
                <a:gd name="T5" fmla="*/ 40 h 59"/>
                <a:gd name="T6" fmla="*/ 3 w 28"/>
                <a:gd name="T7" fmla="*/ 2 h 59"/>
                <a:gd name="T8" fmla="*/ 16 w 28"/>
                <a:gd name="T9" fmla="*/ 2 h 59"/>
                <a:gd name="T10" fmla="*/ 28 w 28"/>
                <a:gd name="T11" fmla="*/ 0 h 59"/>
                <a:gd name="T12" fmla="*/ 28 w 28"/>
                <a:gd name="T13" fmla="*/ 6 h 59"/>
                <a:gd name="T14" fmla="*/ 18 w 28"/>
                <a:gd name="T15" fmla="*/ 8 h 59"/>
                <a:gd name="T16" fmla="*/ 9 w 28"/>
                <a:gd name="T17" fmla="*/ 8 h 59"/>
                <a:gd name="T18" fmla="*/ 9 w 28"/>
                <a:gd name="T19" fmla="*/ 18 h 59"/>
                <a:gd name="T20" fmla="*/ 28 w 28"/>
                <a:gd name="T21" fmla="*/ 18 h 59"/>
                <a:gd name="T22" fmla="*/ 28 w 28"/>
                <a:gd name="T23" fmla="*/ 23 h 59"/>
                <a:gd name="T24" fmla="*/ 23 w 28"/>
                <a:gd name="T25" fmla="*/ 23 h 59"/>
                <a:gd name="T26" fmla="*/ 23 w 28"/>
                <a:gd name="T27" fmla="*/ 59 h 59"/>
                <a:gd name="T28" fmla="*/ 16 w 28"/>
                <a:gd name="T29" fmla="*/ 59 h 59"/>
                <a:gd name="T30" fmla="*/ 16 w 28"/>
                <a:gd name="T31" fmla="*/ 23 h 59"/>
                <a:gd name="T32" fmla="*/ 9 w 28"/>
                <a:gd name="T33" fmla="*/ 23 h 59"/>
                <a:gd name="T34" fmla="*/ 9 w 28"/>
                <a:gd name="T35" fmla="*/ 38 h 59"/>
                <a:gd name="T36" fmla="*/ 0 w 28"/>
                <a:gd name="T3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59">
                  <a:moveTo>
                    <a:pt x="0" y="59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2" y="49"/>
                    <a:pt x="3" y="47"/>
                    <a:pt x="3" y="4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21" y="2"/>
                    <a:pt x="25" y="2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4" y="7"/>
                    <a:pt x="21" y="8"/>
                    <a:pt x="1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49"/>
                    <a:pt x="7" y="56"/>
                    <a:pt x="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7" name="Freeform 37"/>
            <p:cNvSpPr/>
            <p:nvPr/>
          </p:nvSpPr>
          <p:spPr bwMode="auto">
            <a:xfrm>
              <a:off x="9465468" y="1378743"/>
              <a:ext cx="71438" cy="38100"/>
            </a:xfrm>
            <a:custGeom>
              <a:avLst/>
              <a:gdLst>
                <a:gd name="T0" fmla="*/ 0 w 19"/>
                <a:gd name="T1" fmla="*/ 10 h 10"/>
                <a:gd name="T2" fmla="*/ 0 w 19"/>
                <a:gd name="T3" fmla="*/ 4 h 10"/>
                <a:gd name="T4" fmla="*/ 19 w 19"/>
                <a:gd name="T5" fmla="*/ 0 h 10"/>
                <a:gd name="T6" fmla="*/ 19 w 19"/>
                <a:gd name="T7" fmla="*/ 6 h 10"/>
                <a:gd name="T8" fmla="*/ 0 w 1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0" y="1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2" y="3"/>
                    <a:pt x="19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3" y="10"/>
                    <a:pt x="0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8" name="Freeform 38"/>
            <p:cNvSpPr>
              <a:spLocks noEditPoints="1"/>
            </p:cNvSpPr>
            <p:nvPr/>
          </p:nvSpPr>
          <p:spPr bwMode="auto">
            <a:xfrm>
              <a:off x="9979818" y="1367631"/>
              <a:ext cx="173038" cy="134938"/>
            </a:xfrm>
            <a:custGeom>
              <a:avLst/>
              <a:gdLst>
                <a:gd name="T0" fmla="*/ 0 w 46"/>
                <a:gd name="T1" fmla="*/ 5 h 36"/>
                <a:gd name="T2" fmla="*/ 0 w 46"/>
                <a:gd name="T3" fmla="*/ 36 h 36"/>
                <a:gd name="T4" fmla="*/ 37 w 46"/>
                <a:gd name="T5" fmla="*/ 36 h 36"/>
                <a:gd name="T6" fmla="*/ 46 w 46"/>
                <a:gd name="T7" fmla="*/ 26 h 36"/>
                <a:gd name="T8" fmla="*/ 46 w 46"/>
                <a:gd name="T9" fmla="*/ 2 h 36"/>
                <a:gd name="T10" fmla="*/ 13 w 46"/>
                <a:gd name="T11" fmla="*/ 2 h 36"/>
                <a:gd name="T12" fmla="*/ 0 w 46"/>
                <a:gd name="T13" fmla="*/ 5 h 36"/>
                <a:gd name="T14" fmla="*/ 8 w 46"/>
                <a:gd name="T15" fmla="*/ 16 h 36"/>
                <a:gd name="T16" fmla="*/ 38 w 46"/>
                <a:gd name="T17" fmla="*/ 16 h 36"/>
                <a:gd name="T18" fmla="*/ 38 w 46"/>
                <a:gd name="T19" fmla="*/ 21 h 36"/>
                <a:gd name="T20" fmla="*/ 8 w 46"/>
                <a:gd name="T21" fmla="*/ 21 h 36"/>
                <a:gd name="T22" fmla="*/ 8 w 46"/>
                <a:gd name="T23" fmla="*/ 16 h 36"/>
                <a:gd name="T24" fmla="*/ 35 w 46"/>
                <a:gd name="T25" fmla="*/ 31 h 36"/>
                <a:gd name="T26" fmla="*/ 8 w 46"/>
                <a:gd name="T27" fmla="*/ 31 h 36"/>
                <a:gd name="T28" fmla="*/ 8 w 46"/>
                <a:gd name="T29" fmla="*/ 26 h 36"/>
                <a:gd name="T30" fmla="*/ 38 w 46"/>
                <a:gd name="T31" fmla="*/ 26 h 36"/>
                <a:gd name="T32" fmla="*/ 38 w 46"/>
                <a:gd name="T33" fmla="*/ 28 h 36"/>
                <a:gd name="T34" fmla="*/ 35 w 46"/>
                <a:gd name="T35" fmla="*/ 31 h 36"/>
                <a:gd name="T36" fmla="*/ 38 w 46"/>
                <a:gd name="T37" fmla="*/ 12 h 36"/>
                <a:gd name="T38" fmla="*/ 8 w 46"/>
                <a:gd name="T39" fmla="*/ 12 h 36"/>
                <a:gd name="T40" fmla="*/ 8 w 46"/>
                <a:gd name="T41" fmla="*/ 6 h 36"/>
                <a:gd name="T42" fmla="*/ 38 w 46"/>
                <a:gd name="T43" fmla="*/ 6 h 36"/>
                <a:gd name="T44" fmla="*/ 38 w 46"/>
                <a:gd name="T4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36">
                  <a:moveTo>
                    <a:pt x="0" y="5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43" y="36"/>
                    <a:pt x="46" y="32"/>
                    <a:pt x="46" y="2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20" y="0"/>
                    <a:pt x="0" y="5"/>
                    <a:pt x="0" y="5"/>
                  </a:cubicBezTo>
                  <a:moveTo>
                    <a:pt x="8" y="16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8" y="21"/>
                    <a:pt x="8" y="21"/>
                    <a:pt x="8" y="21"/>
                  </a:cubicBezTo>
                  <a:lnTo>
                    <a:pt x="8" y="16"/>
                  </a:lnTo>
                  <a:close/>
                  <a:moveTo>
                    <a:pt x="35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30"/>
                    <a:pt x="37" y="31"/>
                    <a:pt x="35" y="31"/>
                  </a:cubicBezTo>
                  <a:moveTo>
                    <a:pt x="3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38" y="6"/>
                    <a:pt x="38" y="6"/>
                    <a:pt x="38" y="6"/>
                  </a:cubicBez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9" name="Rectangle 39"/>
            <p:cNvSpPr>
              <a:spLocks noChangeArrowheads="1"/>
            </p:cNvSpPr>
            <p:nvPr/>
          </p:nvSpPr>
          <p:spPr bwMode="auto">
            <a:xfrm>
              <a:off x="10043318" y="1281906"/>
              <a:ext cx="30163" cy="666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0" name="Freeform 40"/>
            <p:cNvSpPr/>
            <p:nvPr/>
          </p:nvSpPr>
          <p:spPr bwMode="auto">
            <a:xfrm>
              <a:off x="9952831" y="1296193"/>
              <a:ext cx="71438" cy="57150"/>
            </a:xfrm>
            <a:custGeom>
              <a:avLst/>
              <a:gdLst>
                <a:gd name="T0" fmla="*/ 19 w 19"/>
                <a:gd name="T1" fmla="*/ 0 h 15"/>
                <a:gd name="T2" fmla="*/ 0 w 19"/>
                <a:gd name="T3" fmla="*/ 15 h 15"/>
                <a:gd name="T4" fmla="*/ 0 w 19"/>
                <a:gd name="T5" fmla="*/ 9 h 15"/>
                <a:gd name="T6" fmla="*/ 12 w 19"/>
                <a:gd name="T7" fmla="*/ 0 h 15"/>
                <a:gd name="T8" fmla="*/ 19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9" y="0"/>
                  </a:moveTo>
                  <a:cubicBezTo>
                    <a:pt x="16" y="8"/>
                    <a:pt x="9" y="14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8"/>
                    <a:pt x="10" y="5"/>
                    <a:pt x="12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1" name="Freeform 41"/>
            <p:cNvSpPr/>
            <p:nvPr/>
          </p:nvSpPr>
          <p:spPr bwMode="auto">
            <a:xfrm>
              <a:off x="10095706" y="1296193"/>
              <a:ext cx="71438" cy="57150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19 w 19"/>
                <a:gd name="T5" fmla="*/ 9 h 15"/>
                <a:gd name="T6" fmla="*/ 6 w 19"/>
                <a:gd name="T7" fmla="*/ 0 h 15"/>
                <a:gd name="T8" fmla="*/ 0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3" y="8"/>
                    <a:pt x="10" y="14"/>
                    <a:pt x="19" y="1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3" y="8"/>
                    <a:pt x="9" y="5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2" name="Freeform 42"/>
            <p:cNvSpPr/>
            <p:nvPr/>
          </p:nvSpPr>
          <p:spPr bwMode="auto">
            <a:xfrm>
              <a:off x="9949656" y="1329531"/>
              <a:ext cx="187325" cy="60325"/>
            </a:xfrm>
            <a:custGeom>
              <a:avLst/>
              <a:gdLst>
                <a:gd name="T0" fmla="*/ 50 w 50"/>
                <a:gd name="T1" fmla="*/ 0 h 16"/>
                <a:gd name="T2" fmla="*/ 0 w 50"/>
                <a:gd name="T3" fmla="*/ 16 h 16"/>
                <a:gd name="T4" fmla="*/ 0 w 50"/>
                <a:gd name="T5" fmla="*/ 11 h 16"/>
                <a:gd name="T6" fmla="*/ 41 w 50"/>
                <a:gd name="T7" fmla="*/ 0 h 16"/>
                <a:gd name="T8" fmla="*/ 50 w 5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6">
                  <a:moveTo>
                    <a:pt x="50" y="0"/>
                  </a:moveTo>
                  <a:cubicBezTo>
                    <a:pt x="36" y="10"/>
                    <a:pt x="19" y="16"/>
                    <a:pt x="0" y="1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11"/>
                    <a:pt x="29" y="7"/>
                    <a:pt x="41" y="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3" name="Freeform 43"/>
            <p:cNvSpPr>
              <a:spLocks noEditPoints="1"/>
            </p:cNvSpPr>
            <p:nvPr/>
          </p:nvSpPr>
          <p:spPr bwMode="auto">
            <a:xfrm>
              <a:off x="10144918" y="808831"/>
              <a:ext cx="273050" cy="280988"/>
            </a:xfrm>
            <a:custGeom>
              <a:avLst/>
              <a:gdLst>
                <a:gd name="T0" fmla="*/ 0 w 73"/>
                <a:gd name="T1" fmla="*/ 75 h 75"/>
                <a:gd name="T2" fmla="*/ 0 w 73"/>
                <a:gd name="T3" fmla="*/ 63 h 75"/>
                <a:gd name="T4" fmla="*/ 4 w 73"/>
                <a:gd name="T5" fmla="*/ 43 h 75"/>
                <a:gd name="T6" fmla="*/ 4 w 73"/>
                <a:gd name="T7" fmla="*/ 3 h 75"/>
                <a:gd name="T8" fmla="*/ 28 w 73"/>
                <a:gd name="T9" fmla="*/ 3 h 75"/>
                <a:gd name="T10" fmla="*/ 28 w 73"/>
                <a:gd name="T11" fmla="*/ 65 h 75"/>
                <a:gd name="T12" fmla="*/ 17 w 73"/>
                <a:gd name="T13" fmla="*/ 75 h 75"/>
                <a:gd name="T14" fmla="*/ 13 w 73"/>
                <a:gd name="T15" fmla="*/ 75 h 75"/>
                <a:gd name="T16" fmla="*/ 13 w 73"/>
                <a:gd name="T17" fmla="*/ 68 h 75"/>
                <a:gd name="T18" fmla="*/ 16 w 73"/>
                <a:gd name="T19" fmla="*/ 68 h 75"/>
                <a:gd name="T20" fmla="*/ 19 w 73"/>
                <a:gd name="T21" fmla="*/ 64 h 75"/>
                <a:gd name="T22" fmla="*/ 19 w 73"/>
                <a:gd name="T23" fmla="*/ 49 h 75"/>
                <a:gd name="T24" fmla="*/ 12 w 73"/>
                <a:gd name="T25" fmla="*/ 49 h 75"/>
                <a:gd name="T26" fmla="*/ 0 w 73"/>
                <a:gd name="T27" fmla="*/ 75 h 75"/>
                <a:gd name="T28" fmla="*/ 12 w 73"/>
                <a:gd name="T29" fmla="*/ 23 h 75"/>
                <a:gd name="T30" fmla="*/ 19 w 73"/>
                <a:gd name="T31" fmla="*/ 23 h 75"/>
                <a:gd name="T32" fmla="*/ 19 w 73"/>
                <a:gd name="T33" fmla="*/ 9 h 75"/>
                <a:gd name="T34" fmla="*/ 12 w 73"/>
                <a:gd name="T35" fmla="*/ 9 h 75"/>
                <a:gd name="T36" fmla="*/ 12 w 73"/>
                <a:gd name="T37" fmla="*/ 23 h 75"/>
                <a:gd name="T38" fmla="*/ 12 w 73"/>
                <a:gd name="T39" fmla="*/ 43 h 75"/>
                <a:gd name="T40" fmla="*/ 19 w 73"/>
                <a:gd name="T41" fmla="*/ 43 h 75"/>
                <a:gd name="T42" fmla="*/ 19 w 73"/>
                <a:gd name="T43" fmla="*/ 29 h 75"/>
                <a:gd name="T44" fmla="*/ 12 w 73"/>
                <a:gd name="T45" fmla="*/ 29 h 75"/>
                <a:gd name="T46" fmla="*/ 12 w 73"/>
                <a:gd name="T47" fmla="*/ 43 h 75"/>
                <a:gd name="T48" fmla="*/ 32 w 73"/>
                <a:gd name="T49" fmla="*/ 54 h 75"/>
                <a:gd name="T50" fmla="*/ 32 w 73"/>
                <a:gd name="T51" fmla="*/ 14 h 75"/>
                <a:gd name="T52" fmla="*/ 48 w 73"/>
                <a:gd name="T53" fmla="*/ 14 h 75"/>
                <a:gd name="T54" fmla="*/ 48 w 73"/>
                <a:gd name="T55" fmla="*/ 0 h 75"/>
                <a:gd name="T56" fmla="*/ 57 w 73"/>
                <a:gd name="T57" fmla="*/ 0 h 75"/>
                <a:gd name="T58" fmla="*/ 57 w 73"/>
                <a:gd name="T59" fmla="*/ 14 h 75"/>
                <a:gd name="T60" fmla="*/ 73 w 73"/>
                <a:gd name="T61" fmla="*/ 14 h 75"/>
                <a:gd name="T62" fmla="*/ 73 w 73"/>
                <a:gd name="T63" fmla="*/ 43 h 75"/>
                <a:gd name="T64" fmla="*/ 63 w 73"/>
                <a:gd name="T65" fmla="*/ 54 h 75"/>
                <a:gd name="T66" fmla="*/ 57 w 73"/>
                <a:gd name="T67" fmla="*/ 54 h 75"/>
                <a:gd name="T68" fmla="*/ 57 w 73"/>
                <a:gd name="T69" fmla="*/ 75 h 75"/>
                <a:gd name="T70" fmla="*/ 48 w 73"/>
                <a:gd name="T71" fmla="*/ 75 h 75"/>
                <a:gd name="T72" fmla="*/ 48 w 73"/>
                <a:gd name="T73" fmla="*/ 54 h 75"/>
                <a:gd name="T74" fmla="*/ 32 w 73"/>
                <a:gd name="T75" fmla="*/ 54 h 75"/>
                <a:gd name="T76" fmla="*/ 41 w 73"/>
                <a:gd name="T77" fmla="*/ 47 h 75"/>
                <a:gd name="T78" fmla="*/ 48 w 73"/>
                <a:gd name="T79" fmla="*/ 47 h 75"/>
                <a:gd name="T80" fmla="*/ 48 w 73"/>
                <a:gd name="T81" fmla="*/ 21 h 75"/>
                <a:gd name="T82" fmla="*/ 41 w 73"/>
                <a:gd name="T83" fmla="*/ 21 h 75"/>
                <a:gd name="T84" fmla="*/ 41 w 73"/>
                <a:gd name="T85" fmla="*/ 47 h 75"/>
                <a:gd name="T86" fmla="*/ 65 w 73"/>
                <a:gd name="T87" fmla="*/ 21 h 75"/>
                <a:gd name="T88" fmla="*/ 57 w 73"/>
                <a:gd name="T89" fmla="*/ 21 h 75"/>
                <a:gd name="T90" fmla="*/ 57 w 73"/>
                <a:gd name="T91" fmla="*/ 47 h 75"/>
                <a:gd name="T92" fmla="*/ 60 w 73"/>
                <a:gd name="T93" fmla="*/ 47 h 75"/>
                <a:gd name="T94" fmla="*/ 65 w 73"/>
                <a:gd name="T95" fmla="*/ 42 h 75"/>
                <a:gd name="T96" fmla="*/ 65 w 73"/>
                <a:gd name="T97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3" h="75">
                  <a:moveTo>
                    <a:pt x="0" y="75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3" y="60"/>
                    <a:pt x="4" y="52"/>
                    <a:pt x="4" y="4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72"/>
                    <a:pt x="24" y="75"/>
                    <a:pt x="17" y="75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8" y="68"/>
                    <a:pt x="19" y="67"/>
                    <a:pt x="19" y="6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61"/>
                    <a:pt x="9" y="70"/>
                    <a:pt x="0" y="75"/>
                  </a:cubicBezTo>
                  <a:moveTo>
                    <a:pt x="12" y="23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2" y="9"/>
                    <a:pt x="12" y="9"/>
                    <a:pt x="12" y="9"/>
                  </a:cubicBezTo>
                  <a:lnTo>
                    <a:pt x="12" y="23"/>
                  </a:lnTo>
                  <a:close/>
                  <a:moveTo>
                    <a:pt x="12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12" y="43"/>
                  </a:lnTo>
                  <a:close/>
                  <a:moveTo>
                    <a:pt x="32" y="5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50"/>
                    <a:pt x="70" y="54"/>
                    <a:pt x="63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8" y="54"/>
                    <a:pt x="48" y="54"/>
                    <a:pt x="48" y="54"/>
                  </a:cubicBezTo>
                  <a:lnTo>
                    <a:pt x="32" y="54"/>
                  </a:lnTo>
                  <a:close/>
                  <a:moveTo>
                    <a:pt x="41" y="47"/>
                  </a:moveTo>
                  <a:cubicBezTo>
                    <a:pt x="48" y="47"/>
                    <a:pt x="48" y="47"/>
                    <a:pt x="48" y="47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1" y="21"/>
                    <a:pt x="41" y="21"/>
                    <a:pt x="41" y="21"/>
                  </a:cubicBezTo>
                  <a:lnTo>
                    <a:pt x="41" y="47"/>
                  </a:lnTo>
                  <a:close/>
                  <a:moveTo>
                    <a:pt x="65" y="21"/>
                  </a:moveTo>
                  <a:cubicBezTo>
                    <a:pt x="57" y="21"/>
                    <a:pt x="57" y="21"/>
                    <a:pt x="57" y="21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3" y="47"/>
                    <a:pt x="65" y="45"/>
                    <a:pt x="65" y="42"/>
                  </a:cubicBezTo>
                  <a:lnTo>
                    <a:pt x="65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4" name="Freeform 44"/>
            <p:cNvSpPr/>
            <p:nvPr/>
          </p:nvSpPr>
          <p:spPr bwMode="auto">
            <a:xfrm>
              <a:off x="10452893" y="812006"/>
              <a:ext cx="273050" cy="277813"/>
            </a:xfrm>
            <a:custGeom>
              <a:avLst/>
              <a:gdLst>
                <a:gd name="T0" fmla="*/ 0 w 73"/>
                <a:gd name="T1" fmla="*/ 48 h 74"/>
                <a:gd name="T2" fmla="*/ 0 w 73"/>
                <a:gd name="T3" fmla="*/ 40 h 74"/>
                <a:gd name="T4" fmla="*/ 8 w 73"/>
                <a:gd name="T5" fmla="*/ 39 h 74"/>
                <a:gd name="T6" fmla="*/ 8 w 73"/>
                <a:gd name="T7" fmla="*/ 24 h 74"/>
                <a:gd name="T8" fmla="*/ 0 w 73"/>
                <a:gd name="T9" fmla="*/ 23 h 74"/>
                <a:gd name="T10" fmla="*/ 0 w 73"/>
                <a:gd name="T11" fmla="*/ 15 h 74"/>
                <a:gd name="T12" fmla="*/ 8 w 73"/>
                <a:gd name="T13" fmla="*/ 17 h 74"/>
                <a:gd name="T14" fmla="*/ 8 w 73"/>
                <a:gd name="T15" fmla="*/ 5 h 74"/>
                <a:gd name="T16" fmla="*/ 36 w 73"/>
                <a:gd name="T17" fmla="*/ 5 h 74"/>
                <a:gd name="T18" fmla="*/ 36 w 73"/>
                <a:gd name="T19" fmla="*/ 0 h 74"/>
                <a:gd name="T20" fmla="*/ 47 w 73"/>
                <a:gd name="T21" fmla="*/ 0 h 74"/>
                <a:gd name="T22" fmla="*/ 47 w 73"/>
                <a:gd name="T23" fmla="*/ 5 h 74"/>
                <a:gd name="T24" fmla="*/ 73 w 73"/>
                <a:gd name="T25" fmla="*/ 5 h 74"/>
                <a:gd name="T26" fmla="*/ 73 w 73"/>
                <a:gd name="T27" fmla="*/ 11 h 74"/>
                <a:gd name="T28" fmla="*/ 17 w 73"/>
                <a:gd name="T29" fmla="*/ 11 h 74"/>
                <a:gd name="T30" fmla="*/ 17 w 73"/>
                <a:gd name="T31" fmla="*/ 43 h 74"/>
                <a:gd name="T32" fmla="*/ 2 w 73"/>
                <a:gd name="T33" fmla="*/ 74 h 74"/>
                <a:gd name="T34" fmla="*/ 2 w 73"/>
                <a:gd name="T35" fmla="*/ 63 h 74"/>
                <a:gd name="T36" fmla="*/ 8 w 73"/>
                <a:gd name="T37" fmla="*/ 48 h 74"/>
                <a:gd name="T38" fmla="*/ 8 w 73"/>
                <a:gd name="T39" fmla="*/ 47 h 74"/>
                <a:gd name="T40" fmla="*/ 0 w 73"/>
                <a:gd name="T41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74">
                  <a:moveTo>
                    <a:pt x="0" y="48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3" y="40"/>
                    <a:pt x="6" y="40"/>
                    <a:pt x="8" y="39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6" y="24"/>
                    <a:pt x="3" y="23"/>
                    <a:pt x="0" y="2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8" y="1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8" y="58"/>
                    <a:pt x="13" y="69"/>
                    <a:pt x="2" y="7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6" y="59"/>
                    <a:pt x="8" y="55"/>
                    <a:pt x="8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47"/>
                    <a:pt x="3" y="48"/>
                    <a:pt x="0" y="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5" name="Freeform 45"/>
            <p:cNvSpPr/>
            <p:nvPr/>
          </p:nvSpPr>
          <p:spPr bwMode="auto">
            <a:xfrm>
              <a:off x="10535443" y="861218"/>
              <a:ext cx="182563" cy="104775"/>
            </a:xfrm>
            <a:custGeom>
              <a:avLst/>
              <a:gdLst>
                <a:gd name="T0" fmla="*/ 0 w 49"/>
                <a:gd name="T1" fmla="*/ 27 h 28"/>
                <a:gd name="T2" fmla="*/ 0 w 49"/>
                <a:gd name="T3" fmla="*/ 2 h 28"/>
                <a:gd name="T4" fmla="*/ 10 w 49"/>
                <a:gd name="T5" fmla="*/ 2 h 28"/>
                <a:gd name="T6" fmla="*/ 21 w 49"/>
                <a:gd name="T7" fmla="*/ 0 h 28"/>
                <a:gd name="T8" fmla="*/ 21 w 49"/>
                <a:gd name="T9" fmla="*/ 6 h 28"/>
                <a:gd name="T10" fmla="*/ 11 w 49"/>
                <a:gd name="T11" fmla="*/ 8 h 28"/>
                <a:gd name="T12" fmla="*/ 8 w 49"/>
                <a:gd name="T13" fmla="*/ 8 h 28"/>
                <a:gd name="T14" fmla="*/ 8 w 49"/>
                <a:gd name="T15" fmla="*/ 19 h 28"/>
                <a:gd name="T16" fmla="*/ 10 w 49"/>
                <a:gd name="T17" fmla="*/ 18 h 28"/>
                <a:gd name="T18" fmla="*/ 15 w 49"/>
                <a:gd name="T19" fmla="*/ 17 h 28"/>
                <a:gd name="T20" fmla="*/ 13 w 49"/>
                <a:gd name="T21" fmla="*/ 11 h 28"/>
                <a:gd name="T22" fmla="*/ 19 w 49"/>
                <a:gd name="T23" fmla="*/ 11 h 28"/>
                <a:gd name="T24" fmla="*/ 23 w 49"/>
                <a:gd name="T25" fmla="*/ 22 h 28"/>
                <a:gd name="T26" fmla="*/ 27 w 49"/>
                <a:gd name="T27" fmla="*/ 8 h 28"/>
                <a:gd name="T28" fmla="*/ 23 w 49"/>
                <a:gd name="T29" fmla="*/ 8 h 28"/>
                <a:gd name="T30" fmla="*/ 23 w 49"/>
                <a:gd name="T31" fmla="*/ 2 h 28"/>
                <a:gd name="T32" fmla="*/ 49 w 49"/>
                <a:gd name="T33" fmla="*/ 2 h 28"/>
                <a:gd name="T34" fmla="*/ 49 w 49"/>
                <a:gd name="T35" fmla="*/ 18 h 28"/>
                <a:gd name="T36" fmla="*/ 39 w 49"/>
                <a:gd name="T37" fmla="*/ 27 h 28"/>
                <a:gd name="T38" fmla="*/ 34 w 49"/>
                <a:gd name="T39" fmla="*/ 27 h 28"/>
                <a:gd name="T40" fmla="*/ 34 w 49"/>
                <a:gd name="T41" fmla="*/ 22 h 28"/>
                <a:gd name="T42" fmla="*/ 37 w 49"/>
                <a:gd name="T43" fmla="*/ 22 h 28"/>
                <a:gd name="T44" fmla="*/ 41 w 49"/>
                <a:gd name="T45" fmla="*/ 18 h 28"/>
                <a:gd name="T46" fmla="*/ 41 w 49"/>
                <a:gd name="T47" fmla="*/ 8 h 28"/>
                <a:gd name="T48" fmla="*/ 35 w 49"/>
                <a:gd name="T49" fmla="*/ 8 h 28"/>
                <a:gd name="T50" fmla="*/ 23 w 49"/>
                <a:gd name="T51" fmla="*/ 28 h 28"/>
                <a:gd name="T52" fmla="*/ 23 w 49"/>
                <a:gd name="T53" fmla="*/ 26 h 28"/>
                <a:gd name="T54" fmla="*/ 17 w 49"/>
                <a:gd name="T55" fmla="*/ 26 h 28"/>
                <a:gd name="T56" fmla="*/ 16 w 49"/>
                <a:gd name="T57" fmla="*/ 24 h 28"/>
                <a:gd name="T58" fmla="*/ 16 w 49"/>
                <a:gd name="T59" fmla="*/ 22 h 28"/>
                <a:gd name="T60" fmla="*/ 0 w 49"/>
                <a:gd name="T61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" h="28">
                  <a:moveTo>
                    <a:pt x="0" y="2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5" y="2"/>
                    <a:pt x="19" y="2"/>
                    <a:pt x="21" y="0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8" y="7"/>
                    <a:pt x="15" y="8"/>
                    <a:pt x="11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4" y="17"/>
                    <a:pt x="15" y="17"/>
                  </a:cubicBezTo>
                  <a:cubicBezTo>
                    <a:pt x="14" y="15"/>
                    <a:pt x="13" y="13"/>
                    <a:pt x="13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14"/>
                    <a:pt x="22" y="18"/>
                    <a:pt x="23" y="22"/>
                  </a:cubicBezTo>
                  <a:cubicBezTo>
                    <a:pt x="26" y="19"/>
                    <a:pt x="27" y="14"/>
                    <a:pt x="27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24"/>
                    <a:pt x="46" y="27"/>
                    <a:pt x="39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40" y="22"/>
                    <a:pt x="41" y="21"/>
                    <a:pt x="41" y="1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17"/>
                    <a:pt x="31" y="24"/>
                    <a:pt x="23" y="28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6" y="26"/>
                    <a:pt x="0" y="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6" name="Freeform 46"/>
            <p:cNvSpPr>
              <a:spLocks noEditPoints="1"/>
            </p:cNvSpPr>
            <p:nvPr/>
          </p:nvSpPr>
          <p:spPr bwMode="auto">
            <a:xfrm>
              <a:off x="10535443" y="969168"/>
              <a:ext cx="179388" cy="117475"/>
            </a:xfrm>
            <a:custGeom>
              <a:avLst/>
              <a:gdLst>
                <a:gd name="T0" fmla="*/ 0 w 48"/>
                <a:gd name="T1" fmla="*/ 0 h 31"/>
                <a:gd name="T2" fmla="*/ 0 w 48"/>
                <a:gd name="T3" fmla="*/ 30 h 31"/>
                <a:gd name="T4" fmla="*/ 37 w 48"/>
                <a:gd name="T5" fmla="*/ 30 h 31"/>
                <a:gd name="T6" fmla="*/ 48 w 48"/>
                <a:gd name="T7" fmla="*/ 20 h 31"/>
                <a:gd name="T8" fmla="*/ 48 w 48"/>
                <a:gd name="T9" fmla="*/ 0 h 31"/>
                <a:gd name="T10" fmla="*/ 0 w 48"/>
                <a:gd name="T11" fmla="*/ 0 h 31"/>
                <a:gd name="T12" fmla="*/ 28 w 48"/>
                <a:gd name="T13" fmla="*/ 6 h 31"/>
                <a:gd name="T14" fmla="*/ 39 w 48"/>
                <a:gd name="T15" fmla="*/ 6 h 31"/>
                <a:gd name="T16" fmla="*/ 39 w 48"/>
                <a:gd name="T17" fmla="*/ 12 h 31"/>
                <a:gd name="T18" fmla="*/ 28 w 48"/>
                <a:gd name="T19" fmla="*/ 12 h 31"/>
                <a:gd name="T20" fmla="*/ 28 w 48"/>
                <a:gd name="T21" fmla="*/ 6 h 31"/>
                <a:gd name="T22" fmla="*/ 20 w 48"/>
                <a:gd name="T23" fmla="*/ 25 h 31"/>
                <a:gd name="T24" fmla="*/ 9 w 48"/>
                <a:gd name="T25" fmla="*/ 25 h 31"/>
                <a:gd name="T26" fmla="*/ 9 w 48"/>
                <a:gd name="T27" fmla="*/ 18 h 31"/>
                <a:gd name="T28" fmla="*/ 20 w 48"/>
                <a:gd name="T29" fmla="*/ 18 h 31"/>
                <a:gd name="T30" fmla="*/ 20 w 48"/>
                <a:gd name="T31" fmla="*/ 25 h 31"/>
                <a:gd name="T32" fmla="*/ 20 w 48"/>
                <a:gd name="T33" fmla="*/ 12 h 31"/>
                <a:gd name="T34" fmla="*/ 9 w 48"/>
                <a:gd name="T35" fmla="*/ 12 h 31"/>
                <a:gd name="T36" fmla="*/ 9 w 48"/>
                <a:gd name="T37" fmla="*/ 6 h 31"/>
                <a:gd name="T38" fmla="*/ 20 w 48"/>
                <a:gd name="T39" fmla="*/ 6 h 31"/>
                <a:gd name="T40" fmla="*/ 20 w 48"/>
                <a:gd name="T41" fmla="*/ 12 h 31"/>
                <a:gd name="T42" fmla="*/ 34 w 48"/>
                <a:gd name="T43" fmla="*/ 25 h 31"/>
                <a:gd name="T44" fmla="*/ 28 w 48"/>
                <a:gd name="T45" fmla="*/ 25 h 31"/>
                <a:gd name="T46" fmla="*/ 28 w 48"/>
                <a:gd name="T47" fmla="*/ 18 h 31"/>
                <a:gd name="T48" fmla="*/ 39 w 48"/>
                <a:gd name="T49" fmla="*/ 18 h 31"/>
                <a:gd name="T50" fmla="*/ 39 w 48"/>
                <a:gd name="T51" fmla="*/ 20 h 31"/>
                <a:gd name="T52" fmla="*/ 34 w 48"/>
                <a:gd name="T53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31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44" y="31"/>
                    <a:pt x="48" y="27"/>
                    <a:pt x="48" y="20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0" y="0"/>
                  </a:lnTo>
                  <a:close/>
                  <a:moveTo>
                    <a:pt x="28" y="6"/>
                  </a:moveTo>
                  <a:cubicBezTo>
                    <a:pt x="39" y="6"/>
                    <a:pt x="39" y="6"/>
                    <a:pt x="39" y="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6"/>
                  </a:lnTo>
                  <a:close/>
                  <a:moveTo>
                    <a:pt x="20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20" y="25"/>
                  </a:lnTo>
                  <a:close/>
                  <a:moveTo>
                    <a:pt x="20" y="12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20" y="6"/>
                    <a:pt x="20" y="6"/>
                    <a:pt x="20" y="6"/>
                  </a:cubicBezTo>
                  <a:lnTo>
                    <a:pt x="20" y="12"/>
                  </a:lnTo>
                  <a:close/>
                  <a:moveTo>
                    <a:pt x="34" y="25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4"/>
                    <a:pt x="38" y="25"/>
                    <a:pt x="34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7" name="Freeform 47"/>
            <p:cNvSpPr>
              <a:spLocks noEditPoints="1"/>
            </p:cNvSpPr>
            <p:nvPr/>
          </p:nvSpPr>
          <p:spPr bwMode="auto">
            <a:xfrm>
              <a:off x="11075193" y="816768"/>
              <a:ext cx="258763" cy="269875"/>
            </a:xfrm>
            <a:custGeom>
              <a:avLst/>
              <a:gdLst>
                <a:gd name="T0" fmla="*/ 0 w 69"/>
                <a:gd name="T1" fmla="*/ 72 h 72"/>
                <a:gd name="T2" fmla="*/ 0 w 69"/>
                <a:gd name="T3" fmla="*/ 1 h 72"/>
                <a:gd name="T4" fmla="*/ 22 w 69"/>
                <a:gd name="T5" fmla="*/ 1 h 72"/>
                <a:gd name="T6" fmla="*/ 22 w 69"/>
                <a:gd name="T7" fmla="*/ 9 h 72"/>
                <a:gd name="T8" fmla="*/ 18 w 69"/>
                <a:gd name="T9" fmla="*/ 29 h 72"/>
                <a:gd name="T10" fmla="*/ 23 w 69"/>
                <a:gd name="T11" fmla="*/ 45 h 72"/>
                <a:gd name="T12" fmla="*/ 9 w 69"/>
                <a:gd name="T13" fmla="*/ 60 h 72"/>
                <a:gd name="T14" fmla="*/ 9 w 69"/>
                <a:gd name="T15" fmla="*/ 53 h 72"/>
                <a:gd name="T16" fmla="*/ 16 w 69"/>
                <a:gd name="T17" fmla="*/ 44 h 72"/>
                <a:gd name="T18" fmla="*/ 10 w 69"/>
                <a:gd name="T19" fmla="*/ 29 h 72"/>
                <a:gd name="T20" fmla="*/ 15 w 69"/>
                <a:gd name="T21" fmla="*/ 8 h 72"/>
                <a:gd name="T22" fmla="*/ 7 w 69"/>
                <a:gd name="T23" fmla="*/ 8 h 72"/>
                <a:gd name="T24" fmla="*/ 7 w 69"/>
                <a:gd name="T25" fmla="*/ 72 h 72"/>
                <a:gd name="T26" fmla="*/ 0 w 69"/>
                <a:gd name="T27" fmla="*/ 72 h 72"/>
                <a:gd name="T28" fmla="*/ 57 w 69"/>
                <a:gd name="T29" fmla="*/ 71 h 72"/>
                <a:gd name="T30" fmla="*/ 48 w 69"/>
                <a:gd name="T31" fmla="*/ 61 h 72"/>
                <a:gd name="T32" fmla="*/ 48 w 69"/>
                <a:gd name="T33" fmla="*/ 42 h 72"/>
                <a:gd name="T34" fmla="*/ 42 w 69"/>
                <a:gd name="T35" fmla="*/ 42 h 72"/>
                <a:gd name="T36" fmla="*/ 22 w 69"/>
                <a:gd name="T37" fmla="*/ 71 h 72"/>
                <a:gd name="T38" fmla="*/ 22 w 69"/>
                <a:gd name="T39" fmla="*/ 63 h 72"/>
                <a:gd name="T40" fmla="*/ 34 w 69"/>
                <a:gd name="T41" fmla="*/ 42 h 72"/>
                <a:gd name="T42" fmla="*/ 25 w 69"/>
                <a:gd name="T43" fmla="*/ 42 h 72"/>
                <a:gd name="T44" fmla="*/ 25 w 69"/>
                <a:gd name="T45" fmla="*/ 36 h 72"/>
                <a:gd name="T46" fmla="*/ 68 w 69"/>
                <a:gd name="T47" fmla="*/ 36 h 72"/>
                <a:gd name="T48" fmla="*/ 68 w 69"/>
                <a:gd name="T49" fmla="*/ 42 h 72"/>
                <a:gd name="T50" fmla="*/ 56 w 69"/>
                <a:gd name="T51" fmla="*/ 42 h 72"/>
                <a:gd name="T52" fmla="*/ 56 w 69"/>
                <a:gd name="T53" fmla="*/ 61 h 72"/>
                <a:gd name="T54" fmla="*/ 60 w 69"/>
                <a:gd name="T55" fmla="*/ 65 h 72"/>
                <a:gd name="T56" fmla="*/ 60 w 69"/>
                <a:gd name="T57" fmla="*/ 65 h 72"/>
                <a:gd name="T58" fmla="*/ 63 w 69"/>
                <a:gd name="T59" fmla="*/ 61 h 72"/>
                <a:gd name="T60" fmla="*/ 63 w 69"/>
                <a:gd name="T61" fmla="*/ 58 h 72"/>
                <a:gd name="T62" fmla="*/ 69 w 69"/>
                <a:gd name="T63" fmla="*/ 58 h 72"/>
                <a:gd name="T64" fmla="*/ 69 w 69"/>
                <a:gd name="T65" fmla="*/ 62 h 72"/>
                <a:gd name="T66" fmla="*/ 61 w 69"/>
                <a:gd name="T67" fmla="*/ 71 h 72"/>
                <a:gd name="T68" fmla="*/ 57 w 69"/>
                <a:gd name="T69" fmla="*/ 71 h 72"/>
                <a:gd name="T70" fmla="*/ 25 w 69"/>
                <a:gd name="T71" fmla="*/ 18 h 72"/>
                <a:gd name="T72" fmla="*/ 25 w 69"/>
                <a:gd name="T73" fmla="*/ 6 h 72"/>
                <a:gd name="T74" fmla="*/ 41 w 69"/>
                <a:gd name="T75" fmla="*/ 6 h 72"/>
                <a:gd name="T76" fmla="*/ 41 w 69"/>
                <a:gd name="T77" fmla="*/ 0 h 72"/>
                <a:gd name="T78" fmla="*/ 51 w 69"/>
                <a:gd name="T79" fmla="*/ 0 h 72"/>
                <a:gd name="T80" fmla="*/ 51 w 69"/>
                <a:gd name="T81" fmla="*/ 6 h 72"/>
                <a:gd name="T82" fmla="*/ 68 w 69"/>
                <a:gd name="T83" fmla="*/ 6 h 72"/>
                <a:gd name="T84" fmla="*/ 68 w 69"/>
                <a:gd name="T85" fmla="*/ 18 h 72"/>
                <a:gd name="T86" fmla="*/ 59 w 69"/>
                <a:gd name="T87" fmla="*/ 18 h 72"/>
                <a:gd name="T88" fmla="*/ 59 w 69"/>
                <a:gd name="T89" fmla="*/ 12 h 72"/>
                <a:gd name="T90" fmla="*/ 33 w 69"/>
                <a:gd name="T91" fmla="*/ 12 h 72"/>
                <a:gd name="T92" fmla="*/ 33 w 69"/>
                <a:gd name="T93" fmla="*/ 18 h 72"/>
                <a:gd name="T94" fmla="*/ 25 w 69"/>
                <a:gd name="T95" fmla="*/ 18 h 72"/>
                <a:gd name="T96" fmla="*/ 29 w 69"/>
                <a:gd name="T97" fmla="*/ 22 h 72"/>
                <a:gd name="T98" fmla="*/ 64 w 69"/>
                <a:gd name="T99" fmla="*/ 22 h 72"/>
                <a:gd name="T100" fmla="*/ 64 w 69"/>
                <a:gd name="T101" fmla="*/ 28 h 72"/>
                <a:gd name="T102" fmla="*/ 29 w 69"/>
                <a:gd name="T103" fmla="*/ 28 h 72"/>
                <a:gd name="T104" fmla="*/ 29 w 69"/>
                <a:gd name="T105" fmla="*/ 2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72">
                  <a:moveTo>
                    <a:pt x="0" y="7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7"/>
                    <a:pt x="20" y="24"/>
                    <a:pt x="18" y="29"/>
                  </a:cubicBezTo>
                  <a:cubicBezTo>
                    <a:pt x="21" y="33"/>
                    <a:pt x="23" y="39"/>
                    <a:pt x="23" y="45"/>
                  </a:cubicBezTo>
                  <a:cubicBezTo>
                    <a:pt x="23" y="56"/>
                    <a:pt x="18" y="61"/>
                    <a:pt x="9" y="60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3" y="53"/>
                    <a:pt x="16" y="50"/>
                    <a:pt x="16" y="44"/>
                  </a:cubicBezTo>
                  <a:cubicBezTo>
                    <a:pt x="16" y="38"/>
                    <a:pt x="14" y="33"/>
                    <a:pt x="10" y="29"/>
                  </a:cubicBezTo>
                  <a:cubicBezTo>
                    <a:pt x="13" y="24"/>
                    <a:pt x="14" y="16"/>
                    <a:pt x="15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2"/>
                    <a:pt x="7" y="72"/>
                    <a:pt x="7" y="72"/>
                  </a:cubicBezTo>
                  <a:lnTo>
                    <a:pt x="0" y="72"/>
                  </a:lnTo>
                  <a:close/>
                  <a:moveTo>
                    <a:pt x="57" y="71"/>
                  </a:moveTo>
                  <a:cubicBezTo>
                    <a:pt x="51" y="71"/>
                    <a:pt x="48" y="67"/>
                    <a:pt x="48" y="61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65"/>
                    <a:pt x="35" y="68"/>
                    <a:pt x="22" y="71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32" y="60"/>
                    <a:pt x="34" y="57"/>
                    <a:pt x="34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6" y="64"/>
                    <a:pt x="58" y="65"/>
                    <a:pt x="60" y="6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2" y="65"/>
                    <a:pt x="63" y="63"/>
                    <a:pt x="63" y="61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8"/>
                    <a:pt x="67" y="71"/>
                    <a:pt x="61" y="71"/>
                  </a:cubicBezTo>
                  <a:lnTo>
                    <a:pt x="57" y="71"/>
                  </a:lnTo>
                  <a:close/>
                  <a:moveTo>
                    <a:pt x="25" y="18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8"/>
                    <a:pt x="33" y="18"/>
                    <a:pt x="33" y="18"/>
                  </a:cubicBezTo>
                  <a:lnTo>
                    <a:pt x="25" y="18"/>
                  </a:lnTo>
                  <a:close/>
                  <a:moveTo>
                    <a:pt x="29" y="22"/>
                  </a:moveTo>
                  <a:cubicBezTo>
                    <a:pt x="64" y="22"/>
                    <a:pt x="64" y="22"/>
                    <a:pt x="64" y="22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29" y="28"/>
                    <a:pt x="29" y="28"/>
                    <a:pt x="29" y="28"/>
                  </a:cubicBezTo>
                  <a:lnTo>
                    <a:pt x="29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8" name="Freeform 48"/>
            <p:cNvSpPr/>
            <p:nvPr/>
          </p:nvSpPr>
          <p:spPr bwMode="auto">
            <a:xfrm>
              <a:off x="10764043" y="819943"/>
              <a:ext cx="265113" cy="261938"/>
            </a:xfrm>
            <a:custGeom>
              <a:avLst/>
              <a:gdLst>
                <a:gd name="T0" fmla="*/ 14 w 71"/>
                <a:gd name="T1" fmla="*/ 70 h 70"/>
                <a:gd name="T2" fmla="*/ 10 w 71"/>
                <a:gd name="T3" fmla="*/ 69 h 70"/>
                <a:gd name="T4" fmla="*/ 0 w 71"/>
                <a:gd name="T5" fmla="*/ 53 h 70"/>
                <a:gd name="T6" fmla="*/ 0 w 71"/>
                <a:gd name="T7" fmla="*/ 0 h 70"/>
                <a:gd name="T8" fmla="*/ 70 w 71"/>
                <a:gd name="T9" fmla="*/ 0 h 70"/>
                <a:gd name="T10" fmla="*/ 70 w 71"/>
                <a:gd name="T11" fmla="*/ 7 h 70"/>
                <a:gd name="T12" fmla="*/ 10 w 71"/>
                <a:gd name="T13" fmla="*/ 7 h 70"/>
                <a:gd name="T14" fmla="*/ 10 w 71"/>
                <a:gd name="T15" fmla="*/ 53 h 70"/>
                <a:gd name="T16" fmla="*/ 12 w 71"/>
                <a:gd name="T17" fmla="*/ 59 h 70"/>
                <a:gd name="T18" fmla="*/ 20 w 71"/>
                <a:gd name="T19" fmla="*/ 63 h 70"/>
                <a:gd name="T20" fmla="*/ 71 w 71"/>
                <a:gd name="T21" fmla="*/ 63 h 70"/>
                <a:gd name="T22" fmla="*/ 71 w 71"/>
                <a:gd name="T23" fmla="*/ 70 h 70"/>
                <a:gd name="T24" fmla="*/ 14 w 71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70">
                  <a:moveTo>
                    <a:pt x="14" y="70"/>
                  </a:moveTo>
                  <a:cubicBezTo>
                    <a:pt x="12" y="70"/>
                    <a:pt x="11" y="70"/>
                    <a:pt x="10" y="69"/>
                  </a:cubicBezTo>
                  <a:cubicBezTo>
                    <a:pt x="4" y="66"/>
                    <a:pt x="0" y="61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5"/>
                    <a:pt x="11" y="57"/>
                    <a:pt x="12" y="59"/>
                  </a:cubicBezTo>
                  <a:cubicBezTo>
                    <a:pt x="13" y="62"/>
                    <a:pt x="16" y="63"/>
                    <a:pt x="20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1" y="70"/>
                    <a:pt x="71" y="70"/>
                    <a:pt x="71" y="70"/>
                  </a:cubicBezTo>
                  <a:lnTo>
                    <a:pt x="14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9" name="Freeform 49"/>
            <p:cNvSpPr/>
            <p:nvPr/>
          </p:nvSpPr>
          <p:spPr bwMode="auto">
            <a:xfrm>
              <a:off x="10819606" y="858043"/>
              <a:ext cx="203200" cy="182563"/>
            </a:xfrm>
            <a:custGeom>
              <a:avLst/>
              <a:gdLst>
                <a:gd name="T0" fmla="*/ 32 w 54"/>
                <a:gd name="T1" fmla="*/ 22 h 49"/>
                <a:gd name="T2" fmla="*/ 54 w 54"/>
                <a:gd name="T3" fmla="*/ 22 h 49"/>
                <a:gd name="T4" fmla="*/ 54 w 54"/>
                <a:gd name="T5" fmla="*/ 29 h 49"/>
                <a:gd name="T6" fmla="*/ 33 w 54"/>
                <a:gd name="T7" fmla="*/ 29 h 49"/>
                <a:gd name="T8" fmla="*/ 54 w 54"/>
                <a:gd name="T9" fmla="*/ 41 h 49"/>
                <a:gd name="T10" fmla="*/ 54 w 54"/>
                <a:gd name="T11" fmla="*/ 49 h 49"/>
                <a:gd name="T12" fmla="*/ 27 w 54"/>
                <a:gd name="T13" fmla="*/ 36 h 49"/>
                <a:gd name="T14" fmla="*/ 0 w 54"/>
                <a:gd name="T15" fmla="*/ 49 h 49"/>
                <a:gd name="T16" fmla="*/ 0 w 54"/>
                <a:gd name="T17" fmla="*/ 41 h 49"/>
                <a:gd name="T18" fmla="*/ 21 w 54"/>
                <a:gd name="T19" fmla="*/ 29 h 49"/>
                <a:gd name="T20" fmla="*/ 0 w 54"/>
                <a:gd name="T21" fmla="*/ 29 h 49"/>
                <a:gd name="T22" fmla="*/ 0 w 54"/>
                <a:gd name="T23" fmla="*/ 22 h 49"/>
                <a:gd name="T24" fmla="*/ 22 w 54"/>
                <a:gd name="T25" fmla="*/ 22 h 49"/>
                <a:gd name="T26" fmla="*/ 22 w 54"/>
                <a:gd name="T27" fmla="*/ 19 h 49"/>
                <a:gd name="T28" fmla="*/ 22 w 54"/>
                <a:gd name="T29" fmla="*/ 12 h 49"/>
                <a:gd name="T30" fmla="*/ 12 w 54"/>
                <a:gd name="T31" fmla="*/ 12 h 49"/>
                <a:gd name="T32" fmla="*/ 0 w 54"/>
                <a:gd name="T33" fmla="*/ 18 h 49"/>
                <a:gd name="T34" fmla="*/ 0 w 54"/>
                <a:gd name="T35" fmla="*/ 10 h 49"/>
                <a:gd name="T36" fmla="*/ 10 w 54"/>
                <a:gd name="T37" fmla="*/ 0 h 49"/>
                <a:gd name="T38" fmla="*/ 18 w 54"/>
                <a:gd name="T39" fmla="*/ 0 h 49"/>
                <a:gd name="T40" fmla="*/ 16 w 54"/>
                <a:gd name="T41" fmla="*/ 5 h 49"/>
                <a:gd name="T42" fmla="*/ 50 w 54"/>
                <a:gd name="T43" fmla="*/ 5 h 49"/>
                <a:gd name="T44" fmla="*/ 50 w 54"/>
                <a:gd name="T45" fmla="*/ 12 h 49"/>
                <a:gd name="T46" fmla="*/ 32 w 54"/>
                <a:gd name="T47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49">
                  <a:moveTo>
                    <a:pt x="32" y="22"/>
                  </a:moveTo>
                  <a:cubicBezTo>
                    <a:pt x="54" y="22"/>
                    <a:pt x="54" y="22"/>
                    <a:pt x="54" y="22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34"/>
                    <a:pt x="46" y="41"/>
                    <a:pt x="54" y="41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43" y="48"/>
                    <a:pt x="31" y="42"/>
                    <a:pt x="27" y="36"/>
                  </a:cubicBezTo>
                  <a:cubicBezTo>
                    <a:pt x="23" y="42"/>
                    <a:pt x="14" y="49"/>
                    <a:pt x="0" y="4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1" y="41"/>
                    <a:pt x="19" y="35"/>
                    <a:pt x="2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9" y="15"/>
                    <a:pt x="6" y="17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8"/>
                    <a:pt x="9" y="6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3"/>
                    <a:pt x="17" y="4"/>
                    <a:pt x="16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32" y="12"/>
                    <a:pt x="32" y="12"/>
                    <a:pt x="32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0" name="Freeform 50"/>
            <p:cNvSpPr>
              <a:spLocks noEditPoints="1"/>
            </p:cNvSpPr>
            <p:nvPr/>
          </p:nvSpPr>
          <p:spPr bwMode="auto">
            <a:xfrm>
              <a:off x="9836943" y="816768"/>
              <a:ext cx="269875" cy="269875"/>
            </a:xfrm>
            <a:custGeom>
              <a:avLst/>
              <a:gdLst>
                <a:gd name="T0" fmla="*/ 16 w 72"/>
                <a:gd name="T1" fmla="*/ 17 h 72"/>
                <a:gd name="T2" fmla="*/ 62 w 72"/>
                <a:gd name="T3" fmla="*/ 17 h 72"/>
                <a:gd name="T4" fmla="*/ 72 w 72"/>
                <a:gd name="T5" fmla="*/ 7 h 72"/>
                <a:gd name="T6" fmla="*/ 72 w 72"/>
                <a:gd name="T7" fmla="*/ 0 h 72"/>
                <a:gd name="T8" fmla="*/ 6 w 72"/>
                <a:gd name="T9" fmla="*/ 0 h 72"/>
                <a:gd name="T10" fmla="*/ 6 w 72"/>
                <a:gd name="T11" fmla="*/ 45 h 72"/>
                <a:gd name="T12" fmla="*/ 0 w 72"/>
                <a:gd name="T13" fmla="*/ 60 h 72"/>
                <a:gd name="T14" fmla="*/ 0 w 72"/>
                <a:gd name="T15" fmla="*/ 72 h 72"/>
                <a:gd name="T16" fmla="*/ 16 w 72"/>
                <a:gd name="T17" fmla="*/ 45 h 72"/>
                <a:gd name="T18" fmla="*/ 16 w 72"/>
                <a:gd name="T19" fmla="*/ 17 h 72"/>
                <a:gd name="T20" fmla="*/ 16 w 72"/>
                <a:gd name="T21" fmla="*/ 6 h 72"/>
                <a:gd name="T22" fmla="*/ 62 w 72"/>
                <a:gd name="T23" fmla="*/ 6 h 72"/>
                <a:gd name="T24" fmla="*/ 62 w 72"/>
                <a:gd name="T25" fmla="*/ 7 h 72"/>
                <a:gd name="T26" fmla="*/ 59 w 72"/>
                <a:gd name="T27" fmla="*/ 11 h 72"/>
                <a:gd name="T28" fmla="*/ 16 w 72"/>
                <a:gd name="T29" fmla="*/ 11 h 72"/>
                <a:gd name="T30" fmla="*/ 16 w 72"/>
                <a:gd name="T31" fmla="*/ 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72">
                  <a:moveTo>
                    <a:pt x="16" y="17"/>
                  </a:moveTo>
                  <a:cubicBezTo>
                    <a:pt x="62" y="17"/>
                    <a:pt x="62" y="17"/>
                    <a:pt x="62" y="17"/>
                  </a:cubicBezTo>
                  <a:cubicBezTo>
                    <a:pt x="69" y="17"/>
                    <a:pt x="72" y="14"/>
                    <a:pt x="72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53"/>
                    <a:pt x="5" y="57"/>
                    <a:pt x="0" y="6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1" y="67"/>
                    <a:pt x="16" y="57"/>
                    <a:pt x="16" y="45"/>
                  </a:cubicBezTo>
                  <a:lnTo>
                    <a:pt x="16" y="17"/>
                  </a:lnTo>
                  <a:close/>
                  <a:moveTo>
                    <a:pt x="16" y="6"/>
                  </a:moveTo>
                  <a:cubicBezTo>
                    <a:pt x="62" y="6"/>
                    <a:pt x="62" y="6"/>
                    <a:pt x="62" y="6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10"/>
                    <a:pt x="61" y="11"/>
                    <a:pt x="59" y="11"/>
                  </a:cubicBezTo>
                  <a:cubicBezTo>
                    <a:pt x="16" y="11"/>
                    <a:pt x="16" y="11"/>
                    <a:pt x="16" y="11"/>
                  </a:cubicBezTo>
                  <a:lnTo>
                    <a:pt x="1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1" name="Freeform 51"/>
            <p:cNvSpPr>
              <a:spLocks noEditPoints="1"/>
            </p:cNvSpPr>
            <p:nvPr/>
          </p:nvSpPr>
          <p:spPr bwMode="auto">
            <a:xfrm>
              <a:off x="9905206" y="883443"/>
              <a:ext cx="206375" cy="203200"/>
            </a:xfrm>
            <a:custGeom>
              <a:avLst/>
              <a:gdLst>
                <a:gd name="T0" fmla="*/ 55 w 55"/>
                <a:gd name="T1" fmla="*/ 44 h 54"/>
                <a:gd name="T2" fmla="*/ 55 w 55"/>
                <a:gd name="T3" fmla="*/ 29 h 54"/>
                <a:gd name="T4" fmla="*/ 31 w 55"/>
                <a:gd name="T5" fmla="*/ 29 h 54"/>
                <a:gd name="T6" fmla="*/ 31 w 55"/>
                <a:gd name="T7" fmla="*/ 25 h 54"/>
                <a:gd name="T8" fmla="*/ 43 w 55"/>
                <a:gd name="T9" fmla="*/ 25 h 54"/>
                <a:gd name="T10" fmla="*/ 51 w 55"/>
                <a:gd name="T11" fmla="*/ 17 h 54"/>
                <a:gd name="T12" fmla="*/ 51 w 55"/>
                <a:gd name="T13" fmla="*/ 11 h 54"/>
                <a:gd name="T14" fmla="*/ 31 w 55"/>
                <a:gd name="T15" fmla="*/ 11 h 54"/>
                <a:gd name="T16" fmla="*/ 31 w 55"/>
                <a:gd name="T17" fmla="*/ 7 h 54"/>
                <a:gd name="T18" fmla="*/ 53 w 55"/>
                <a:gd name="T19" fmla="*/ 6 h 54"/>
                <a:gd name="T20" fmla="*/ 53 w 55"/>
                <a:gd name="T21" fmla="*/ 0 h 54"/>
                <a:gd name="T22" fmla="*/ 27 w 55"/>
                <a:gd name="T23" fmla="*/ 2 h 54"/>
                <a:gd name="T24" fmla="*/ 1 w 55"/>
                <a:gd name="T25" fmla="*/ 2 h 54"/>
                <a:gd name="T26" fmla="*/ 1 w 55"/>
                <a:gd name="T27" fmla="*/ 7 h 54"/>
                <a:gd name="T28" fmla="*/ 22 w 55"/>
                <a:gd name="T29" fmla="*/ 7 h 54"/>
                <a:gd name="T30" fmla="*/ 22 w 55"/>
                <a:gd name="T31" fmla="*/ 11 h 54"/>
                <a:gd name="T32" fmla="*/ 2 w 55"/>
                <a:gd name="T33" fmla="*/ 11 h 54"/>
                <a:gd name="T34" fmla="*/ 2 w 55"/>
                <a:gd name="T35" fmla="*/ 25 h 54"/>
                <a:gd name="T36" fmla="*/ 22 w 55"/>
                <a:gd name="T37" fmla="*/ 25 h 54"/>
                <a:gd name="T38" fmla="*/ 22 w 55"/>
                <a:gd name="T39" fmla="*/ 29 h 54"/>
                <a:gd name="T40" fmla="*/ 0 w 55"/>
                <a:gd name="T41" fmla="*/ 29 h 54"/>
                <a:gd name="T42" fmla="*/ 0 w 55"/>
                <a:gd name="T43" fmla="*/ 53 h 54"/>
                <a:gd name="T44" fmla="*/ 9 w 55"/>
                <a:gd name="T45" fmla="*/ 53 h 54"/>
                <a:gd name="T46" fmla="*/ 9 w 55"/>
                <a:gd name="T47" fmla="*/ 34 h 54"/>
                <a:gd name="T48" fmla="*/ 22 w 55"/>
                <a:gd name="T49" fmla="*/ 34 h 54"/>
                <a:gd name="T50" fmla="*/ 22 w 55"/>
                <a:gd name="T51" fmla="*/ 40 h 54"/>
                <a:gd name="T52" fmla="*/ 12 w 55"/>
                <a:gd name="T53" fmla="*/ 40 h 54"/>
                <a:gd name="T54" fmla="*/ 12 w 55"/>
                <a:gd name="T55" fmla="*/ 46 h 54"/>
                <a:gd name="T56" fmla="*/ 16 w 55"/>
                <a:gd name="T57" fmla="*/ 46 h 54"/>
                <a:gd name="T58" fmla="*/ 17 w 55"/>
                <a:gd name="T59" fmla="*/ 46 h 54"/>
                <a:gd name="T60" fmla="*/ 36 w 55"/>
                <a:gd name="T61" fmla="*/ 44 h 54"/>
                <a:gd name="T62" fmla="*/ 37 w 55"/>
                <a:gd name="T63" fmla="*/ 44 h 54"/>
                <a:gd name="T64" fmla="*/ 38 w 55"/>
                <a:gd name="T65" fmla="*/ 45 h 54"/>
                <a:gd name="T66" fmla="*/ 38 w 55"/>
                <a:gd name="T67" fmla="*/ 46 h 54"/>
                <a:gd name="T68" fmla="*/ 44 w 55"/>
                <a:gd name="T69" fmla="*/ 46 h 54"/>
                <a:gd name="T70" fmla="*/ 40 w 55"/>
                <a:gd name="T71" fmla="*/ 36 h 54"/>
                <a:gd name="T72" fmla="*/ 35 w 55"/>
                <a:gd name="T73" fmla="*/ 36 h 54"/>
                <a:gd name="T74" fmla="*/ 35 w 55"/>
                <a:gd name="T75" fmla="*/ 36 h 54"/>
                <a:gd name="T76" fmla="*/ 36 w 55"/>
                <a:gd name="T77" fmla="*/ 39 h 54"/>
                <a:gd name="T78" fmla="*/ 31 w 55"/>
                <a:gd name="T79" fmla="*/ 39 h 54"/>
                <a:gd name="T80" fmla="*/ 31 w 55"/>
                <a:gd name="T81" fmla="*/ 34 h 54"/>
                <a:gd name="T82" fmla="*/ 46 w 55"/>
                <a:gd name="T83" fmla="*/ 34 h 54"/>
                <a:gd name="T84" fmla="*/ 46 w 55"/>
                <a:gd name="T85" fmla="*/ 45 h 54"/>
                <a:gd name="T86" fmla="*/ 42 w 55"/>
                <a:gd name="T87" fmla="*/ 48 h 54"/>
                <a:gd name="T88" fmla="*/ 38 w 55"/>
                <a:gd name="T89" fmla="*/ 48 h 54"/>
                <a:gd name="T90" fmla="*/ 38 w 55"/>
                <a:gd name="T91" fmla="*/ 54 h 54"/>
                <a:gd name="T92" fmla="*/ 46 w 55"/>
                <a:gd name="T93" fmla="*/ 54 h 54"/>
                <a:gd name="T94" fmla="*/ 55 w 55"/>
                <a:gd name="T95" fmla="*/ 44 h 54"/>
                <a:gd name="T96" fmla="*/ 31 w 55"/>
                <a:gd name="T97" fmla="*/ 16 h 54"/>
                <a:gd name="T98" fmla="*/ 42 w 55"/>
                <a:gd name="T99" fmla="*/ 16 h 54"/>
                <a:gd name="T100" fmla="*/ 42 w 55"/>
                <a:gd name="T101" fmla="*/ 17 h 54"/>
                <a:gd name="T102" fmla="*/ 39 w 55"/>
                <a:gd name="T103" fmla="*/ 20 h 54"/>
                <a:gd name="T104" fmla="*/ 31 w 55"/>
                <a:gd name="T105" fmla="*/ 20 h 54"/>
                <a:gd name="T106" fmla="*/ 31 w 55"/>
                <a:gd name="T107" fmla="*/ 16 h 54"/>
                <a:gd name="T108" fmla="*/ 11 w 55"/>
                <a:gd name="T109" fmla="*/ 16 h 54"/>
                <a:gd name="T110" fmla="*/ 22 w 55"/>
                <a:gd name="T111" fmla="*/ 16 h 54"/>
                <a:gd name="T112" fmla="*/ 22 w 55"/>
                <a:gd name="T113" fmla="*/ 20 h 54"/>
                <a:gd name="T114" fmla="*/ 11 w 55"/>
                <a:gd name="T115" fmla="*/ 20 h 54"/>
                <a:gd name="T116" fmla="*/ 11 w 55"/>
                <a:gd name="T117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54">
                  <a:moveTo>
                    <a:pt x="55" y="44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8" y="25"/>
                    <a:pt x="51" y="23"/>
                    <a:pt x="51" y="17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8" y="7"/>
                    <a:pt x="46" y="7"/>
                    <a:pt x="53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6" y="2"/>
                    <a:pt x="37" y="2"/>
                    <a:pt x="2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6" y="41"/>
                    <a:pt x="12" y="40"/>
                    <a:pt x="12" y="40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6"/>
                    <a:pt x="15" y="46"/>
                    <a:pt x="16" y="46"/>
                  </a:cubicBezTo>
                  <a:cubicBezTo>
                    <a:pt x="16" y="46"/>
                    <a:pt x="17" y="46"/>
                    <a:pt x="17" y="46"/>
                  </a:cubicBezTo>
                  <a:cubicBezTo>
                    <a:pt x="27" y="45"/>
                    <a:pt x="33" y="44"/>
                    <a:pt x="36" y="44"/>
                  </a:cubicBezTo>
                  <a:cubicBezTo>
                    <a:pt x="36" y="44"/>
                    <a:pt x="37" y="44"/>
                    <a:pt x="37" y="44"/>
                  </a:cubicBezTo>
                  <a:cubicBezTo>
                    <a:pt x="38" y="44"/>
                    <a:pt x="38" y="44"/>
                    <a:pt x="38" y="45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3" y="43"/>
                    <a:pt x="42" y="39"/>
                    <a:pt x="40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7"/>
                    <a:pt x="36" y="39"/>
                  </a:cubicBezTo>
                  <a:cubicBezTo>
                    <a:pt x="35" y="39"/>
                    <a:pt x="33" y="39"/>
                    <a:pt x="31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7"/>
                    <a:pt x="44" y="48"/>
                    <a:pt x="42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52" y="54"/>
                    <a:pt x="55" y="50"/>
                    <a:pt x="55" y="44"/>
                  </a:cubicBezTo>
                  <a:moveTo>
                    <a:pt x="31" y="16"/>
                  </a:moveTo>
                  <a:cubicBezTo>
                    <a:pt x="42" y="16"/>
                    <a:pt x="42" y="16"/>
                    <a:pt x="42" y="16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20"/>
                    <a:pt x="41" y="21"/>
                    <a:pt x="39" y="20"/>
                  </a:cubicBezTo>
                  <a:cubicBezTo>
                    <a:pt x="31" y="20"/>
                    <a:pt x="31" y="20"/>
                    <a:pt x="31" y="20"/>
                  </a:cubicBezTo>
                  <a:lnTo>
                    <a:pt x="31" y="16"/>
                  </a:lnTo>
                  <a:close/>
                  <a:moveTo>
                    <a:pt x="11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1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2" name="Freeform 52"/>
            <p:cNvSpPr/>
            <p:nvPr/>
          </p:nvSpPr>
          <p:spPr bwMode="auto">
            <a:xfrm>
              <a:off x="9530556" y="816768"/>
              <a:ext cx="88900" cy="273050"/>
            </a:xfrm>
            <a:custGeom>
              <a:avLst/>
              <a:gdLst>
                <a:gd name="T0" fmla="*/ 0 w 24"/>
                <a:gd name="T1" fmla="*/ 73 h 73"/>
                <a:gd name="T2" fmla="*/ 0 w 24"/>
                <a:gd name="T3" fmla="*/ 0 h 73"/>
                <a:gd name="T4" fmla="*/ 23 w 24"/>
                <a:gd name="T5" fmla="*/ 0 h 73"/>
                <a:gd name="T6" fmla="*/ 23 w 24"/>
                <a:gd name="T7" fmla="*/ 8 h 73"/>
                <a:gd name="T8" fmla="*/ 18 w 24"/>
                <a:gd name="T9" fmla="*/ 29 h 73"/>
                <a:gd name="T10" fmla="*/ 23 w 24"/>
                <a:gd name="T11" fmla="*/ 45 h 73"/>
                <a:gd name="T12" fmla="*/ 9 w 24"/>
                <a:gd name="T13" fmla="*/ 61 h 73"/>
                <a:gd name="T14" fmla="*/ 9 w 24"/>
                <a:gd name="T15" fmla="*/ 53 h 73"/>
                <a:gd name="T16" fmla="*/ 16 w 24"/>
                <a:gd name="T17" fmla="*/ 44 h 73"/>
                <a:gd name="T18" fmla="*/ 10 w 24"/>
                <a:gd name="T19" fmla="*/ 29 h 73"/>
                <a:gd name="T20" fmla="*/ 15 w 24"/>
                <a:gd name="T21" fmla="*/ 7 h 73"/>
                <a:gd name="T22" fmla="*/ 8 w 24"/>
                <a:gd name="T23" fmla="*/ 7 h 73"/>
                <a:gd name="T24" fmla="*/ 8 w 24"/>
                <a:gd name="T25" fmla="*/ 73 h 73"/>
                <a:gd name="T26" fmla="*/ 0 w 24"/>
                <a:gd name="T2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73">
                  <a:moveTo>
                    <a:pt x="0" y="7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16"/>
                    <a:pt x="21" y="23"/>
                    <a:pt x="18" y="29"/>
                  </a:cubicBezTo>
                  <a:cubicBezTo>
                    <a:pt x="22" y="33"/>
                    <a:pt x="23" y="38"/>
                    <a:pt x="23" y="45"/>
                  </a:cubicBezTo>
                  <a:cubicBezTo>
                    <a:pt x="24" y="56"/>
                    <a:pt x="19" y="61"/>
                    <a:pt x="9" y="61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4" y="54"/>
                    <a:pt x="16" y="51"/>
                    <a:pt x="16" y="44"/>
                  </a:cubicBezTo>
                  <a:cubicBezTo>
                    <a:pt x="16" y="38"/>
                    <a:pt x="14" y="33"/>
                    <a:pt x="10" y="29"/>
                  </a:cubicBezTo>
                  <a:cubicBezTo>
                    <a:pt x="13" y="23"/>
                    <a:pt x="15" y="15"/>
                    <a:pt x="15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3"/>
                    <a:pt x="8" y="73"/>
                    <a:pt x="8" y="73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3" name="Freeform 53"/>
            <p:cNvSpPr/>
            <p:nvPr/>
          </p:nvSpPr>
          <p:spPr bwMode="auto">
            <a:xfrm>
              <a:off x="9616281" y="812006"/>
              <a:ext cx="74613" cy="277813"/>
            </a:xfrm>
            <a:custGeom>
              <a:avLst/>
              <a:gdLst>
                <a:gd name="T0" fmla="*/ 7 w 20"/>
                <a:gd name="T1" fmla="*/ 74 h 74"/>
                <a:gd name="T2" fmla="*/ 7 w 20"/>
                <a:gd name="T3" fmla="*/ 26 h 74"/>
                <a:gd name="T4" fmla="*/ 0 w 20"/>
                <a:gd name="T5" fmla="*/ 32 h 74"/>
                <a:gd name="T6" fmla="*/ 0 w 20"/>
                <a:gd name="T7" fmla="*/ 22 h 74"/>
                <a:gd name="T8" fmla="*/ 12 w 20"/>
                <a:gd name="T9" fmla="*/ 0 h 74"/>
                <a:gd name="T10" fmla="*/ 20 w 20"/>
                <a:gd name="T11" fmla="*/ 0 h 74"/>
                <a:gd name="T12" fmla="*/ 16 w 20"/>
                <a:gd name="T13" fmla="*/ 15 h 74"/>
                <a:gd name="T14" fmla="*/ 16 w 20"/>
                <a:gd name="T15" fmla="*/ 74 h 74"/>
                <a:gd name="T16" fmla="*/ 7 w 20"/>
                <a:gd name="T1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74">
                  <a:moveTo>
                    <a:pt x="7" y="74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5" y="28"/>
                    <a:pt x="1" y="31"/>
                    <a:pt x="0" y="3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6" y="17"/>
                    <a:pt x="11" y="10"/>
                    <a:pt x="1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8"/>
                    <a:pt x="18" y="11"/>
                    <a:pt x="16" y="15"/>
                  </a:cubicBezTo>
                  <a:cubicBezTo>
                    <a:pt x="16" y="74"/>
                    <a:pt x="16" y="74"/>
                    <a:pt x="16" y="74"/>
                  </a:cubicBezTo>
                  <a:lnTo>
                    <a:pt x="7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4" name="Freeform 54"/>
            <p:cNvSpPr/>
            <p:nvPr/>
          </p:nvSpPr>
          <p:spPr bwMode="auto">
            <a:xfrm>
              <a:off x="9687718" y="812006"/>
              <a:ext cx="115888" cy="274638"/>
            </a:xfrm>
            <a:custGeom>
              <a:avLst/>
              <a:gdLst>
                <a:gd name="T0" fmla="*/ 0 w 31"/>
                <a:gd name="T1" fmla="*/ 19 h 73"/>
                <a:gd name="T2" fmla="*/ 0 w 31"/>
                <a:gd name="T3" fmla="*/ 12 h 73"/>
                <a:gd name="T4" fmla="*/ 15 w 31"/>
                <a:gd name="T5" fmla="*/ 12 h 73"/>
                <a:gd name="T6" fmla="*/ 15 w 31"/>
                <a:gd name="T7" fmla="*/ 0 h 73"/>
                <a:gd name="T8" fmla="*/ 25 w 31"/>
                <a:gd name="T9" fmla="*/ 0 h 73"/>
                <a:gd name="T10" fmla="*/ 25 w 31"/>
                <a:gd name="T11" fmla="*/ 12 h 73"/>
                <a:gd name="T12" fmla="*/ 31 w 31"/>
                <a:gd name="T13" fmla="*/ 12 h 73"/>
                <a:gd name="T14" fmla="*/ 31 w 31"/>
                <a:gd name="T15" fmla="*/ 19 h 73"/>
                <a:gd name="T16" fmla="*/ 25 w 31"/>
                <a:gd name="T17" fmla="*/ 19 h 73"/>
                <a:gd name="T18" fmla="*/ 25 w 31"/>
                <a:gd name="T19" fmla="*/ 63 h 73"/>
                <a:gd name="T20" fmla="*/ 15 w 31"/>
                <a:gd name="T21" fmla="*/ 73 h 73"/>
                <a:gd name="T22" fmla="*/ 7 w 31"/>
                <a:gd name="T23" fmla="*/ 73 h 73"/>
                <a:gd name="T24" fmla="*/ 7 w 31"/>
                <a:gd name="T25" fmla="*/ 67 h 73"/>
                <a:gd name="T26" fmla="*/ 11 w 31"/>
                <a:gd name="T27" fmla="*/ 67 h 73"/>
                <a:gd name="T28" fmla="*/ 15 w 31"/>
                <a:gd name="T29" fmla="*/ 62 h 73"/>
                <a:gd name="T30" fmla="*/ 15 w 31"/>
                <a:gd name="T31" fmla="*/ 19 h 73"/>
                <a:gd name="T32" fmla="*/ 0 w 31"/>
                <a:gd name="T33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73">
                  <a:moveTo>
                    <a:pt x="0" y="19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70"/>
                    <a:pt x="22" y="73"/>
                    <a:pt x="15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4" y="67"/>
                    <a:pt x="16" y="65"/>
                    <a:pt x="15" y="62"/>
                  </a:cubicBezTo>
                  <a:cubicBezTo>
                    <a:pt x="15" y="19"/>
                    <a:pt x="15" y="19"/>
                    <a:pt x="15" y="19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5" name="Freeform 55"/>
            <p:cNvSpPr/>
            <p:nvPr/>
          </p:nvSpPr>
          <p:spPr bwMode="auto">
            <a:xfrm>
              <a:off x="9687718" y="916781"/>
              <a:ext cx="44450" cy="71438"/>
            </a:xfrm>
            <a:custGeom>
              <a:avLst/>
              <a:gdLst>
                <a:gd name="T0" fmla="*/ 4 w 12"/>
                <a:gd name="T1" fmla="*/ 19 h 19"/>
                <a:gd name="T2" fmla="*/ 0 w 12"/>
                <a:gd name="T3" fmla="*/ 0 h 19"/>
                <a:gd name="T4" fmla="*/ 8 w 12"/>
                <a:gd name="T5" fmla="*/ 0 h 19"/>
                <a:gd name="T6" fmla="*/ 12 w 12"/>
                <a:gd name="T7" fmla="*/ 19 h 19"/>
                <a:gd name="T8" fmla="*/ 4 w 1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9">
                  <a:moveTo>
                    <a:pt x="4" y="19"/>
                  </a:moveTo>
                  <a:cubicBezTo>
                    <a:pt x="4" y="14"/>
                    <a:pt x="2" y="8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6"/>
                    <a:pt x="11" y="12"/>
                    <a:pt x="12" y="19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6" name="Freeform 56"/>
            <p:cNvSpPr/>
            <p:nvPr/>
          </p:nvSpPr>
          <p:spPr bwMode="auto">
            <a:xfrm>
              <a:off x="7496968" y="1150143"/>
              <a:ext cx="68263" cy="79375"/>
            </a:xfrm>
            <a:custGeom>
              <a:avLst/>
              <a:gdLst>
                <a:gd name="T0" fmla="*/ 11 w 18"/>
                <a:gd name="T1" fmla="*/ 0 h 21"/>
                <a:gd name="T2" fmla="*/ 18 w 18"/>
                <a:gd name="T3" fmla="*/ 3 h 21"/>
                <a:gd name="T4" fmla="*/ 16 w 18"/>
                <a:gd name="T5" fmla="*/ 5 h 21"/>
                <a:gd name="T6" fmla="*/ 11 w 18"/>
                <a:gd name="T7" fmla="*/ 4 h 21"/>
                <a:gd name="T8" fmla="*/ 4 w 18"/>
                <a:gd name="T9" fmla="*/ 11 h 21"/>
                <a:gd name="T10" fmla="*/ 11 w 18"/>
                <a:gd name="T11" fmla="*/ 18 h 21"/>
                <a:gd name="T12" fmla="*/ 16 w 18"/>
                <a:gd name="T13" fmla="*/ 16 h 21"/>
                <a:gd name="T14" fmla="*/ 18 w 18"/>
                <a:gd name="T15" fmla="*/ 18 h 21"/>
                <a:gd name="T16" fmla="*/ 11 w 18"/>
                <a:gd name="T17" fmla="*/ 21 h 21"/>
                <a:gd name="T18" fmla="*/ 0 w 18"/>
                <a:gd name="T19" fmla="*/ 11 h 21"/>
                <a:gd name="T20" fmla="*/ 11 w 18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cubicBezTo>
                    <a:pt x="14" y="0"/>
                    <a:pt x="16" y="2"/>
                    <a:pt x="18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3" y="4"/>
                    <a:pt x="11" y="4"/>
                  </a:cubicBezTo>
                  <a:cubicBezTo>
                    <a:pt x="7" y="4"/>
                    <a:pt x="4" y="6"/>
                    <a:pt x="4" y="11"/>
                  </a:cubicBezTo>
                  <a:cubicBezTo>
                    <a:pt x="4" y="15"/>
                    <a:pt x="7" y="18"/>
                    <a:pt x="11" y="18"/>
                  </a:cubicBezTo>
                  <a:cubicBezTo>
                    <a:pt x="13" y="18"/>
                    <a:pt x="15" y="17"/>
                    <a:pt x="16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0"/>
                    <a:pt x="14" y="21"/>
                    <a:pt x="11" y="21"/>
                  </a:cubicBezTo>
                  <a:cubicBezTo>
                    <a:pt x="5" y="21"/>
                    <a:pt x="0" y="17"/>
                    <a:pt x="0" y="11"/>
                  </a:cubicBezTo>
                  <a:cubicBezTo>
                    <a:pt x="0" y="4"/>
                    <a:pt x="5" y="0"/>
                    <a:pt x="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7" name="Freeform 57"/>
            <p:cNvSpPr>
              <a:spLocks noEditPoints="1"/>
            </p:cNvSpPr>
            <p:nvPr/>
          </p:nvSpPr>
          <p:spPr bwMode="auto">
            <a:xfrm>
              <a:off x="7576343" y="1169193"/>
              <a:ext cx="55563" cy="60325"/>
            </a:xfrm>
            <a:custGeom>
              <a:avLst/>
              <a:gdLst>
                <a:gd name="T0" fmla="*/ 11 w 15"/>
                <a:gd name="T1" fmla="*/ 6 h 16"/>
                <a:gd name="T2" fmla="*/ 7 w 15"/>
                <a:gd name="T3" fmla="*/ 3 h 16"/>
                <a:gd name="T4" fmla="*/ 2 w 15"/>
                <a:gd name="T5" fmla="*/ 5 h 16"/>
                <a:gd name="T6" fmla="*/ 1 w 15"/>
                <a:gd name="T7" fmla="*/ 2 h 16"/>
                <a:gd name="T8" fmla="*/ 8 w 15"/>
                <a:gd name="T9" fmla="*/ 0 h 16"/>
                <a:gd name="T10" fmla="*/ 15 w 15"/>
                <a:gd name="T11" fmla="*/ 7 h 16"/>
                <a:gd name="T12" fmla="*/ 15 w 15"/>
                <a:gd name="T13" fmla="*/ 16 h 16"/>
                <a:gd name="T14" fmla="*/ 12 w 15"/>
                <a:gd name="T15" fmla="*/ 16 h 16"/>
                <a:gd name="T16" fmla="*/ 11 w 15"/>
                <a:gd name="T17" fmla="*/ 14 h 16"/>
                <a:gd name="T18" fmla="*/ 11 w 15"/>
                <a:gd name="T19" fmla="*/ 14 h 16"/>
                <a:gd name="T20" fmla="*/ 5 w 15"/>
                <a:gd name="T21" fmla="*/ 16 h 16"/>
                <a:gd name="T22" fmla="*/ 0 w 15"/>
                <a:gd name="T23" fmla="*/ 12 h 16"/>
                <a:gd name="T24" fmla="*/ 11 w 15"/>
                <a:gd name="T25" fmla="*/ 6 h 16"/>
                <a:gd name="T26" fmla="*/ 7 w 15"/>
                <a:gd name="T27" fmla="*/ 13 h 16"/>
                <a:gd name="T28" fmla="*/ 11 w 15"/>
                <a:gd name="T29" fmla="*/ 12 h 16"/>
                <a:gd name="T30" fmla="*/ 11 w 15"/>
                <a:gd name="T31" fmla="*/ 8 h 16"/>
                <a:gd name="T32" fmla="*/ 4 w 15"/>
                <a:gd name="T33" fmla="*/ 11 h 16"/>
                <a:gd name="T34" fmla="*/ 7 w 15"/>
                <a:gd name="T3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6">
                  <a:moveTo>
                    <a:pt x="11" y="6"/>
                  </a:moveTo>
                  <a:cubicBezTo>
                    <a:pt x="11" y="5"/>
                    <a:pt x="10" y="3"/>
                    <a:pt x="7" y="3"/>
                  </a:cubicBezTo>
                  <a:cubicBezTo>
                    <a:pt x="6" y="3"/>
                    <a:pt x="4" y="4"/>
                    <a:pt x="2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13" y="0"/>
                    <a:pt x="15" y="3"/>
                    <a:pt x="15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8" y="16"/>
                    <a:pt x="5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9"/>
                    <a:pt x="3" y="7"/>
                    <a:pt x="11" y="6"/>
                  </a:cubicBezTo>
                  <a:moveTo>
                    <a:pt x="7" y="13"/>
                  </a:moveTo>
                  <a:cubicBezTo>
                    <a:pt x="8" y="13"/>
                    <a:pt x="9" y="13"/>
                    <a:pt x="11" y="1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6" y="9"/>
                    <a:pt x="4" y="10"/>
                    <a:pt x="4" y="11"/>
                  </a:cubicBezTo>
                  <a:cubicBezTo>
                    <a:pt x="4" y="13"/>
                    <a:pt x="5" y="13"/>
                    <a:pt x="7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8" name="Freeform 58"/>
            <p:cNvSpPr/>
            <p:nvPr/>
          </p:nvSpPr>
          <p:spPr bwMode="auto">
            <a:xfrm>
              <a:off x="7650956" y="1169193"/>
              <a:ext cx="60325" cy="60325"/>
            </a:xfrm>
            <a:custGeom>
              <a:avLst/>
              <a:gdLst>
                <a:gd name="T0" fmla="*/ 0 w 16"/>
                <a:gd name="T1" fmla="*/ 1 h 16"/>
                <a:gd name="T2" fmla="*/ 4 w 16"/>
                <a:gd name="T3" fmla="*/ 1 h 16"/>
                <a:gd name="T4" fmla="*/ 4 w 16"/>
                <a:gd name="T5" fmla="*/ 3 h 16"/>
                <a:gd name="T6" fmla="*/ 4 w 16"/>
                <a:gd name="T7" fmla="*/ 3 h 16"/>
                <a:gd name="T8" fmla="*/ 10 w 16"/>
                <a:gd name="T9" fmla="*/ 0 h 16"/>
                <a:gd name="T10" fmla="*/ 16 w 16"/>
                <a:gd name="T11" fmla="*/ 6 h 16"/>
                <a:gd name="T12" fmla="*/ 16 w 16"/>
                <a:gd name="T13" fmla="*/ 16 h 16"/>
                <a:gd name="T14" fmla="*/ 11 w 16"/>
                <a:gd name="T15" fmla="*/ 16 h 16"/>
                <a:gd name="T16" fmla="*/ 11 w 16"/>
                <a:gd name="T17" fmla="*/ 7 h 16"/>
                <a:gd name="T18" fmla="*/ 8 w 16"/>
                <a:gd name="T19" fmla="*/ 3 h 16"/>
                <a:gd name="T20" fmla="*/ 4 w 16"/>
                <a:gd name="T21" fmla="*/ 5 h 16"/>
                <a:gd name="T22" fmla="*/ 4 w 16"/>
                <a:gd name="T23" fmla="*/ 16 h 16"/>
                <a:gd name="T24" fmla="*/ 0 w 16"/>
                <a:gd name="T25" fmla="*/ 16 h 16"/>
                <a:gd name="T26" fmla="*/ 0 w 16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7" y="0"/>
                    <a:pt x="10" y="0"/>
                  </a:cubicBezTo>
                  <a:cubicBezTo>
                    <a:pt x="14" y="0"/>
                    <a:pt x="16" y="3"/>
                    <a:pt x="16" y="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9" name="Freeform 59"/>
            <p:cNvSpPr/>
            <p:nvPr/>
          </p:nvSpPr>
          <p:spPr bwMode="auto">
            <a:xfrm>
              <a:off x="7722393" y="1169193"/>
              <a:ext cx="57150" cy="60325"/>
            </a:xfrm>
            <a:custGeom>
              <a:avLst/>
              <a:gdLst>
                <a:gd name="T0" fmla="*/ 10 w 15"/>
                <a:gd name="T1" fmla="*/ 0 h 16"/>
                <a:gd name="T2" fmla="*/ 15 w 15"/>
                <a:gd name="T3" fmla="*/ 2 h 16"/>
                <a:gd name="T4" fmla="*/ 13 w 15"/>
                <a:gd name="T5" fmla="*/ 4 h 16"/>
                <a:gd name="T6" fmla="*/ 10 w 15"/>
                <a:gd name="T7" fmla="*/ 3 h 16"/>
                <a:gd name="T8" fmla="*/ 5 w 15"/>
                <a:gd name="T9" fmla="*/ 8 h 16"/>
                <a:gd name="T10" fmla="*/ 10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10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2" y="0"/>
                    <a:pt x="14" y="1"/>
                    <a:pt x="15" y="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7" y="3"/>
                    <a:pt x="5" y="5"/>
                    <a:pt x="5" y="8"/>
                  </a:cubicBezTo>
                  <a:cubicBezTo>
                    <a:pt x="5" y="11"/>
                    <a:pt x="7" y="13"/>
                    <a:pt x="10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0" name="Freeform 60"/>
            <p:cNvSpPr>
              <a:spLocks noEditPoints="1"/>
            </p:cNvSpPr>
            <p:nvPr/>
          </p:nvSpPr>
          <p:spPr bwMode="auto">
            <a:xfrm>
              <a:off x="7782718" y="1169193"/>
              <a:ext cx="60325" cy="60325"/>
            </a:xfrm>
            <a:custGeom>
              <a:avLst/>
              <a:gdLst>
                <a:gd name="T0" fmla="*/ 9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5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6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9 w 16"/>
                <a:gd name="T19" fmla="*/ 0 h 16"/>
                <a:gd name="T20" fmla="*/ 13 w 16"/>
                <a:gd name="T21" fmla="*/ 7 h 16"/>
                <a:gd name="T22" fmla="*/ 9 w 16"/>
                <a:gd name="T23" fmla="*/ 3 h 16"/>
                <a:gd name="T24" fmla="*/ 5 w 16"/>
                <a:gd name="T25" fmla="*/ 7 h 16"/>
                <a:gd name="T26" fmla="*/ 13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4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3" y="13"/>
                    <a:pt x="14" y="1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4" y="15"/>
                    <a:pt x="12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9" y="0"/>
                  </a:cubicBezTo>
                  <a:moveTo>
                    <a:pt x="13" y="7"/>
                  </a:moveTo>
                  <a:cubicBezTo>
                    <a:pt x="13" y="5"/>
                    <a:pt x="11" y="3"/>
                    <a:pt x="9" y="3"/>
                  </a:cubicBezTo>
                  <a:cubicBezTo>
                    <a:pt x="7" y="3"/>
                    <a:pt x="5" y="4"/>
                    <a:pt x="5" y="7"/>
                  </a:cubicBezTo>
                  <a:lnTo>
                    <a:pt x="1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1" name="Freeform 61"/>
            <p:cNvSpPr/>
            <p:nvPr/>
          </p:nvSpPr>
          <p:spPr bwMode="auto">
            <a:xfrm>
              <a:off x="7857331" y="1169193"/>
              <a:ext cx="41275" cy="60325"/>
            </a:xfrm>
            <a:custGeom>
              <a:avLst/>
              <a:gdLst>
                <a:gd name="T0" fmla="*/ 0 w 11"/>
                <a:gd name="T1" fmla="*/ 1 h 16"/>
                <a:gd name="T2" fmla="*/ 4 w 11"/>
                <a:gd name="T3" fmla="*/ 1 h 16"/>
                <a:gd name="T4" fmla="*/ 4 w 11"/>
                <a:gd name="T5" fmla="*/ 3 h 16"/>
                <a:gd name="T6" fmla="*/ 4 w 11"/>
                <a:gd name="T7" fmla="*/ 3 h 16"/>
                <a:gd name="T8" fmla="*/ 9 w 11"/>
                <a:gd name="T9" fmla="*/ 0 h 16"/>
                <a:gd name="T10" fmla="*/ 11 w 11"/>
                <a:gd name="T11" fmla="*/ 1 h 16"/>
                <a:gd name="T12" fmla="*/ 11 w 11"/>
                <a:gd name="T13" fmla="*/ 4 h 16"/>
                <a:gd name="T14" fmla="*/ 9 w 11"/>
                <a:gd name="T15" fmla="*/ 4 h 16"/>
                <a:gd name="T16" fmla="*/ 4 w 11"/>
                <a:gd name="T17" fmla="*/ 7 h 16"/>
                <a:gd name="T18" fmla="*/ 4 w 11"/>
                <a:gd name="T19" fmla="*/ 16 h 16"/>
                <a:gd name="T20" fmla="*/ 0 w 11"/>
                <a:gd name="T21" fmla="*/ 16 h 16"/>
                <a:gd name="T22" fmla="*/ 0 w 11"/>
                <a:gd name="T2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6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7" y="4"/>
                    <a:pt x="6" y="4"/>
                    <a:pt x="4" y="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2" name="Freeform 62"/>
            <p:cNvSpPr/>
            <p:nvPr/>
          </p:nvSpPr>
          <p:spPr bwMode="auto">
            <a:xfrm>
              <a:off x="7939881" y="1153318"/>
              <a:ext cx="68263" cy="76200"/>
            </a:xfrm>
            <a:custGeom>
              <a:avLst/>
              <a:gdLst>
                <a:gd name="T0" fmla="*/ 0 w 43"/>
                <a:gd name="T1" fmla="*/ 0 h 48"/>
                <a:gd name="T2" fmla="*/ 10 w 43"/>
                <a:gd name="T3" fmla="*/ 0 h 48"/>
                <a:gd name="T4" fmla="*/ 10 w 43"/>
                <a:gd name="T5" fmla="*/ 19 h 48"/>
                <a:gd name="T6" fmla="*/ 33 w 43"/>
                <a:gd name="T7" fmla="*/ 19 h 48"/>
                <a:gd name="T8" fmla="*/ 33 w 43"/>
                <a:gd name="T9" fmla="*/ 0 h 48"/>
                <a:gd name="T10" fmla="*/ 43 w 43"/>
                <a:gd name="T11" fmla="*/ 0 h 48"/>
                <a:gd name="T12" fmla="*/ 43 w 43"/>
                <a:gd name="T13" fmla="*/ 48 h 48"/>
                <a:gd name="T14" fmla="*/ 33 w 43"/>
                <a:gd name="T15" fmla="*/ 48 h 48"/>
                <a:gd name="T16" fmla="*/ 33 w 43"/>
                <a:gd name="T17" fmla="*/ 26 h 48"/>
                <a:gd name="T18" fmla="*/ 10 w 43"/>
                <a:gd name="T19" fmla="*/ 26 h 48"/>
                <a:gd name="T20" fmla="*/ 10 w 43"/>
                <a:gd name="T21" fmla="*/ 48 h 48"/>
                <a:gd name="T22" fmla="*/ 0 w 43"/>
                <a:gd name="T23" fmla="*/ 48 h 48"/>
                <a:gd name="T24" fmla="*/ 0 w 43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8">
                  <a:moveTo>
                    <a:pt x="0" y="0"/>
                  </a:moveTo>
                  <a:lnTo>
                    <a:pt x="10" y="0"/>
                  </a:lnTo>
                  <a:lnTo>
                    <a:pt x="10" y="19"/>
                  </a:lnTo>
                  <a:lnTo>
                    <a:pt x="33" y="19"/>
                  </a:lnTo>
                  <a:lnTo>
                    <a:pt x="33" y="0"/>
                  </a:lnTo>
                  <a:lnTo>
                    <a:pt x="43" y="0"/>
                  </a:lnTo>
                  <a:lnTo>
                    <a:pt x="43" y="48"/>
                  </a:lnTo>
                  <a:lnTo>
                    <a:pt x="33" y="48"/>
                  </a:lnTo>
                  <a:lnTo>
                    <a:pt x="33" y="26"/>
                  </a:lnTo>
                  <a:lnTo>
                    <a:pt x="10" y="26"/>
                  </a:lnTo>
                  <a:lnTo>
                    <a:pt x="10" y="48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3" name="Freeform 63"/>
            <p:cNvSpPr>
              <a:spLocks noEditPoints="1"/>
            </p:cNvSpPr>
            <p:nvPr/>
          </p:nvSpPr>
          <p:spPr bwMode="auto">
            <a:xfrm>
              <a:off x="8022431" y="1169193"/>
              <a:ext cx="68263" cy="60325"/>
            </a:xfrm>
            <a:custGeom>
              <a:avLst/>
              <a:gdLst>
                <a:gd name="T0" fmla="*/ 9 w 18"/>
                <a:gd name="T1" fmla="*/ 0 h 16"/>
                <a:gd name="T2" fmla="*/ 18 w 18"/>
                <a:gd name="T3" fmla="*/ 8 h 16"/>
                <a:gd name="T4" fmla="*/ 9 w 18"/>
                <a:gd name="T5" fmla="*/ 16 h 16"/>
                <a:gd name="T6" fmla="*/ 0 w 18"/>
                <a:gd name="T7" fmla="*/ 8 h 16"/>
                <a:gd name="T8" fmla="*/ 9 w 18"/>
                <a:gd name="T9" fmla="*/ 0 h 16"/>
                <a:gd name="T10" fmla="*/ 9 w 18"/>
                <a:gd name="T11" fmla="*/ 13 h 16"/>
                <a:gd name="T12" fmla="*/ 13 w 18"/>
                <a:gd name="T13" fmla="*/ 8 h 16"/>
                <a:gd name="T14" fmla="*/ 9 w 18"/>
                <a:gd name="T15" fmla="*/ 3 h 16"/>
                <a:gd name="T16" fmla="*/ 5 w 18"/>
                <a:gd name="T17" fmla="*/ 8 h 16"/>
                <a:gd name="T18" fmla="*/ 9 w 18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6">
                  <a:moveTo>
                    <a:pt x="9" y="0"/>
                  </a:moveTo>
                  <a:cubicBezTo>
                    <a:pt x="13" y="0"/>
                    <a:pt x="18" y="3"/>
                    <a:pt x="18" y="8"/>
                  </a:cubicBezTo>
                  <a:cubicBezTo>
                    <a:pt x="18" y="13"/>
                    <a:pt x="13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moveTo>
                    <a:pt x="9" y="13"/>
                  </a:moveTo>
                  <a:cubicBezTo>
                    <a:pt x="12" y="13"/>
                    <a:pt x="13" y="11"/>
                    <a:pt x="13" y="8"/>
                  </a:cubicBezTo>
                  <a:cubicBezTo>
                    <a:pt x="13" y="5"/>
                    <a:pt x="12" y="3"/>
                    <a:pt x="9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1"/>
                    <a:pt x="6" y="13"/>
                    <a:pt x="9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4" name="Freeform 64"/>
            <p:cNvSpPr/>
            <p:nvPr/>
          </p:nvSpPr>
          <p:spPr bwMode="auto">
            <a:xfrm>
              <a:off x="8097043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7 w 14"/>
                <a:gd name="T11" fmla="*/ 0 h 16"/>
                <a:gd name="T12" fmla="*/ 13 w 14"/>
                <a:gd name="T13" fmla="*/ 2 h 16"/>
                <a:gd name="T14" fmla="*/ 11 w 14"/>
                <a:gd name="T15" fmla="*/ 4 h 16"/>
                <a:gd name="T16" fmla="*/ 7 w 14"/>
                <a:gd name="T17" fmla="*/ 3 h 16"/>
                <a:gd name="T18" fmla="*/ 5 w 14"/>
                <a:gd name="T19" fmla="*/ 5 h 16"/>
                <a:gd name="T20" fmla="*/ 8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3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3" y="9"/>
                    <a:pt x="1" y="7"/>
                    <a:pt x="1" y="5"/>
                  </a:cubicBezTo>
                  <a:cubicBezTo>
                    <a:pt x="1" y="2"/>
                    <a:pt x="3" y="0"/>
                    <a:pt x="7" y="0"/>
                  </a:cubicBezTo>
                  <a:cubicBezTo>
                    <a:pt x="10" y="0"/>
                    <a:pt x="12" y="1"/>
                    <a:pt x="13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9" y="3"/>
                    <a:pt x="7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6" y="6"/>
                    <a:pt x="8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1" y="16"/>
                    <a:pt x="7" y="16"/>
                  </a:cubicBezTo>
                  <a:cubicBezTo>
                    <a:pt x="4" y="16"/>
                    <a:pt x="1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5" name="Freeform 65"/>
            <p:cNvSpPr>
              <a:spLocks noEditPoints="1"/>
            </p:cNvSpPr>
            <p:nvPr/>
          </p:nvSpPr>
          <p:spPr bwMode="auto">
            <a:xfrm>
              <a:off x="8160543" y="1169193"/>
              <a:ext cx="65088" cy="82550"/>
            </a:xfrm>
            <a:custGeom>
              <a:avLst/>
              <a:gdLst>
                <a:gd name="T0" fmla="*/ 5 w 17"/>
                <a:gd name="T1" fmla="*/ 17 h 22"/>
                <a:gd name="T2" fmla="*/ 5 w 17"/>
                <a:gd name="T3" fmla="*/ 22 h 22"/>
                <a:gd name="T4" fmla="*/ 0 w 17"/>
                <a:gd name="T5" fmla="*/ 22 h 22"/>
                <a:gd name="T6" fmla="*/ 0 w 17"/>
                <a:gd name="T7" fmla="*/ 1 h 22"/>
                <a:gd name="T8" fmla="*/ 4 w 17"/>
                <a:gd name="T9" fmla="*/ 1 h 22"/>
                <a:gd name="T10" fmla="*/ 4 w 17"/>
                <a:gd name="T11" fmla="*/ 2 h 22"/>
                <a:gd name="T12" fmla="*/ 4 w 17"/>
                <a:gd name="T13" fmla="*/ 2 h 22"/>
                <a:gd name="T14" fmla="*/ 10 w 17"/>
                <a:gd name="T15" fmla="*/ 0 h 22"/>
                <a:gd name="T16" fmla="*/ 17 w 17"/>
                <a:gd name="T17" fmla="*/ 8 h 22"/>
                <a:gd name="T18" fmla="*/ 9 w 17"/>
                <a:gd name="T19" fmla="*/ 16 h 22"/>
                <a:gd name="T20" fmla="*/ 4 w 17"/>
                <a:gd name="T21" fmla="*/ 14 h 22"/>
                <a:gd name="T22" fmla="*/ 5 w 17"/>
                <a:gd name="T23" fmla="*/ 17 h 22"/>
                <a:gd name="T24" fmla="*/ 8 w 17"/>
                <a:gd name="T25" fmla="*/ 13 h 22"/>
                <a:gd name="T26" fmla="*/ 12 w 17"/>
                <a:gd name="T27" fmla="*/ 8 h 22"/>
                <a:gd name="T28" fmla="*/ 9 w 17"/>
                <a:gd name="T29" fmla="*/ 3 h 22"/>
                <a:gd name="T30" fmla="*/ 5 w 17"/>
                <a:gd name="T31" fmla="*/ 5 h 22"/>
                <a:gd name="T32" fmla="*/ 5 w 17"/>
                <a:gd name="T33" fmla="*/ 12 h 22"/>
                <a:gd name="T34" fmla="*/ 8 w 17"/>
                <a:gd name="T3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22">
                  <a:moveTo>
                    <a:pt x="5" y="17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8" y="0"/>
                    <a:pt x="10" y="0"/>
                  </a:cubicBezTo>
                  <a:cubicBezTo>
                    <a:pt x="14" y="0"/>
                    <a:pt x="17" y="3"/>
                    <a:pt x="17" y="8"/>
                  </a:cubicBezTo>
                  <a:cubicBezTo>
                    <a:pt x="17" y="13"/>
                    <a:pt x="13" y="16"/>
                    <a:pt x="9" y="16"/>
                  </a:cubicBezTo>
                  <a:cubicBezTo>
                    <a:pt x="8" y="16"/>
                    <a:pt x="6" y="16"/>
                    <a:pt x="4" y="14"/>
                  </a:cubicBezTo>
                  <a:lnTo>
                    <a:pt x="5" y="17"/>
                  </a:lnTo>
                  <a:close/>
                  <a:moveTo>
                    <a:pt x="8" y="13"/>
                  </a:moveTo>
                  <a:cubicBezTo>
                    <a:pt x="11" y="13"/>
                    <a:pt x="12" y="11"/>
                    <a:pt x="12" y="8"/>
                  </a:cubicBezTo>
                  <a:cubicBezTo>
                    <a:pt x="12" y="5"/>
                    <a:pt x="11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7" y="13"/>
                    <a:pt x="8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6" name="Freeform 66"/>
            <p:cNvSpPr>
              <a:spLocks noEditPoints="1"/>
            </p:cNvSpPr>
            <p:nvPr/>
          </p:nvSpPr>
          <p:spPr bwMode="auto">
            <a:xfrm>
              <a:off x="8239918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2 w 5"/>
                <a:gd name="T3" fmla="*/ 0 h 22"/>
                <a:gd name="T4" fmla="*/ 5 w 5"/>
                <a:gd name="T5" fmla="*/ 2 h 22"/>
                <a:gd name="T6" fmla="*/ 2 w 5"/>
                <a:gd name="T7" fmla="*/ 4 h 22"/>
                <a:gd name="T8" fmla="*/ 0 w 5"/>
                <a:gd name="T9" fmla="*/ 2 h 22"/>
                <a:gd name="T10" fmla="*/ 0 w 5"/>
                <a:gd name="T11" fmla="*/ 7 h 22"/>
                <a:gd name="T12" fmla="*/ 4 w 5"/>
                <a:gd name="T13" fmla="*/ 7 h 22"/>
                <a:gd name="T14" fmla="*/ 4 w 5"/>
                <a:gd name="T15" fmla="*/ 22 h 22"/>
                <a:gd name="T16" fmla="*/ 0 w 5"/>
                <a:gd name="T17" fmla="*/ 22 h 22"/>
                <a:gd name="T18" fmla="*/ 0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0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7" name="Freeform 67"/>
            <p:cNvSpPr/>
            <p:nvPr/>
          </p:nvSpPr>
          <p:spPr bwMode="auto">
            <a:xfrm>
              <a:off x="8270081" y="1158081"/>
              <a:ext cx="44450" cy="71438"/>
            </a:xfrm>
            <a:custGeom>
              <a:avLst/>
              <a:gdLst>
                <a:gd name="T0" fmla="*/ 2 w 12"/>
                <a:gd name="T1" fmla="*/ 7 h 19"/>
                <a:gd name="T2" fmla="*/ 0 w 12"/>
                <a:gd name="T3" fmla="*/ 7 h 19"/>
                <a:gd name="T4" fmla="*/ 0 w 12"/>
                <a:gd name="T5" fmla="*/ 4 h 19"/>
                <a:gd name="T6" fmla="*/ 2 w 12"/>
                <a:gd name="T7" fmla="*/ 4 h 19"/>
                <a:gd name="T8" fmla="*/ 3 w 12"/>
                <a:gd name="T9" fmla="*/ 0 h 19"/>
                <a:gd name="T10" fmla="*/ 6 w 12"/>
                <a:gd name="T11" fmla="*/ 0 h 19"/>
                <a:gd name="T12" fmla="*/ 6 w 12"/>
                <a:gd name="T13" fmla="*/ 4 h 19"/>
                <a:gd name="T14" fmla="*/ 11 w 12"/>
                <a:gd name="T15" fmla="*/ 4 h 19"/>
                <a:gd name="T16" fmla="*/ 11 w 12"/>
                <a:gd name="T17" fmla="*/ 7 h 19"/>
                <a:gd name="T18" fmla="*/ 6 w 12"/>
                <a:gd name="T19" fmla="*/ 7 h 19"/>
                <a:gd name="T20" fmla="*/ 6 w 12"/>
                <a:gd name="T21" fmla="*/ 14 h 19"/>
                <a:gd name="T22" fmla="*/ 9 w 12"/>
                <a:gd name="T23" fmla="*/ 16 h 19"/>
                <a:gd name="T24" fmla="*/ 11 w 12"/>
                <a:gd name="T25" fmla="*/ 16 h 19"/>
                <a:gd name="T26" fmla="*/ 12 w 12"/>
                <a:gd name="T27" fmla="*/ 19 h 19"/>
                <a:gd name="T28" fmla="*/ 8 w 12"/>
                <a:gd name="T29" fmla="*/ 19 h 19"/>
                <a:gd name="T30" fmla="*/ 2 w 12"/>
                <a:gd name="T31" fmla="*/ 14 h 19"/>
                <a:gd name="T32" fmla="*/ 2 w 12"/>
                <a:gd name="T3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9">
                  <a:moveTo>
                    <a:pt x="2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7" y="16"/>
                    <a:pt x="9" y="16"/>
                  </a:cubicBezTo>
                  <a:cubicBezTo>
                    <a:pt x="10" y="16"/>
                    <a:pt x="10" y="16"/>
                    <a:pt x="11" y="16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9" y="19"/>
                    <a:pt x="8" y="19"/>
                  </a:cubicBezTo>
                  <a:cubicBezTo>
                    <a:pt x="4" y="19"/>
                    <a:pt x="2" y="17"/>
                    <a:pt x="2" y="14"/>
                  </a:cubicBezTo>
                  <a:lnTo>
                    <a:pt x="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8" name="Freeform 68"/>
            <p:cNvSpPr>
              <a:spLocks noEditPoints="1"/>
            </p:cNvSpPr>
            <p:nvPr/>
          </p:nvSpPr>
          <p:spPr bwMode="auto">
            <a:xfrm>
              <a:off x="8319293" y="1169193"/>
              <a:ext cx="55563" cy="60325"/>
            </a:xfrm>
            <a:custGeom>
              <a:avLst/>
              <a:gdLst>
                <a:gd name="T0" fmla="*/ 11 w 15"/>
                <a:gd name="T1" fmla="*/ 6 h 16"/>
                <a:gd name="T2" fmla="*/ 8 w 15"/>
                <a:gd name="T3" fmla="*/ 3 h 16"/>
                <a:gd name="T4" fmla="*/ 3 w 15"/>
                <a:gd name="T5" fmla="*/ 5 h 16"/>
                <a:gd name="T6" fmla="*/ 1 w 15"/>
                <a:gd name="T7" fmla="*/ 2 h 16"/>
                <a:gd name="T8" fmla="*/ 9 w 15"/>
                <a:gd name="T9" fmla="*/ 0 h 16"/>
                <a:gd name="T10" fmla="*/ 15 w 15"/>
                <a:gd name="T11" fmla="*/ 7 h 16"/>
                <a:gd name="T12" fmla="*/ 15 w 15"/>
                <a:gd name="T13" fmla="*/ 16 h 16"/>
                <a:gd name="T14" fmla="*/ 12 w 15"/>
                <a:gd name="T15" fmla="*/ 16 h 16"/>
                <a:gd name="T16" fmla="*/ 12 w 15"/>
                <a:gd name="T17" fmla="*/ 14 h 16"/>
                <a:gd name="T18" fmla="*/ 11 w 15"/>
                <a:gd name="T19" fmla="*/ 14 h 16"/>
                <a:gd name="T20" fmla="*/ 6 w 15"/>
                <a:gd name="T21" fmla="*/ 16 h 16"/>
                <a:gd name="T22" fmla="*/ 0 w 15"/>
                <a:gd name="T23" fmla="*/ 12 h 16"/>
                <a:gd name="T24" fmla="*/ 11 w 15"/>
                <a:gd name="T25" fmla="*/ 6 h 16"/>
                <a:gd name="T26" fmla="*/ 7 w 15"/>
                <a:gd name="T27" fmla="*/ 13 h 16"/>
                <a:gd name="T28" fmla="*/ 11 w 15"/>
                <a:gd name="T29" fmla="*/ 12 h 16"/>
                <a:gd name="T30" fmla="*/ 11 w 15"/>
                <a:gd name="T31" fmla="*/ 8 h 16"/>
                <a:gd name="T32" fmla="*/ 5 w 15"/>
                <a:gd name="T33" fmla="*/ 11 h 16"/>
                <a:gd name="T34" fmla="*/ 7 w 15"/>
                <a:gd name="T3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6">
                  <a:moveTo>
                    <a:pt x="11" y="6"/>
                  </a:moveTo>
                  <a:cubicBezTo>
                    <a:pt x="11" y="5"/>
                    <a:pt x="10" y="3"/>
                    <a:pt x="8" y="3"/>
                  </a:cubicBezTo>
                  <a:cubicBezTo>
                    <a:pt x="6" y="3"/>
                    <a:pt x="4" y="4"/>
                    <a:pt x="3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6" y="0"/>
                    <a:pt x="9" y="0"/>
                  </a:cubicBezTo>
                  <a:cubicBezTo>
                    <a:pt x="13" y="0"/>
                    <a:pt x="15" y="3"/>
                    <a:pt x="15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8" y="16"/>
                    <a:pt x="6" y="16"/>
                  </a:cubicBezTo>
                  <a:cubicBezTo>
                    <a:pt x="3" y="16"/>
                    <a:pt x="0" y="14"/>
                    <a:pt x="0" y="12"/>
                  </a:cubicBezTo>
                  <a:cubicBezTo>
                    <a:pt x="0" y="9"/>
                    <a:pt x="4" y="7"/>
                    <a:pt x="11" y="6"/>
                  </a:cubicBezTo>
                  <a:moveTo>
                    <a:pt x="7" y="13"/>
                  </a:moveTo>
                  <a:cubicBezTo>
                    <a:pt x="9" y="13"/>
                    <a:pt x="10" y="13"/>
                    <a:pt x="11" y="1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6" y="9"/>
                    <a:pt x="5" y="10"/>
                    <a:pt x="5" y="11"/>
                  </a:cubicBezTo>
                  <a:cubicBezTo>
                    <a:pt x="5" y="13"/>
                    <a:pt x="6" y="13"/>
                    <a:pt x="7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9" name="Freeform 69"/>
            <p:cNvSpPr/>
            <p:nvPr/>
          </p:nvSpPr>
          <p:spPr bwMode="auto">
            <a:xfrm>
              <a:off x="8393906" y="1146968"/>
              <a:ext cx="25400" cy="82550"/>
            </a:xfrm>
            <a:custGeom>
              <a:avLst/>
              <a:gdLst>
                <a:gd name="T0" fmla="*/ 0 w 7"/>
                <a:gd name="T1" fmla="*/ 0 h 22"/>
                <a:gd name="T2" fmla="*/ 5 w 7"/>
                <a:gd name="T3" fmla="*/ 0 h 22"/>
                <a:gd name="T4" fmla="*/ 5 w 7"/>
                <a:gd name="T5" fmla="*/ 18 h 22"/>
                <a:gd name="T6" fmla="*/ 6 w 7"/>
                <a:gd name="T7" fmla="*/ 19 h 22"/>
                <a:gd name="T8" fmla="*/ 6 w 7"/>
                <a:gd name="T9" fmla="*/ 19 h 22"/>
                <a:gd name="T10" fmla="*/ 7 w 7"/>
                <a:gd name="T11" fmla="*/ 22 h 22"/>
                <a:gd name="T12" fmla="*/ 4 w 7"/>
                <a:gd name="T13" fmla="*/ 22 h 22"/>
                <a:gd name="T14" fmla="*/ 0 w 7"/>
                <a:gd name="T15" fmla="*/ 18 h 22"/>
                <a:gd name="T16" fmla="*/ 0 w 7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5" y="22"/>
                    <a:pt x="4" y="22"/>
                  </a:cubicBezTo>
                  <a:cubicBezTo>
                    <a:pt x="1" y="22"/>
                    <a:pt x="0" y="21"/>
                    <a:pt x="0" y="1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0" name="Freeform 70"/>
            <p:cNvSpPr>
              <a:spLocks noEditPoints="1"/>
            </p:cNvSpPr>
            <p:nvPr/>
          </p:nvSpPr>
          <p:spPr bwMode="auto">
            <a:xfrm>
              <a:off x="8454231" y="1169193"/>
              <a:ext cx="66675" cy="60325"/>
            </a:xfrm>
            <a:custGeom>
              <a:avLst/>
              <a:gdLst>
                <a:gd name="T0" fmla="*/ 9 w 18"/>
                <a:gd name="T1" fmla="*/ 0 h 16"/>
                <a:gd name="T2" fmla="*/ 18 w 18"/>
                <a:gd name="T3" fmla="*/ 8 h 16"/>
                <a:gd name="T4" fmla="*/ 9 w 18"/>
                <a:gd name="T5" fmla="*/ 16 h 16"/>
                <a:gd name="T6" fmla="*/ 0 w 18"/>
                <a:gd name="T7" fmla="*/ 8 h 16"/>
                <a:gd name="T8" fmla="*/ 9 w 18"/>
                <a:gd name="T9" fmla="*/ 0 h 16"/>
                <a:gd name="T10" fmla="*/ 9 w 18"/>
                <a:gd name="T11" fmla="*/ 13 h 16"/>
                <a:gd name="T12" fmla="*/ 13 w 18"/>
                <a:gd name="T13" fmla="*/ 8 h 16"/>
                <a:gd name="T14" fmla="*/ 9 w 18"/>
                <a:gd name="T15" fmla="*/ 3 h 16"/>
                <a:gd name="T16" fmla="*/ 5 w 18"/>
                <a:gd name="T17" fmla="*/ 8 h 16"/>
                <a:gd name="T18" fmla="*/ 9 w 18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6">
                  <a:moveTo>
                    <a:pt x="9" y="0"/>
                  </a:moveTo>
                  <a:cubicBezTo>
                    <a:pt x="14" y="0"/>
                    <a:pt x="18" y="3"/>
                    <a:pt x="18" y="8"/>
                  </a:cubicBezTo>
                  <a:cubicBezTo>
                    <a:pt x="18" y="13"/>
                    <a:pt x="14" y="16"/>
                    <a:pt x="9" y="16"/>
                  </a:cubicBezTo>
                  <a:cubicBezTo>
                    <a:pt x="5" y="16"/>
                    <a:pt x="0" y="13"/>
                    <a:pt x="0" y="8"/>
                  </a:cubicBezTo>
                  <a:cubicBezTo>
                    <a:pt x="0" y="3"/>
                    <a:pt x="5" y="0"/>
                    <a:pt x="9" y="0"/>
                  </a:cubicBezTo>
                  <a:moveTo>
                    <a:pt x="9" y="13"/>
                  </a:moveTo>
                  <a:cubicBezTo>
                    <a:pt x="12" y="13"/>
                    <a:pt x="13" y="11"/>
                    <a:pt x="13" y="8"/>
                  </a:cubicBezTo>
                  <a:cubicBezTo>
                    <a:pt x="13" y="5"/>
                    <a:pt x="12" y="3"/>
                    <a:pt x="9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1"/>
                    <a:pt x="6" y="13"/>
                    <a:pt x="9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1" name="Freeform 71"/>
            <p:cNvSpPr/>
            <p:nvPr/>
          </p:nvSpPr>
          <p:spPr bwMode="auto">
            <a:xfrm>
              <a:off x="8528843" y="1146968"/>
              <a:ext cx="44450" cy="82550"/>
            </a:xfrm>
            <a:custGeom>
              <a:avLst/>
              <a:gdLst>
                <a:gd name="T0" fmla="*/ 11 w 12"/>
                <a:gd name="T1" fmla="*/ 3 h 22"/>
                <a:gd name="T2" fmla="*/ 9 w 12"/>
                <a:gd name="T3" fmla="*/ 3 h 22"/>
                <a:gd name="T4" fmla="*/ 7 w 12"/>
                <a:gd name="T5" fmla="*/ 5 h 22"/>
                <a:gd name="T6" fmla="*/ 7 w 12"/>
                <a:gd name="T7" fmla="*/ 7 h 22"/>
                <a:gd name="T8" fmla="*/ 10 w 12"/>
                <a:gd name="T9" fmla="*/ 7 h 22"/>
                <a:gd name="T10" fmla="*/ 10 w 12"/>
                <a:gd name="T11" fmla="*/ 10 h 22"/>
                <a:gd name="T12" fmla="*/ 7 w 12"/>
                <a:gd name="T13" fmla="*/ 10 h 22"/>
                <a:gd name="T14" fmla="*/ 7 w 12"/>
                <a:gd name="T15" fmla="*/ 22 h 22"/>
                <a:gd name="T16" fmla="*/ 2 w 12"/>
                <a:gd name="T17" fmla="*/ 22 h 22"/>
                <a:gd name="T18" fmla="*/ 2 w 12"/>
                <a:gd name="T19" fmla="*/ 10 h 22"/>
                <a:gd name="T20" fmla="*/ 0 w 12"/>
                <a:gd name="T21" fmla="*/ 10 h 22"/>
                <a:gd name="T22" fmla="*/ 0 w 12"/>
                <a:gd name="T23" fmla="*/ 7 h 22"/>
                <a:gd name="T24" fmla="*/ 2 w 12"/>
                <a:gd name="T25" fmla="*/ 7 h 22"/>
                <a:gd name="T26" fmla="*/ 2 w 12"/>
                <a:gd name="T27" fmla="*/ 5 h 22"/>
                <a:gd name="T28" fmla="*/ 8 w 12"/>
                <a:gd name="T29" fmla="*/ 0 h 22"/>
                <a:gd name="T30" fmla="*/ 12 w 12"/>
                <a:gd name="T31" fmla="*/ 0 h 22"/>
                <a:gd name="T32" fmla="*/ 11 w 12"/>
                <a:gd name="T3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22">
                  <a:moveTo>
                    <a:pt x="11" y="3"/>
                  </a:moveTo>
                  <a:cubicBezTo>
                    <a:pt x="10" y="3"/>
                    <a:pt x="10" y="3"/>
                    <a:pt x="9" y="3"/>
                  </a:cubicBezTo>
                  <a:cubicBezTo>
                    <a:pt x="7" y="3"/>
                    <a:pt x="7" y="3"/>
                    <a:pt x="7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4" y="0"/>
                    <a:pt x="8" y="0"/>
                  </a:cubicBezTo>
                  <a:cubicBezTo>
                    <a:pt x="10" y="0"/>
                    <a:pt x="11" y="0"/>
                    <a:pt x="12" y="0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2" name="Freeform 72"/>
            <p:cNvSpPr/>
            <p:nvPr/>
          </p:nvSpPr>
          <p:spPr bwMode="auto">
            <a:xfrm>
              <a:off x="8600281" y="1153318"/>
              <a:ext cx="66675" cy="76200"/>
            </a:xfrm>
            <a:custGeom>
              <a:avLst/>
              <a:gdLst>
                <a:gd name="T0" fmla="*/ 16 w 42"/>
                <a:gd name="T1" fmla="*/ 7 h 48"/>
                <a:gd name="T2" fmla="*/ 0 w 42"/>
                <a:gd name="T3" fmla="*/ 7 h 48"/>
                <a:gd name="T4" fmla="*/ 0 w 42"/>
                <a:gd name="T5" fmla="*/ 0 h 48"/>
                <a:gd name="T6" fmla="*/ 42 w 42"/>
                <a:gd name="T7" fmla="*/ 0 h 48"/>
                <a:gd name="T8" fmla="*/ 42 w 42"/>
                <a:gd name="T9" fmla="*/ 7 h 48"/>
                <a:gd name="T10" fmla="*/ 26 w 42"/>
                <a:gd name="T11" fmla="*/ 7 h 48"/>
                <a:gd name="T12" fmla="*/ 26 w 42"/>
                <a:gd name="T13" fmla="*/ 48 h 48"/>
                <a:gd name="T14" fmla="*/ 16 w 42"/>
                <a:gd name="T15" fmla="*/ 48 h 48"/>
                <a:gd name="T16" fmla="*/ 16 w 42"/>
                <a:gd name="T17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8">
                  <a:moveTo>
                    <a:pt x="16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7"/>
                  </a:lnTo>
                  <a:lnTo>
                    <a:pt x="26" y="7"/>
                  </a:lnTo>
                  <a:lnTo>
                    <a:pt x="26" y="48"/>
                  </a:lnTo>
                  <a:lnTo>
                    <a:pt x="16" y="48"/>
                  </a:lnTo>
                  <a:lnTo>
                    <a:pt x="16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3" name="Freeform 73"/>
            <p:cNvSpPr/>
            <p:nvPr/>
          </p:nvSpPr>
          <p:spPr bwMode="auto">
            <a:xfrm>
              <a:off x="8682831" y="1146968"/>
              <a:ext cx="55563" cy="82550"/>
            </a:xfrm>
            <a:custGeom>
              <a:avLst/>
              <a:gdLst>
                <a:gd name="T0" fmla="*/ 0 w 15"/>
                <a:gd name="T1" fmla="*/ 0 h 22"/>
                <a:gd name="T2" fmla="*/ 4 w 15"/>
                <a:gd name="T3" fmla="*/ 0 h 22"/>
                <a:gd name="T4" fmla="*/ 4 w 15"/>
                <a:gd name="T5" fmla="*/ 6 h 22"/>
                <a:gd name="T6" fmla="*/ 4 w 15"/>
                <a:gd name="T7" fmla="*/ 9 h 22"/>
                <a:gd name="T8" fmla="*/ 9 w 15"/>
                <a:gd name="T9" fmla="*/ 6 h 22"/>
                <a:gd name="T10" fmla="*/ 15 w 15"/>
                <a:gd name="T11" fmla="*/ 12 h 22"/>
                <a:gd name="T12" fmla="*/ 15 w 15"/>
                <a:gd name="T13" fmla="*/ 22 h 22"/>
                <a:gd name="T14" fmla="*/ 11 w 15"/>
                <a:gd name="T15" fmla="*/ 22 h 22"/>
                <a:gd name="T16" fmla="*/ 11 w 15"/>
                <a:gd name="T17" fmla="*/ 13 h 22"/>
                <a:gd name="T18" fmla="*/ 8 w 15"/>
                <a:gd name="T19" fmla="*/ 9 h 22"/>
                <a:gd name="T20" fmla="*/ 4 w 15"/>
                <a:gd name="T21" fmla="*/ 11 h 22"/>
                <a:gd name="T22" fmla="*/ 4 w 15"/>
                <a:gd name="T23" fmla="*/ 22 h 22"/>
                <a:gd name="T24" fmla="*/ 0 w 15"/>
                <a:gd name="T25" fmla="*/ 22 h 22"/>
                <a:gd name="T26" fmla="*/ 0 w 1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2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7"/>
                    <a:pt x="7" y="6"/>
                    <a:pt x="9" y="6"/>
                  </a:cubicBezTo>
                  <a:cubicBezTo>
                    <a:pt x="13" y="6"/>
                    <a:pt x="15" y="9"/>
                    <a:pt x="15" y="1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0"/>
                    <a:pt x="10" y="9"/>
                    <a:pt x="8" y="9"/>
                  </a:cubicBezTo>
                  <a:cubicBezTo>
                    <a:pt x="6" y="9"/>
                    <a:pt x="5" y="10"/>
                    <a:pt x="4" y="1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4" name="Freeform 74"/>
            <p:cNvSpPr>
              <a:spLocks noEditPoints="1"/>
            </p:cNvSpPr>
            <p:nvPr/>
          </p:nvSpPr>
          <p:spPr bwMode="auto">
            <a:xfrm>
              <a:off x="8754268" y="1169193"/>
              <a:ext cx="58738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5 w 16"/>
                <a:gd name="T5" fmla="*/ 9 h 16"/>
                <a:gd name="T6" fmla="*/ 4 w 16"/>
                <a:gd name="T7" fmla="*/ 9 h 16"/>
                <a:gd name="T8" fmla="*/ 9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8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6" y="13"/>
                    <a:pt x="9" y="13"/>
                  </a:cubicBezTo>
                  <a:cubicBezTo>
                    <a:pt x="11" y="13"/>
                    <a:pt x="12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5" name="Freeform 75"/>
            <p:cNvSpPr/>
            <p:nvPr/>
          </p:nvSpPr>
          <p:spPr bwMode="auto">
            <a:xfrm>
              <a:off x="8854281" y="1153318"/>
              <a:ext cx="71438" cy="76200"/>
            </a:xfrm>
            <a:custGeom>
              <a:avLst/>
              <a:gdLst>
                <a:gd name="T0" fmla="*/ 0 w 19"/>
                <a:gd name="T1" fmla="*/ 0 h 20"/>
                <a:gd name="T2" fmla="*/ 4 w 19"/>
                <a:gd name="T3" fmla="*/ 0 h 20"/>
                <a:gd name="T4" fmla="*/ 4 w 19"/>
                <a:gd name="T5" fmla="*/ 11 h 20"/>
                <a:gd name="T6" fmla="*/ 9 w 19"/>
                <a:gd name="T7" fmla="*/ 17 h 20"/>
                <a:gd name="T8" fmla="*/ 14 w 19"/>
                <a:gd name="T9" fmla="*/ 11 h 20"/>
                <a:gd name="T10" fmla="*/ 14 w 19"/>
                <a:gd name="T11" fmla="*/ 0 h 20"/>
                <a:gd name="T12" fmla="*/ 19 w 19"/>
                <a:gd name="T13" fmla="*/ 0 h 20"/>
                <a:gd name="T14" fmla="*/ 19 w 19"/>
                <a:gd name="T15" fmla="*/ 11 h 20"/>
                <a:gd name="T16" fmla="*/ 9 w 19"/>
                <a:gd name="T17" fmla="*/ 20 h 20"/>
                <a:gd name="T18" fmla="*/ 0 w 19"/>
                <a:gd name="T19" fmla="*/ 11 h 20"/>
                <a:gd name="T20" fmla="*/ 0 w 1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0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6"/>
                    <a:pt x="6" y="17"/>
                    <a:pt x="9" y="17"/>
                  </a:cubicBezTo>
                  <a:cubicBezTo>
                    <a:pt x="12" y="17"/>
                    <a:pt x="14" y="16"/>
                    <a:pt x="14" y="1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8"/>
                    <a:pt x="15" y="20"/>
                    <a:pt x="9" y="20"/>
                  </a:cubicBezTo>
                  <a:cubicBezTo>
                    <a:pt x="4" y="20"/>
                    <a:pt x="0" y="18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6" name="Freeform 76"/>
            <p:cNvSpPr/>
            <p:nvPr/>
          </p:nvSpPr>
          <p:spPr bwMode="auto">
            <a:xfrm>
              <a:off x="8944768" y="1169193"/>
              <a:ext cx="57150" cy="60325"/>
            </a:xfrm>
            <a:custGeom>
              <a:avLst/>
              <a:gdLst>
                <a:gd name="T0" fmla="*/ 0 w 15"/>
                <a:gd name="T1" fmla="*/ 1 h 16"/>
                <a:gd name="T2" fmla="*/ 3 w 15"/>
                <a:gd name="T3" fmla="*/ 1 h 16"/>
                <a:gd name="T4" fmla="*/ 4 w 15"/>
                <a:gd name="T5" fmla="*/ 3 h 16"/>
                <a:gd name="T6" fmla="*/ 4 w 15"/>
                <a:gd name="T7" fmla="*/ 3 h 16"/>
                <a:gd name="T8" fmla="*/ 10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5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7" y="0"/>
                    <a:pt x="10" y="0"/>
                  </a:cubicBezTo>
                  <a:cubicBezTo>
                    <a:pt x="14" y="0"/>
                    <a:pt x="15" y="3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7" name="Freeform 77"/>
            <p:cNvSpPr>
              <a:spLocks noEditPoints="1"/>
            </p:cNvSpPr>
            <p:nvPr/>
          </p:nvSpPr>
          <p:spPr bwMode="auto">
            <a:xfrm>
              <a:off x="9019381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1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1 w 5"/>
                <a:gd name="T17" fmla="*/ 22 h 22"/>
                <a:gd name="T18" fmla="*/ 1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1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22"/>
                    <a:pt x="1" y="22"/>
                    <a:pt x="1" y="22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8" name="Freeform 78"/>
            <p:cNvSpPr/>
            <p:nvPr/>
          </p:nvSpPr>
          <p:spPr bwMode="auto">
            <a:xfrm>
              <a:off x="9049543" y="1172368"/>
              <a:ext cx="63500" cy="57150"/>
            </a:xfrm>
            <a:custGeom>
              <a:avLst/>
              <a:gdLst>
                <a:gd name="T0" fmla="*/ 0 w 17"/>
                <a:gd name="T1" fmla="*/ 0 h 15"/>
                <a:gd name="T2" fmla="*/ 4 w 17"/>
                <a:gd name="T3" fmla="*/ 0 h 15"/>
                <a:gd name="T4" fmla="*/ 7 w 17"/>
                <a:gd name="T5" fmla="*/ 8 h 15"/>
                <a:gd name="T6" fmla="*/ 9 w 17"/>
                <a:gd name="T7" fmla="*/ 12 h 15"/>
                <a:gd name="T8" fmla="*/ 9 w 17"/>
                <a:gd name="T9" fmla="*/ 12 h 15"/>
                <a:gd name="T10" fmla="*/ 10 w 17"/>
                <a:gd name="T11" fmla="*/ 8 h 15"/>
                <a:gd name="T12" fmla="*/ 13 w 17"/>
                <a:gd name="T13" fmla="*/ 0 h 15"/>
                <a:gd name="T14" fmla="*/ 17 w 17"/>
                <a:gd name="T15" fmla="*/ 0 h 15"/>
                <a:gd name="T16" fmla="*/ 11 w 17"/>
                <a:gd name="T17" fmla="*/ 15 h 15"/>
                <a:gd name="T18" fmla="*/ 6 w 17"/>
                <a:gd name="T19" fmla="*/ 15 h 15"/>
                <a:gd name="T20" fmla="*/ 0 w 17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8" y="11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10" y="9"/>
                    <a:pt x="10" y="8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6" y="15"/>
                    <a:pt x="6" y="15"/>
                    <a:pt x="6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9" name="Freeform 79"/>
            <p:cNvSpPr>
              <a:spLocks noEditPoints="1"/>
            </p:cNvSpPr>
            <p:nvPr/>
          </p:nvSpPr>
          <p:spPr bwMode="auto">
            <a:xfrm>
              <a:off x="9120981" y="1169193"/>
              <a:ext cx="60325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5 w 16"/>
                <a:gd name="T5" fmla="*/ 9 h 16"/>
                <a:gd name="T6" fmla="*/ 4 w 16"/>
                <a:gd name="T7" fmla="*/ 9 h 16"/>
                <a:gd name="T8" fmla="*/ 9 w 16"/>
                <a:gd name="T9" fmla="*/ 13 h 16"/>
                <a:gd name="T10" fmla="*/ 13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8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0" name="Freeform 80"/>
            <p:cNvSpPr/>
            <p:nvPr/>
          </p:nvSpPr>
          <p:spPr bwMode="auto">
            <a:xfrm>
              <a:off x="9195593" y="1169193"/>
              <a:ext cx="41275" cy="60325"/>
            </a:xfrm>
            <a:custGeom>
              <a:avLst/>
              <a:gdLst>
                <a:gd name="T0" fmla="*/ 0 w 11"/>
                <a:gd name="T1" fmla="*/ 1 h 16"/>
                <a:gd name="T2" fmla="*/ 3 w 11"/>
                <a:gd name="T3" fmla="*/ 1 h 16"/>
                <a:gd name="T4" fmla="*/ 3 w 11"/>
                <a:gd name="T5" fmla="*/ 3 h 16"/>
                <a:gd name="T6" fmla="*/ 4 w 11"/>
                <a:gd name="T7" fmla="*/ 3 h 16"/>
                <a:gd name="T8" fmla="*/ 9 w 11"/>
                <a:gd name="T9" fmla="*/ 0 h 16"/>
                <a:gd name="T10" fmla="*/ 11 w 11"/>
                <a:gd name="T11" fmla="*/ 1 h 16"/>
                <a:gd name="T12" fmla="*/ 10 w 11"/>
                <a:gd name="T13" fmla="*/ 4 h 16"/>
                <a:gd name="T14" fmla="*/ 8 w 11"/>
                <a:gd name="T15" fmla="*/ 4 h 16"/>
                <a:gd name="T16" fmla="*/ 4 w 11"/>
                <a:gd name="T17" fmla="*/ 7 h 16"/>
                <a:gd name="T18" fmla="*/ 4 w 11"/>
                <a:gd name="T19" fmla="*/ 16 h 16"/>
                <a:gd name="T20" fmla="*/ 0 w 11"/>
                <a:gd name="T21" fmla="*/ 16 h 16"/>
                <a:gd name="T22" fmla="*/ 0 w 11"/>
                <a:gd name="T2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0" y="0"/>
                    <a:pt x="10" y="0"/>
                    <a:pt x="11" y="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7" y="4"/>
                    <a:pt x="5" y="4"/>
                    <a:pt x="4" y="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1" name="Freeform 81"/>
            <p:cNvSpPr/>
            <p:nvPr/>
          </p:nvSpPr>
          <p:spPr bwMode="auto">
            <a:xfrm>
              <a:off x="9236868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8 w 14"/>
                <a:gd name="T11" fmla="*/ 0 h 16"/>
                <a:gd name="T12" fmla="*/ 14 w 14"/>
                <a:gd name="T13" fmla="*/ 2 h 16"/>
                <a:gd name="T14" fmla="*/ 12 w 14"/>
                <a:gd name="T15" fmla="*/ 4 h 16"/>
                <a:gd name="T16" fmla="*/ 8 w 14"/>
                <a:gd name="T17" fmla="*/ 3 h 16"/>
                <a:gd name="T18" fmla="*/ 5 w 14"/>
                <a:gd name="T19" fmla="*/ 5 h 16"/>
                <a:gd name="T20" fmla="*/ 9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4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4" y="9"/>
                    <a:pt x="1" y="7"/>
                    <a:pt x="1" y="5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0" y="0"/>
                    <a:pt x="12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9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7" y="6"/>
                    <a:pt x="9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1" y="16"/>
                    <a:pt x="7" y="16"/>
                  </a:cubicBezTo>
                  <a:cubicBezTo>
                    <a:pt x="4" y="16"/>
                    <a:pt x="2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2" name="Freeform 82"/>
            <p:cNvSpPr>
              <a:spLocks noEditPoints="1"/>
            </p:cNvSpPr>
            <p:nvPr/>
          </p:nvSpPr>
          <p:spPr bwMode="auto">
            <a:xfrm>
              <a:off x="9300368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1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1 w 5"/>
                <a:gd name="T17" fmla="*/ 22 h 22"/>
                <a:gd name="T18" fmla="*/ 1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1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22"/>
                    <a:pt x="1" y="22"/>
                    <a:pt x="1" y="22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3" name="Freeform 83"/>
            <p:cNvSpPr/>
            <p:nvPr/>
          </p:nvSpPr>
          <p:spPr bwMode="auto">
            <a:xfrm>
              <a:off x="9330531" y="1158081"/>
              <a:ext cx="46038" cy="71438"/>
            </a:xfrm>
            <a:custGeom>
              <a:avLst/>
              <a:gdLst>
                <a:gd name="T0" fmla="*/ 3 w 12"/>
                <a:gd name="T1" fmla="*/ 7 h 19"/>
                <a:gd name="T2" fmla="*/ 0 w 12"/>
                <a:gd name="T3" fmla="*/ 7 h 19"/>
                <a:gd name="T4" fmla="*/ 0 w 12"/>
                <a:gd name="T5" fmla="*/ 4 h 19"/>
                <a:gd name="T6" fmla="*/ 3 w 12"/>
                <a:gd name="T7" fmla="*/ 4 h 19"/>
                <a:gd name="T8" fmla="*/ 4 w 12"/>
                <a:gd name="T9" fmla="*/ 0 h 19"/>
                <a:gd name="T10" fmla="*/ 7 w 12"/>
                <a:gd name="T11" fmla="*/ 0 h 19"/>
                <a:gd name="T12" fmla="*/ 7 w 12"/>
                <a:gd name="T13" fmla="*/ 4 h 19"/>
                <a:gd name="T14" fmla="*/ 12 w 12"/>
                <a:gd name="T15" fmla="*/ 4 h 19"/>
                <a:gd name="T16" fmla="*/ 12 w 12"/>
                <a:gd name="T17" fmla="*/ 7 h 19"/>
                <a:gd name="T18" fmla="*/ 7 w 12"/>
                <a:gd name="T19" fmla="*/ 7 h 19"/>
                <a:gd name="T20" fmla="*/ 7 w 12"/>
                <a:gd name="T21" fmla="*/ 14 h 19"/>
                <a:gd name="T22" fmla="*/ 10 w 12"/>
                <a:gd name="T23" fmla="*/ 16 h 19"/>
                <a:gd name="T24" fmla="*/ 11 w 12"/>
                <a:gd name="T25" fmla="*/ 16 h 19"/>
                <a:gd name="T26" fmla="*/ 12 w 12"/>
                <a:gd name="T27" fmla="*/ 19 h 19"/>
                <a:gd name="T28" fmla="*/ 9 w 12"/>
                <a:gd name="T29" fmla="*/ 19 h 19"/>
                <a:gd name="T30" fmla="*/ 3 w 12"/>
                <a:gd name="T31" fmla="*/ 14 h 19"/>
                <a:gd name="T32" fmla="*/ 3 w 12"/>
                <a:gd name="T3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9">
                  <a:moveTo>
                    <a:pt x="3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8" y="16"/>
                    <a:pt x="10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4" y="19"/>
                    <a:pt x="3" y="17"/>
                    <a:pt x="3" y="14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4" name="Freeform 84"/>
            <p:cNvSpPr/>
            <p:nvPr/>
          </p:nvSpPr>
          <p:spPr bwMode="auto">
            <a:xfrm>
              <a:off x="9379743" y="1172368"/>
              <a:ext cx="63500" cy="79375"/>
            </a:xfrm>
            <a:custGeom>
              <a:avLst/>
              <a:gdLst>
                <a:gd name="T0" fmla="*/ 3 w 17"/>
                <a:gd name="T1" fmla="*/ 18 h 21"/>
                <a:gd name="T2" fmla="*/ 7 w 17"/>
                <a:gd name="T3" fmla="*/ 16 h 21"/>
                <a:gd name="T4" fmla="*/ 7 w 17"/>
                <a:gd name="T5" fmla="*/ 15 h 21"/>
                <a:gd name="T6" fmla="*/ 0 w 17"/>
                <a:gd name="T7" fmla="*/ 0 h 21"/>
                <a:gd name="T8" fmla="*/ 4 w 17"/>
                <a:gd name="T9" fmla="*/ 0 h 21"/>
                <a:gd name="T10" fmla="*/ 8 w 17"/>
                <a:gd name="T11" fmla="*/ 7 h 21"/>
                <a:gd name="T12" fmla="*/ 9 w 17"/>
                <a:gd name="T13" fmla="*/ 11 h 21"/>
                <a:gd name="T14" fmla="*/ 9 w 17"/>
                <a:gd name="T15" fmla="*/ 11 h 21"/>
                <a:gd name="T16" fmla="*/ 11 w 17"/>
                <a:gd name="T17" fmla="*/ 7 h 21"/>
                <a:gd name="T18" fmla="*/ 13 w 17"/>
                <a:gd name="T19" fmla="*/ 0 h 21"/>
                <a:gd name="T20" fmla="*/ 17 w 17"/>
                <a:gd name="T21" fmla="*/ 0 h 21"/>
                <a:gd name="T22" fmla="*/ 11 w 17"/>
                <a:gd name="T23" fmla="*/ 15 h 21"/>
                <a:gd name="T24" fmla="*/ 4 w 17"/>
                <a:gd name="T25" fmla="*/ 21 h 21"/>
                <a:gd name="T26" fmla="*/ 1 w 17"/>
                <a:gd name="T27" fmla="*/ 21 h 21"/>
                <a:gd name="T28" fmla="*/ 2 w 17"/>
                <a:gd name="T29" fmla="*/ 18 h 21"/>
                <a:gd name="T30" fmla="*/ 3 w 17"/>
                <a:gd name="T3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1">
                  <a:moveTo>
                    <a:pt x="3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9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9" y="19"/>
                    <a:pt x="7" y="21"/>
                    <a:pt x="4" y="21"/>
                  </a:cubicBezTo>
                  <a:cubicBezTo>
                    <a:pt x="3" y="21"/>
                    <a:pt x="2" y="21"/>
                    <a:pt x="1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5" name="Freeform 85"/>
            <p:cNvSpPr>
              <a:spLocks noEditPoints="1"/>
            </p:cNvSpPr>
            <p:nvPr/>
          </p:nvSpPr>
          <p:spPr bwMode="auto">
            <a:xfrm>
              <a:off x="9481343" y="1169193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17 w 17"/>
                <a:gd name="T3" fmla="*/ 8 h 16"/>
                <a:gd name="T4" fmla="*/ 8 w 17"/>
                <a:gd name="T5" fmla="*/ 16 h 16"/>
                <a:gd name="T6" fmla="*/ 0 w 17"/>
                <a:gd name="T7" fmla="*/ 8 h 16"/>
                <a:gd name="T8" fmla="*/ 8 w 17"/>
                <a:gd name="T9" fmla="*/ 0 h 16"/>
                <a:gd name="T10" fmla="*/ 8 w 17"/>
                <a:gd name="T11" fmla="*/ 13 h 16"/>
                <a:gd name="T12" fmla="*/ 13 w 17"/>
                <a:gd name="T13" fmla="*/ 8 h 16"/>
                <a:gd name="T14" fmla="*/ 8 w 17"/>
                <a:gd name="T15" fmla="*/ 3 h 16"/>
                <a:gd name="T16" fmla="*/ 4 w 17"/>
                <a:gd name="T17" fmla="*/ 8 h 16"/>
                <a:gd name="T18" fmla="*/ 8 w 17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8" y="13"/>
                  </a:moveTo>
                  <a:cubicBezTo>
                    <a:pt x="11" y="13"/>
                    <a:pt x="13" y="11"/>
                    <a:pt x="13" y="8"/>
                  </a:cubicBezTo>
                  <a:cubicBezTo>
                    <a:pt x="13" y="5"/>
                    <a:pt x="11" y="3"/>
                    <a:pt x="8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8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6" name="Freeform 86"/>
            <p:cNvSpPr/>
            <p:nvPr/>
          </p:nvSpPr>
          <p:spPr bwMode="auto">
            <a:xfrm>
              <a:off x="9552781" y="1146968"/>
              <a:ext cx="44450" cy="82550"/>
            </a:xfrm>
            <a:custGeom>
              <a:avLst/>
              <a:gdLst>
                <a:gd name="T0" fmla="*/ 11 w 12"/>
                <a:gd name="T1" fmla="*/ 3 h 22"/>
                <a:gd name="T2" fmla="*/ 9 w 12"/>
                <a:gd name="T3" fmla="*/ 3 h 22"/>
                <a:gd name="T4" fmla="*/ 7 w 12"/>
                <a:gd name="T5" fmla="*/ 5 h 22"/>
                <a:gd name="T6" fmla="*/ 7 w 12"/>
                <a:gd name="T7" fmla="*/ 7 h 22"/>
                <a:gd name="T8" fmla="*/ 10 w 12"/>
                <a:gd name="T9" fmla="*/ 7 h 22"/>
                <a:gd name="T10" fmla="*/ 10 w 12"/>
                <a:gd name="T11" fmla="*/ 10 h 22"/>
                <a:gd name="T12" fmla="*/ 7 w 12"/>
                <a:gd name="T13" fmla="*/ 10 h 22"/>
                <a:gd name="T14" fmla="*/ 7 w 12"/>
                <a:gd name="T15" fmla="*/ 22 h 22"/>
                <a:gd name="T16" fmla="*/ 3 w 12"/>
                <a:gd name="T17" fmla="*/ 22 h 22"/>
                <a:gd name="T18" fmla="*/ 3 w 12"/>
                <a:gd name="T19" fmla="*/ 10 h 22"/>
                <a:gd name="T20" fmla="*/ 0 w 12"/>
                <a:gd name="T21" fmla="*/ 10 h 22"/>
                <a:gd name="T22" fmla="*/ 0 w 12"/>
                <a:gd name="T23" fmla="*/ 7 h 22"/>
                <a:gd name="T24" fmla="*/ 3 w 12"/>
                <a:gd name="T25" fmla="*/ 7 h 22"/>
                <a:gd name="T26" fmla="*/ 3 w 12"/>
                <a:gd name="T27" fmla="*/ 5 h 22"/>
                <a:gd name="T28" fmla="*/ 9 w 12"/>
                <a:gd name="T29" fmla="*/ 0 h 22"/>
                <a:gd name="T30" fmla="*/ 12 w 12"/>
                <a:gd name="T31" fmla="*/ 0 h 22"/>
                <a:gd name="T32" fmla="*/ 11 w 12"/>
                <a:gd name="T3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22">
                  <a:moveTo>
                    <a:pt x="11" y="3"/>
                  </a:moveTo>
                  <a:cubicBezTo>
                    <a:pt x="10" y="3"/>
                    <a:pt x="10" y="3"/>
                    <a:pt x="9" y="3"/>
                  </a:cubicBezTo>
                  <a:cubicBezTo>
                    <a:pt x="8" y="3"/>
                    <a:pt x="7" y="3"/>
                    <a:pt x="7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2"/>
                    <a:pt x="4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7" name="Freeform 87"/>
            <p:cNvSpPr/>
            <p:nvPr/>
          </p:nvSpPr>
          <p:spPr bwMode="auto">
            <a:xfrm>
              <a:off x="9627393" y="1150143"/>
              <a:ext cx="66675" cy="79375"/>
            </a:xfrm>
            <a:custGeom>
              <a:avLst/>
              <a:gdLst>
                <a:gd name="T0" fmla="*/ 11 w 18"/>
                <a:gd name="T1" fmla="*/ 0 h 21"/>
                <a:gd name="T2" fmla="*/ 18 w 18"/>
                <a:gd name="T3" fmla="*/ 3 h 21"/>
                <a:gd name="T4" fmla="*/ 16 w 18"/>
                <a:gd name="T5" fmla="*/ 5 h 21"/>
                <a:gd name="T6" fmla="*/ 11 w 18"/>
                <a:gd name="T7" fmla="*/ 4 h 21"/>
                <a:gd name="T8" fmla="*/ 4 w 18"/>
                <a:gd name="T9" fmla="*/ 11 h 21"/>
                <a:gd name="T10" fmla="*/ 11 w 18"/>
                <a:gd name="T11" fmla="*/ 18 h 21"/>
                <a:gd name="T12" fmla="*/ 16 w 18"/>
                <a:gd name="T13" fmla="*/ 16 h 21"/>
                <a:gd name="T14" fmla="*/ 18 w 18"/>
                <a:gd name="T15" fmla="*/ 18 h 21"/>
                <a:gd name="T16" fmla="*/ 11 w 18"/>
                <a:gd name="T17" fmla="*/ 21 h 21"/>
                <a:gd name="T18" fmla="*/ 0 w 18"/>
                <a:gd name="T19" fmla="*/ 11 h 21"/>
                <a:gd name="T20" fmla="*/ 11 w 18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cubicBezTo>
                    <a:pt x="14" y="0"/>
                    <a:pt x="16" y="2"/>
                    <a:pt x="18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3" y="4"/>
                    <a:pt x="11" y="4"/>
                  </a:cubicBezTo>
                  <a:cubicBezTo>
                    <a:pt x="7" y="4"/>
                    <a:pt x="4" y="6"/>
                    <a:pt x="4" y="11"/>
                  </a:cubicBezTo>
                  <a:cubicBezTo>
                    <a:pt x="4" y="15"/>
                    <a:pt x="7" y="18"/>
                    <a:pt x="11" y="18"/>
                  </a:cubicBezTo>
                  <a:cubicBezTo>
                    <a:pt x="13" y="18"/>
                    <a:pt x="15" y="17"/>
                    <a:pt x="16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0"/>
                    <a:pt x="14" y="21"/>
                    <a:pt x="11" y="21"/>
                  </a:cubicBezTo>
                  <a:cubicBezTo>
                    <a:pt x="5" y="21"/>
                    <a:pt x="0" y="17"/>
                    <a:pt x="0" y="11"/>
                  </a:cubicBezTo>
                  <a:cubicBezTo>
                    <a:pt x="0" y="4"/>
                    <a:pt x="5" y="0"/>
                    <a:pt x="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8" name="Freeform 88"/>
            <p:cNvSpPr/>
            <p:nvPr/>
          </p:nvSpPr>
          <p:spPr bwMode="auto">
            <a:xfrm>
              <a:off x="9709943" y="1146968"/>
              <a:ext cx="55563" cy="82550"/>
            </a:xfrm>
            <a:custGeom>
              <a:avLst/>
              <a:gdLst>
                <a:gd name="T0" fmla="*/ 0 w 15"/>
                <a:gd name="T1" fmla="*/ 0 h 22"/>
                <a:gd name="T2" fmla="*/ 4 w 15"/>
                <a:gd name="T3" fmla="*/ 0 h 22"/>
                <a:gd name="T4" fmla="*/ 4 w 15"/>
                <a:gd name="T5" fmla="*/ 6 h 22"/>
                <a:gd name="T6" fmla="*/ 4 w 15"/>
                <a:gd name="T7" fmla="*/ 9 h 22"/>
                <a:gd name="T8" fmla="*/ 10 w 15"/>
                <a:gd name="T9" fmla="*/ 6 h 22"/>
                <a:gd name="T10" fmla="*/ 15 w 15"/>
                <a:gd name="T11" fmla="*/ 12 h 22"/>
                <a:gd name="T12" fmla="*/ 15 w 15"/>
                <a:gd name="T13" fmla="*/ 22 h 22"/>
                <a:gd name="T14" fmla="*/ 11 w 15"/>
                <a:gd name="T15" fmla="*/ 22 h 22"/>
                <a:gd name="T16" fmla="*/ 11 w 15"/>
                <a:gd name="T17" fmla="*/ 13 h 22"/>
                <a:gd name="T18" fmla="*/ 8 w 15"/>
                <a:gd name="T19" fmla="*/ 9 h 22"/>
                <a:gd name="T20" fmla="*/ 4 w 15"/>
                <a:gd name="T21" fmla="*/ 11 h 22"/>
                <a:gd name="T22" fmla="*/ 4 w 15"/>
                <a:gd name="T23" fmla="*/ 22 h 22"/>
                <a:gd name="T24" fmla="*/ 0 w 15"/>
                <a:gd name="T25" fmla="*/ 22 h 22"/>
                <a:gd name="T26" fmla="*/ 0 w 1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2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7"/>
                    <a:pt x="7" y="6"/>
                    <a:pt x="10" y="6"/>
                  </a:cubicBezTo>
                  <a:cubicBezTo>
                    <a:pt x="14" y="6"/>
                    <a:pt x="15" y="9"/>
                    <a:pt x="15" y="1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0"/>
                    <a:pt x="10" y="9"/>
                    <a:pt x="8" y="9"/>
                  </a:cubicBezTo>
                  <a:cubicBezTo>
                    <a:pt x="7" y="9"/>
                    <a:pt x="6" y="10"/>
                    <a:pt x="4" y="1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9" name="Freeform 89"/>
            <p:cNvSpPr>
              <a:spLocks noEditPoints="1"/>
            </p:cNvSpPr>
            <p:nvPr/>
          </p:nvSpPr>
          <p:spPr bwMode="auto">
            <a:xfrm>
              <a:off x="9784556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0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0 w 5"/>
                <a:gd name="T17" fmla="*/ 22 h 22"/>
                <a:gd name="T18" fmla="*/ 0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0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0" name="Freeform 90"/>
            <p:cNvSpPr/>
            <p:nvPr/>
          </p:nvSpPr>
          <p:spPr bwMode="auto">
            <a:xfrm>
              <a:off x="9822656" y="1169193"/>
              <a:ext cx="55563" cy="60325"/>
            </a:xfrm>
            <a:custGeom>
              <a:avLst/>
              <a:gdLst>
                <a:gd name="T0" fmla="*/ 0 w 15"/>
                <a:gd name="T1" fmla="*/ 1 h 16"/>
                <a:gd name="T2" fmla="*/ 3 w 15"/>
                <a:gd name="T3" fmla="*/ 1 h 16"/>
                <a:gd name="T4" fmla="*/ 4 w 15"/>
                <a:gd name="T5" fmla="*/ 3 h 16"/>
                <a:gd name="T6" fmla="*/ 4 w 15"/>
                <a:gd name="T7" fmla="*/ 3 h 16"/>
                <a:gd name="T8" fmla="*/ 10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5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4" y="0"/>
                    <a:pt x="15" y="3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1" name="Freeform 91"/>
            <p:cNvSpPr>
              <a:spLocks noEditPoints="1"/>
            </p:cNvSpPr>
            <p:nvPr/>
          </p:nvSpPr>
          <p:spPr bwMode="auto">
            <a:xfrm>
              <a:off x="9894093" y="1169193"/>
              <a:ext cx="58738" cy="60325"/>
            </a:xfrm>
            <a:custGeom>
              <a:avLst/>
              <a:gdLst>
                <a:gd name="T0" fmla="*/ 9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4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9 w 16"/>
                <a:gd name="T19" fmla="*/ 0 h 16"/>
                <a:gd name="T20" fmla="*/ 12 w 16"/>
                <a:gd name="T21" fmla="*/ 7 h 16"/>
                <a:gd name="T22" fmla="*/ 9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4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3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2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9" y="3"/>
                  </a:cubicBezTo>
                  <a:cubicBezTo>
                    <a:pt x="7" y="3"/>
                    <a:pt x="5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2" name="Freeform 92"/>
            <p:cNvSpPr/>
            <p:nvPr/>
          </p:nvSpPr>
          <p:spPr bwMode="auto">
            <a:xfrm>
              <a:off x="9960768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8 w 14"/>
                <a:gd name="T11" fmla="*/ 0 h 16"/>
                <a:gd name="T12" fmla="*/ 14 w 14"/>
                <a:gd name="T13" fmla="*/ 2 h 16"/>
                <a:gd name="T14" fmla="*/ 12 w 14"/>
                <a:gd name="T15" fmla="*/ 4 h 16"/>
                <a:gd name="T16" fmla="*/ 8 w 14"/>
                <a:gd name="T17" fmla="*/ 3 h 16"/>
                <a:gd name="T18" fmla="*/ 5 w 14"/>
                <a:gd name="T19" fmla="*/ 5 h 16"/>
                <a:gd name="T20" fmla="*/ 9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4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4" y="9"/>
                    <a:pt x="1" y="7"/>
                    <a:pt x="1" y="5"/>
                  </a:cubicBezTo>
                  <a:cubicBezTo>
                    <a:pt x="1" y="2"/>
                    <a:pt x="4" y="0"/>
                    <a:pt x="8" y="0"/>
                  </a:cubicBezTo>
                  <a:cubicBezTo>
                    <a:pt x="10" y="0"/>
                    <a:pt x="12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9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7" y="6"/>
                    <a:pt x="9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2" y="16"/>
                    <a:pt x="7" y="16"/>
                  </a:cubicBezTo>
                  <a:cubicBezTo>
                    <a:pt x="5" y="16"/>
                    <a:pt x="2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3" name="Freeform 93"/>
            <p:cNvSpPr>
              <a:spLocks noEditPoints="1"/>
            </p:cNvSpPr>
            <p:nvPr/>
          </p:nvSpPr>
          <p:spPr bwMode="auto">
            <a:xfrm>
              <a:off x="10024268" y="1169193"/>
              <a:ext cx="57150" cy="60325"/>
            </a:xfrm>
            <a:custGeom>
              <a:avLst/>
              <a:gdLst>
                <a:gd name="T0" fmla="*/ 8 w 15"/>
                <a:gd name="T1" fmla="*/ 0 h 16"/>
                <a:gd name="T2" fmla="*/ 15 w 15"/>
                <a:gd name="T3" fmla="*/ 8 h 16"/>
                <a:gd name="T4" fmla="*/ 15 w 15"/>
                <a:gd name="T5" fmla="*/ 9 h 16"/>
                <a:gd name="T6" fmla="*/ 4 w 15"/>
                <a:gd name="T7" fmla="*/ 9 h 16"/>
                <a:gd name="T8" fmla="*/ 9 w 15"/>
                <a:gd name="T9" fmla="*/ 13 h 16"/>
                <a:gd name="T10" fmla="*/ 13 w 15"/>
                <a:gd name="T11" fmla="*/ 12 h 16"/>
                <a:gd name="T12" fmla="*/ 15 w 15"/>
                <a:gd name="T13" fmla="*/ 15 h 16"/>
                <a:gd name="T14" fmla="*/ 9 w 15"/>
                <a:gd name="T15" fmla="*/ 16 h 16"/>
                <a:gd name="T16" fmla="*/ 0 w 15"/>
                <a:gd name="T17" fmla="*/ 8 h 16"/>
                <a:gd name="T18" fmla="*/ 8 w 15"/>
                <a:gd name="T19" fmla="*/ 0 h 16"/>
                <a:gd name="T20" fmla="*/ 12 w 15"/>
                <a:gd name="T21" fmla="*/ 7 h 16"/>
                <a:gd name="T22" fmla="*/ 8 w 15"/>
                <a:gd name="T23" fmla="*/ 3 h 16"/>
                <a:gd name="T24" fmla="*/ 4 w 15"/>
                <a:gd name="T25" fmla="*/ 7 h 16"/>
                <a:gd name="T26" fmla="*/ 12 w 15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3" y="0"/>
                    <a:pt x="15" y="3"/>
                    <a:pt x="15" y="8"/>
                  </a:cubicBezTo>
                  <a:cubicBezTo>
                    <a:pt x="15" y="8"/>
                    <a:pt x="15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4" name="Freeform 94"/>
            <p:cNvSpPr>
              <a:spLocks noEditPoints="1"/>
            </p:cNvSpPr>
            <p:nvPr/>
          </p:nvSpPr>
          <p:spPr bwMode="auto">
            <a:xfrm>
              <a:off x="10114756" y="1153318"/>
              <a:ext cx="79375" cy="76200"/>
            </a:xfrm>
            <a:custGeom>
              <a:avLst/>
              <a:gdLst>
                <a:gd name="T0" fmla="*/ 14 w 21"/>
                <a:gd name="T1" fmla="*/ 14 h 20"/>
                <a:gd name="T2" fmla="*/ 6 w 21"/>
                <a:gd name="T3" fmla="*/ 14 h 20"/>
                <a:gd name="T4" fmla="*/ 4 w 21"/>
                <a:gd name="T5" fmla="*/ 20 h 20"/>
                <a:gd name="T6" fmla="*/ 0 w 21"/>
                <a:gd name="T7" fmla="*/ 20 h 20"/>
                <a:gd name="T8" fmla="*/ 8 w 21"/>
                <a:gd name="T9" fmla="*/ 0 h 20"/>
                <a:gd name="T10" fmla="*/ 13 w 21"/>
                <a:gd name="T11" fmla="*/ 0 h 20"/>
                <a:gd name="T12" fmla="*/ 21 w 21"/>
                <a:gd name="T13" fmla="*/ 20 h 20"/>
                <a:gd name="T14" fmla="*/ 16 w 21"/>
                <a:gd name="T15" fmla="*/ 20 h 20"/>
                <a:gd name="T16" fmla="*/ 14 w 21"/>
                <a:gd name="T17" fmla="*/ 14 h 20"/>
                <a:gd name="T18" fmla="*/ 13 w 21"/>
                <a:gd name="T19" fmla="*/ 12 h 20"/>
                <a:gd name="T20" fmla="*/ 13 w 21"/>
                <a:gd name="T21" fmla="*/ 9 h 20"/>
                <a:gd name="T22" fmla="*/ 10 w 21"/>
                <a:gd name="T23" fmla="*/ 3 h 20"/>
                <a:gd name="T24" fmla="*/ 10 w 21"/>
                <a:gd name="T25" fmla="*/ 3 h 20"/>
                <a:gd name="T26" fmla="*/ 8 w 21"/>
                <a:gd name="T27" fmla="*/ 9 h 20"/>
                <a:gd name="T28" fmla="*/ 7 w 21"/>
                <a:gd name="T29" fmla="*/ 12 h 20"/>
                <a:gd name="T30" fmla="*/ 13 w 21"/>
                <a:gd name="T31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20">
                  <a:moveTo>
                    <a:pt x="14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4" y="14"/>
                  </a:lnTo>
                  <a:close/>
                  <a:moveTo>
                    <a:pt x="13" y="12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2" y="7"/>
                    <a:pt x="11" y="5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5"/>
                    <a:pt x="9" y="7"/>
                    <a:pt x="8" y="9"/>
                  </a:cubicBezTo>
                  <a:cubicBezTo>
                    <a:pt x="7" y="12"/>
                    <a:pt x="7" y="12"/>
                    <a:pt x="7" y="12"/>
                  </a:cubicBezTo>
                  <a:lnTo>
                    <a:pt x="13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5" name="Freeform 95"/>
            <p:cNvSpPr/>
            <p:nvPr/>
          </p:nvSpPr>
          <p:spPr bwMode="auto">
            <a:xfrm>
              <a:off x="10197306" y="1169193"/>
              <a:ext cx="55563" cy="60325"/>
            </a:xfrm>
            <a:custGeom>
              <a:avLst/>
              <a:gdLst>
                <a:gd name="T0" fmla="*/ 9 w 15"/>
                <a:gd name="T1" fmla="*/ 0 h 16"/>
                <a:gd name="T2" fmla="*/ 14 w 15"/>
                <a:gd name="T3" fmla="*/ 2 h 16"/>
                <a:gd name="T4" fmla="*/ 12 w 15"/>
                <a:gd name="T5" fmla="*/ 4 h 16"/>
                <a:gd name="T6" fmla="*/ 9 w 15"/>
                <a:gd name="T7" fmla="*/ 3 h 16"/>
                <a:gd name="T8" fmla="*/ 4 w 15"/>
                <a:gd name="T9" fmla="*/ 8 h 16"/>
                <a:gd name="T10" fmla="*/ 9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9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9" y="0"/>
                  </a:moveTo>
                  <a:cubicBezTo>
                    <a:pt x="11" y="0"/>
                    <a:pt x="13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6" name="Freeform 96"/>
            <p:cNvSpPr>
              <a:spLocks noEditPoints="1"/>
            </p:cNvSpPr>
            <p:nvPr/>
          </p:nvSpPr>
          <p:spPr bwMode="auto">
            <a:xfrm>
              <a:off x="10260806" y="1169193"/>
              <a:ext cx="57150" cy="60325"/>
            </a:xfrm>
            <a:custGeom>
              <a:avLst/>
              <a:gdLst>
                <a:gd name="T0" fmla="*/ 11 w 15"/>
                <a:gd name="T1" fmla="*/ 6 h 16"/>
                <a:gd name="T2" fmla="*/ 7 w 15"/>
                <a:gd name="T3" fmla="*/ 3 h 16"/>
                <a:gd name="T4" fmla="*/ 2 w 15"/>
                <a:gd name="T5" fmla="*/ 5 h 16"/>
                <a:gd name="T6" fmla="*/ 1 w 15"/>
                <a:gd name="T7" fmla="*/ 2 h 16"/>
                <a:gd name="T8" fmla="*/ 8 w 15"/>
                <a:gd name="T9" fmla="*/ 0 h 16"/>
                <a:gd name="T10" fmla="*/ 15 w 15"/>
                <a:gd name="T11" fmla="*/ 7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14 h 16"/>
                <a:gd name="T18" fmla="*/ 11 w 15"/>
                <a:gd name="T19" fmla="*/ 14 h 16"/>
                <a:gd name="T20" fmla="*/ 5 w 15"/>
                <a:gd name="T21" fmla="*/ 16 h 16"/>
                <a:gd name="T22" fmla="*/ 0 w 15"/>
                <a:gd name="T23" fmla="*/ 12 h 16"/>
                <a:gd name="T24" fmla="*/ 11 w 15"/>
                <a:gd name="T25" fmla="*/ 6 h 16"/>
                <a:gd name="T26" fmla="*/ 7 w 15"/>
                <a:gd name="T27" fmla="*/ 13 h 16"/>
                <a:gd name="T28" fmla="*/ 11 w 15"/>
                <a:gd name="T29" fmla="*/ 12 h 16"/>
                <a:gd name="T30" fmla="*/ 11 w 15"/>
                <a:gd name="T31" fmla="*/ 8 h 16"/>
                <a:gd name="T32" fmla="*/ 4 w 15"/>
                <a:gd name="T33" fmla="*/ 11 h 16"/>
                <a:gd name="T34" fmla="*/ 7 w 15"/>
                <a:gd name="T3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6">
                  <a:moveTo>
                    <a:pt x="11" y="6"/>
                  </a:moveTo>
                  <a:cubicBezTo>
                    <a:pt x="11" y="5"/>
                    <a:pt x="10" y="3"/>
                    <a:pt x="7" y="3"/>
                  </a:cubicBezTo>
                  <a:cubicBezTo>
                    <a:pt x="6" y="3"/>
                    <a:pt x="4" y="4"/>
                    <a:pt x="2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13" y="0"/>
                    <a:pt x="15" y="3"/>
                    <a:pt x="15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8" y="16"/>
                    <a:pt x="5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9"/>
                    <a:pt x="3" y="7"/>
                    <a:pt x="11" y="6"/>
                  </a:cubicBezTo>
                  <a:moveTo>
                    <a:pt x="7" y="13"/>
                  </a:moveTo>
                  <a:cubicBezTo>
                    <a:pt x="8" y="13"/>
                    <a:pt x="9" y="13"/>
                    <a:pt x="11" y="1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6" y="9"/>
                    <a:pt x="4" y="10"/>
                    <a:pt x="4" y="11"/>
                  </a:cubicBezTo>
                  <a:cubicBezTo>
                    <a:pt x="4" y="13"/>
                    <a:pt x="5" y="13"/>
                    <a:pt x="7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7" name="Freeform 97"/>
            <p:cNvSpPr>
              <a:spLocks noEditPoints="1"/>
            </p:cNvSpPr>
            <p:nvPr/>
          </p:nvSpPr>
          <p:spPr bwMode="auto">
            <a:xfrm>
              <a:off x="10332243" y="1146968"/>
              <a:ext cx="60325" cy="82550"/>
            </a:xfrm>
            <a:custGeom>
              <a:avLst/>
              <a:gdLst>
                <a:gd name="T0" fmla="*/ 8 w 16"/>
                <a:gd name="T1" fmla="*/ 6 h 22"/>
                <a:gd name="T2" fmla="*/ 12 w 16"/>
                <a:gd name="T3" fmla="*/ 8 h 22"/>
                <a:gd name="T4" fmla="*/ 12 w 16"/>
                <a:gd name="T5" fmla="*/ 6 h 22"/>
                <a:gd name="T6" fmla="*/ 12 w 16"/>
                <a:gd name="T7" fmla="*/ 0 h 22"/>
                <a:gd name="T8" fmla="*/ 16 w 16"/>
                <a:gd name="T9" fmla="*/ 0 h 22"/>
                <a:gd name="T10" fmla="*/ 16 w 16"/>
                <a:gd name="T11" fmla="*/ 22 h 22"/>
                <a:gd name="T12" fmla="*/ 13 w 16"/>
                <a:gd name="T13" fmla="*/ 22 h 22"/>
                <a:gd name="T14" fmla="*/ 13 w 16"/>
                <a:gd name="T15" fmla="*/ 20 h 22"/>
                <a:gd name="T16" fmla="*/ 12 w 16"/>
                <a:gd name="T17" fmla="*/ 20 h 22"/>
                <a:gd name="T18" fmla="*/ 7 w 16"/>
                <a:gd name="T19" fmla="*/ 22 h 22"/>
                <a:gd name="T20" fmla="*/ 0 w 16"/>
                <a:gd name="T21" fmla="*/ 14 h 22"/>
                <a:gd name="T22" fmla="*/ 8 w 16"/>
                <a:gd name="T23" fmla="*/ 6 h 22"/>
                <a:gd name="T24" fmla="*/ 8 w 16"/>
                <a:gd name="T25" fmla="*/ 19 h 22"/>
                <a:gd name="T26" fmla="*/ 12 w 16"/>
                <a:gd name="T27" fmla="*/ 18 h 22"/>
                <a:gd name="T28" fmla="*/ 12 w 16"/>
                <a:gd name="T29" fmla="*/ 11 h 22"/>
                <a:gd name="T30" fmla="*/ 8 w 16"/>
                <a:gd name="T31" fmla="*/ 9 h 22"/>
                <a:gd name="T32" fmla="*/ 4 w 16"/>
                <a:gd name="T33" fmla="*/ 14 h 22"/>
                <a:gd name="T34" fmla="*/ 8 w 16"/>
                <a:gd name="T35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22">
                  <a:moveTo>
                    <a:pt x="8" y="6"/>
                  </a:moveTo>
                  <a:cubicBezTo>
                    <a:pt x="10" y="6"/>
                    <a:pt x="11" y="7"/>
                    <a:pt x="12" y="8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3" y="22"/>
                    <a:pt x="0" y="19"/>
                    <a:pt x="0" y="14"/>
                  </a:cubicBezTo>
                  <a:cubicBezTo>
                    <a:pt x="0" y="9"/>
                    <a:pt x="4" y="6"/>
                    <a:pt x="8" y="6"/>
                  </a:cubicBezTo>
                  <a:moveTo>
                    <a:pt x="8" y="19"/>
                  </a:moveTo>
                  <a:cubicBezTo>
                    <a:pt x="10" y="19"/>
                    <a:pt x="11" y="19"/>
                    <a:pt x="12" y="18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0"/>
                    <a:pt x="10" y="9"/>
                    <a:pt x="8" y="9"/>
                  </a:cubicBezTo>
                  <a:cubicBezTo>
                    <a:pt x="6" y="9"/>
                    <a:pt x="4" y="11"/>
                    <a:pt x="4" y="14"/>
                  </a:cubicBezTo>
                  <a:cubicBezTo>
                    <a:pt x="4" y="17"/>
                    <a:pt x="6" y="19"/>
                    <a:pt x="8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8" name="Freeform 98"/>
            <p:cNvSpPr>
              <a:spLocks noEditPoints="1"/>
            </p:cNvSpPr>
            <p:nvPr/>
          </p:nvSpPr>
          <p:spPr bwMode="auto">
            <a:xfrm>
              <a:off x="10406856" y="1169193"/>
              <a:ext cx="60325" cy="60325"/>
            </a:xfrm>
            <a:custGeom>
              <a:avLst/>
              <a:gdLst>
                <a:gd name="T0" fmla="*/ 9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5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6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9 w 16"/>
                <a:gd name="T19" fmla="*/ 0 h 16"/>
                <a:gd name="T20" fmla="*/ 13 w 16"/>
                <a:gd name="T21" fmla="*/ 7 h 16"/>
                <a:gd name="T22" fmla="*/ 9 w 16"/>
                <a:gd name="T23" fmla="*/ 3 h 16"/>
                <a:gd name="T24" fmla="*/ 5 w 16"/>
                <a:gd name="T25" fmla="*/ 7 h 16"/>
                <a:gd name="T26" fmla="*/ 13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4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3" y="13"/>
                    <a:pt x="14" y="1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4" y="15"/>
                    <a:pt x="12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9" y="0"/>
                  </a:cubicBezTo>
                  <a:moveTo>
                    <a:pt x="13" y="7"/>
                  </a:moveTo>
                  <a:cubicBezTo>
                    <a:pt x="13" y="5"/>
                    <a:pt x="11" y="3"/>
                    <a:pt x="9" y="3"/>
                  </a:cubicBezTo>
                  <a:cubicBezTo>
                    <a:pt x="7" y="3"/>
                    <a:pt x="5" y="4"/>
                    <a:pt x="5" y="7"/>
                  </a:cubicBezTo>
                  <a:lnTo>
                    <a:pt x="1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9" name="Freeform 99"/>
            <p:cNvSpPr/>
            <p:nvPr/>
          </p:nvSpPr>
          <p:spPr bwMode="auto">
            <a:xfrm>
              <a:off x="10481468" y="1169193"/>
              <a:ext cx="98425" cy="60325"/>
            </a:xfrm>
            <a:custGeom>
              <a:avLst/>
              <a:gdLst>
                <a:gd name="T0" fmla="*/ 0 w 26"/>
                <a:gd name="T1" fmla="*/ 1 h 16"/>
                <a:gd name="T2" fmla="*/ 4 w 26"/>
                <a:gd name="T3" fmla="*/ 1 h 16"/>
                <a:gd name="T4" fmla="*/ 4 w 26"/>
                <a:gd name="T5" fmla="*/ 3 h 16"/>
                <a:gd name="T6" fmla="*/ 4 w 26"/>
                <a:gd name="T7" fmla="*/ 3 h 16"/>
                <a:gd name="T8" fmla="*/ 10 w 26"/>
                <a:gd name="T9" fmla="*/ 0 h 16"/>
                <a:gd name="T10" fmla="*/ 15 w 26"/>
                <a:gd name="T11" fmla="*/ 3 h 16"/>
                <a:gd name="T12" fmla="*/ 21 w 26"/>
                <a:gd name="T13" fmla="*/ 0 h 16"/>
                <a:gd name="T14" fmla="*/ 26 w 26"/>
                <a:gd name="T15" fmla="*/ 6 h 16"/>
                <a:gd name="T16" fmla="*/ 26 w 26"/>
                <a:gd name="T17" fmla="*/ 16 h 16"/>
                <a:gd name="T18" fmla="*/ 22 w 26"/>
                <a:gd name="T19" fmla="*/ 16 h 16"/>
                <a:gd name="T20" fmla="*/ 22 w 26"/>
                <a:gd name="T21" fmla="*/ 7 h 16"/>
                <a:gd name="T22" fmla="*/ 19 w 26"/>
                <a:gd name="T23" fmla="*/ 3 h 16"/>
                <a:gd name="T24" fmla="*/ 15 w 26"/>
                <a:gd name="T25" fmla="*/ 5 h 16"/>
                <a:gd name="T26" fmla="*/ 15 w 26"/>
                <a:gd name="T27" fmla="*/ 16 h 16"/>
                <a:gd name="T28" fmla="*/ 11 w 26"/>
                <a:gd name="T29" fmla="*/ 16 h 16"/>
                <a:gd name="T30" fmla="*/ 11 w 26"/>
                <a:gd name="T31" fmla="*/ 7 h 16"/>
                <a:gd name="T32" fmla="*/ 8 w 26"/>
                <a:gd name="T33" fmla="*/ 3 h 16"/>
                <a:gd name="T34" fmla="*/ 4 w 26"/>
                <a:gd name="T35" fmla="*/ 5 h 16"/>
                <a:gd name="T36" fmla="*/ 4 w 26"/>
                <a:gd name="T37" fmla="*/ 16 h 16"/>
                <a:gd name="T38" fmla="*/ 0 w 26"/>
                <a:gd name="T39" fmla="*/ 16 h 16"/>
                <a:gd name="T40" fmla="*/ 0 w 26"/>
                <a:gd name="T4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16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7" y="0"/>
                    <a:pt x="10" y="0"/>
                  </a:cubicBezTo>
                  <a:cubicBezTo>
                    <a:pt x="12" y="0"/>
                    <a:pt x="14" y="1"/>
                    <a:pt x="15" y="3"/>
                  </a:cubicBezTo>
                  <a:cubicBezTo>
                    <a:pt x="16" y="2"/>
                    <a:pt x="18" y="0"/>
                    <a:pt x="21" y="0"/>
                  </a:cubicBezTo>
                  <a:cubicBezTo>
                    <a:pt x="24" y="0"/>
                    <a:pt x="26" y="3"/>
                    <a:pt x="26" y="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4"/>
                    <a:pt x="21" y="3"/>
                    <a:pt x="19" y="3"/>
                  </a:cubicBezTo>
                  <a:cubicBezTo>
                    <a:pt x="18" y="3"/>
                    <a:pt x="17" y="4"/>
                    <a:pt x="15" y="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0" name="Freeform 100"/>
            <p:cNvSpPr/>
            <p:nvPr/>
          </p:nvSpPr>
          <p:spPr bwMode="auto">
            <a:xfrm>
              <a:off x="10591006" y="1172368"/>
              <a:ext cx="63500" cy="79375"/>
            </a:xfrm>
            <a:custGeom>
              <a:avLst/>
              <a:gdLst>
                <a:gd name="T0" fmla="*/ 3 w 17"/>
                <a:gd name="T1" fmla="*/ 18 h 21"/>
                <a:gd name="T2" fmla="*/ 7 w 17"/>
                <a:gd name="T3" fmla="*/ 16 h 21"/>
                <a:gd name="T4" fmla="*/ 7 w 17"/>
                <a:gd name="T5" fmla="*/ 15 h 21"/>
                <a:gd name="T6" fmla="*/ 0 w 17"/>
                <a:gd name="T7" fmla="*/ 0 h 21"/>
                <a:gd name="T8" fmla="*/ 4 w 17"/>
                <a:gd name="T9" fmla="*/ 0 h 21"/>
                <a:gd name="T10" fmla="*/ 7 w 17"/>
                <a:gd name="T11" fmla="*/ 7 h 21"/>
                <a:gd name="T12" fmla="*/ 9 w 17"/>
                <a:gd name="T13" fmla="*/ 11 h 21"/>
                <a:gd name="T14" fmla="*/ 9 w 17"/>
                <a:gd name="T15" fmla="*/ 11 h 21"/>
                <a:gd name="T16" fmla="*/ 11 w 17"/>
                <a:gd name="T17" fmla="*/ 7 h 21"/>
                <a:gd name="T18" fmla="*/ 13 w 17"/>
                <a:gd name="T19" fmla="*/ 0 h 21"/>
                <a:gd name="T20" fmla="*/ 17 w 17"/>
                <a:gd name="T21" fmla="*/ 0 h 21"/>
                <a:gd name="T22" fmla="*/ 11 w 17"/>
                <a:gd name="T23" fmla="*/ 15 h 21"/>
                <a:gd name="T24" fmla="*/ 3 w 17"/>
                <a:gd name="T25" fmla="*/ 21 h 21"/>
                <a:gd name="T26" fmla="*/ 1 w 17"/>
                <a:gd name="T27" fmla="*/ 21 h 21"/>
                <a:gd name="T28" fmla="*/ 2 w 17"/>
                <a:gd name="T29" fmla="*/ 18 h 21"/>
                <a:gd name="T30" fmla="*/ 3 w 17"/>
                <a:gd name="T3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1">
                  <a:moveTo>
                    <a:pt x="3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8"/>
                    <a:pt x="8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9" y="19"/>
                    <a:pt x="7" y="21"/>
                    <a:pt x="3" y="21"/>
                  </a:cubicBezTo>
                  <a:cubicBezTo>
                    <a:pt x="2" y="21"/>
                    <a:pt x="2" y="21"/>
                    <a:pt x="1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1" name="Freeform 101"/>
            <p:cNvSpPr>
              <a:spLocks noEditPoints="1"/>
            </p:cNvSpPr>
            <p:nvPr/>
          </p:nvSpPr>
          <p:spPr bwMode="auto">
            <a:xfrm>
              <a:off x="10692606" y="1169193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17 w 17"/>
                <a:gd name="T3" fmla="*/ 8 h 16"/>
                <a:gd name="T4" fmla="*/ 8 w 17"/>
                <a:gd name="T5" fmla="*/ 16 h 16"/>
                <a:gd name="T6" fmla="*/ 0 w 17"/>
                <a:gd name="T7" fmla="*/ 8 h 16"/>
                <a:gd name="T8" fmla="*/ 8 w 17"/>
                <a:gd name="T9" fmla="*/ 0 h 16"/>
                <a:gd name="T10" fmla="*/ 8 w 17"/>
                <a:gd name="T11" fmla="*/ 13 h 16"/>
                <a:gd name="T12" fmla="*/ 12 w 17"/>
                <a:gd name="T13" fmla="*/ 8 h 16"/>
                <a:gd name="T14" fmla="*/ 8 w 17"/>
                <a:gd name="T15" fmla="*/ 3 h 16"/>
                <a:gd name="T16" fmla="*/ 4 w 17"/>
                <a:gd name="T17" fmla="*/ 8 h 16"/>
                <a:gd name="T18" fmla="*/ 8 w 17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8" y="13"/>
                  </a:moveTo>
                  <a:cubicBezTo>
                    <a:pt x="11" y="13"/>
                    <a:pt x="12" y="11"/>
                    <a:pt x="12" y="8"/>
                  </a:cubicBez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8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2" name="Freeform 102"/>
            <p:cNvSpPr/>
            <p:nvPr/>
          </p:nvSpPr>
          <p:spPr bwMode="auto">
            <a:xfrm>
              <a:off x="10764043" y="1146968"/>
              <a:ext cx="44450" cy="82550"/>
            </a:xfrm>
            <a:custGeom>
              <a:avLst/>
              <a:gdLst>
                <a:gd name="T0" fmla="*/ 11 w 12"/>
                <a:gd name="T1" fmla="*/ 3 h 22"/>
                <a:gd name="T2" fmla="*/ 9 w 12"/>
                <a:gd name="T3" fmla="*/ 3 h 22"/>
                <a:gd name="T4" fmla="*/ 7 w 12"/>
                <a:gd name="T5" fmla="*/ 5 h 22"/>
                <a:gd name="T6" fmla="*/ 7 w 12"/>
                <a:gd name="T7" fmla="*/ 7 h 22"/>
                <a:gd name="T8" fmla="*/ 10 w 12"/>
                <a:gd name="T9" fmla="*/ 7 h 22"/>
                <a:gd name="T10" fmla="*/ 10 w 12"/>
                <a:gd name="T11" fmla="*/ 10 h 22"/>
                <a:gd name="T12" fmla="*/ 7 w 12"/>
                <a:gd name="T13" fmla="*/ 10 h 22"/>
                <a:gd name="T14" fmla="*/ 7 w 12"/>
                <a:gd name="T15" fmla="*/ 22 h 22"/>
                <a:gd name="T16" fmla="*/ 3 w 12"/>
                <a:gd name="T17" fmla="*/ 22 h 22"/>
                <a:gd name="T18" fmla="*/ 3 w 12"/>
                <a:gd name="T19" fmla="*/ 10 h 22"/>
                <a:gd name="T20" fmla="*/ 0 w 12"/>
                <a:gd name="T21" fmla="*/ 10 h 22"/>
                <a:gd name="T22" fmla="*/ 0 w 12"/>
                <a:gd name="T23" fmla="*/ 7 h 22"/>
                <a:gd name="T24" fmla="*/ 3 w 12"/>
                <a:gd name="T25" fmla="*/ 7 h 22"/>
                <a:gd name="T26" fmla="*/ 3 w 12"/>
                <a:gd name="T27" fmla="*/ 5 h 22"/>
                <a:gd name="T28" fmla="*/ 9 w 12"/>
                <a:gd name="T29" fmla="*/ 0 h 22"/>
                <a:gd name="T30" fmla="*/ 12 w 12"/>
                <a:gd name="T31" fmla="*/ 0 h 22"/>
                <a:gd name="T32" fmla="*/ 11 w 12"/>
                <a:gd name="T3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22">
                  <a:moveTo>
                    <a:pt x="11" y="3"/>
                  </a:moveTo>
                  <a:cubicBezTo>
                    <a:pt x="10" y="3"/>
                    <a:pt x="10" y="3"/>
                    <a:pt x="9" y="3"/>
                  </a:cubicBezTo>
                  <a:cubicBezTo>
                    <a:pt x="8" y="3"/>
                    <a:pt x="7" y="3"/>
                    <a:pt x="7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2"/>
                    <a:pt x="4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3" name="Freeform 103"/>
            <p:cNvSpPr/>
            <p:nvPr/>
          </p:nvSpPr>
          <p:spPr bwMode="auto">
            <a:xfrm>
              <a:off x="10833893" y="1150143"/>
              <a:ext cx="68263" cy="79375"/>
            </a:xfrm>
            <a:custGeom>
              <a:avLst/>
              <a:gdLst>
                <a:gd name="T0" fmla="*/ 3 w 18"/>
                <a:gd name="T1" fmla="*/ 16 h 21"/>
                <a:gd name="T2" fmla="*/ 9 w 18"/>
                <a:gd name="T3" fmla="*/ 18 h 21"/>
                <a:gd name="T4" fmla="*/ 13 w 18"/>
                <a:gd name="T5" fmla="*/ 15 h 21"/>
                <a:gd name="T6" fmla="*/ 10 w 18"/>
                <a:gd name="T7" fmla="*/ 13 h 21"/>
                <a:gd name="T8" fmla="*/ 6 w 18"/>
                <a:gd name="T9" fmla="*/ 11 h 21"/>
                <a:gd name="T10" fmla="*/ 2 w 18"/>
                <a:gd name="T11" fmla="*/ 6 h 21"/>
                <a:gd name="T12" fmla="*/ 10 w 18"/>
                <a:gd name="T13" fmla="*/ 0 h 21"/>
                <a:gd name="T14" fmla="*/ 17 w 18"/>
                <a:gd name="T15" fmla="*/ 3 h 21"/>
                <a:gd name="T16" fmla="*/ 15 w 18"/>
                <a:gd name="T17" fmla="*/ 5 h 21"/>
                <a:gd name="T18" fmla="*/ 10 w 18"/>
                <a:gd name="T19" fmla="*/ 4 h 21"/>
                <a:gd name="T20" fmla="*/ 6 w 18"/>
                <a:gd name="T21" fmla="*/ 6 h 21"/>
                <a:gd name="T22" fmla="*/ 10 w 18"/>
                <a:gd name="T23" fmla="*/ 9 h 21"/>
                <a:gd name="T24" fmla="*/ 13 w 18"/>
                <a:gd name="T25" fmla="*/ 10 h 21"/>
                <a:gd name="T26" fmla="*/ 18 w 18"/>
                <a:gd name="T27" fmla="*/ 15 h 21"/>
                <a:gd name="T28" fmla="*/ 9 w 18"/>
                <a:gd name="T29" fmla="*/ 21 h 21"/>
                <a:gd name="T30" fmla="*/ 0 w 18"/>
                <a:gd name="T31" fmla="*/ 18 h 21"/>
                <a:gd name="T32" fmla="*/ 3 w 18"/>
                <a:gd name="T33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21">
                  <a:moveTo>
                    <a:pt x="3" y="16"/>
                  </a:moveTo>
                  <a:cubicBezTo>
                    <a:pt x="5" y="17"/>
                    <a:pt x="7" y="18"/>
                    <a:pt x="9" y="18"/>
                  </a:cubicBezTo>
                  <a:cubicBezTo>
                    <a:pt x="12" y="18"/>
                    <a:pt x="13" y="17"/>
                    <a:pt x="13" y="15"/>
                  </a:cubicBezTo>
                  <a:cubicBezTo>
                    <a:pt x="13" y="14"/>
                    <a:pt x="12" y="13"/>
                    <a:pt x="10" y="1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11"/>
                    <a:pt x="2" y="9"/>
                    <a:pt x="2" y="6"/>
                  </a:cubicBezTo>
                  <a:cubicBezTo>
                    <a:pt x="2" y="3"/>
                    <a:pt x="5" y="0"/>
                    <a:pt x="10" y="0"/>
                  </a:cubicBezTo>
                  <a:cubicBezTo>
                    <a:pt x="12" y="0"/>
                    <a:pt x="15" y="1"/>
                    <a:pt x="17" y="3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7" y="4"/>
                    <a:pt x="6" y="4"/>
                    <a:pt x="6" y="6"/>
                  </a:cubicBezTo>
                  <a:cubicBezTo>
                    <a:pt x="6" y="7"/>
                    <a:pt x="8" y="8"/>
                    <a:pt x="10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6" y="11"/>
                    <a:pt x="18" y="12"/>
                    <a:pt x="18" y="15"/>
                  </a:cubicBezTo>
                  <a:cubicBezTo>
                    <a:pt x="18" y="18"/>
                    <a:pt x="15" y="21"/>
                    <a:pt x="9" y="21"/>
                  </a:cubicBezTo>
                  <a:cubicBezTo>
                    <a:pt x="6" y="21"/>
                    <a:pt x="3" y="20"/>
                    <a:pt x="0" y="18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4" name="Freeform 104"/>
            <p:cNvSpPr/>
            <p:nvPr/>
          </p:nvSpPr>
          <p:spPr bwMode="auto">
            <a:xfrm>
              <a:off x="10910093" y="1169193"/>
              <a:ext cx="55563" cy="60325"/>
            </a:xfrm>
            <a:custGeom>
              <a:avLst/>
              <a:gdLst>
                <a:gd name="T0" fmla="*/ 10 w 15"/>
                <a:gd name="T1" fmla="*/ 0 h 16"/>
                <a:gd name="T2" fmla="*/ 15 w 15"/>
                <a:gd name="T3" fmla="*/ 2 h 16"/>
                <a:gd name="T4" fmla="*/ 13 w 15"/>
                <a:gd name="T5" fmla="*/ 4 h 16"/>
                <a:gd name="T6" fmla="*/ 10 w 15"/>
                <a:gd name="T7" fmla="*/ 3 h 16"/>
                <a:gd name="T8" fmla="*/ 5 w 15"/>
                <a:gd name="T9" fmla="*/ 8 h 16"/>
                <a:gd name="T10" fmla="*/ 10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10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2" y="0"/>
                    <a:pt x="14" y="1"/>
                    <a:pt x="15" y="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7" y="3"/>
                    <a:pt x="5" y="5"/>
                    <a:pt x="5" y="8"/>
                  </a:cubicBezTo>
                  <a:cubicBezTo>
                    <a:pt x="5" y="11"/>
                    <a:pt x="7" y="13"/>
                    <a:pt x="10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5" name="Freeform 105"/>
            <p:cNvSpPr>
              <a:spLocks noEditPoints="1"/>
            </p:cNvSpPr>
            <p:nvPr/>
          </p:nvSpPr>
          <p:spPr bwMode="auto">
            <a:xfrm>
              <a:off x="10976768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1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1 w 5"/>
                <a:gd name="T17" fmla="*/ 22 h 22"/>
                <a:gd name="T18" fmla="*/ 1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1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22"/>
                    <a:pt x="1" y="22"/>
                    <a:pt x="1" y="22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6" name="Freeform 106"/>
            <p:cNvSpPr>
              <a:spLocks noEditPoints="1"/>
            </p:cNvSpPr>
            <p:nvPr/>
          </p:nvSpPr>
          <p:spPr bwMode="auto">
            <a:xfrm>
              <a:off x="11010106" y="1169193"/>
              <a:ext cx="60325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4 w 16"/>
                <a:gd name="T7" fmla="*/ 9 h 16"/>
                <a:gd name="T8" fmla="*/ 9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8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7" y="13"/>
                    <a:pt x="9" y="13"/>
                  </a:cubicBezTo>
                  <a:cubicBezTo>
                    <a:pt x="11" y="13"/>
                    <a:pt x="12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7" name="Freeform 107"/>
            <p:cNvSpPr/>
            <p:nvPr/>
          </p:nvSpPr>
          <p:spPr bwMode="auto">
            <a:xfrm>
              <a:off x="11086306" y="1169193"/>
              <a:ext cx="55563" cy="60325"/>
            </a:xfrm>
            <a:custGeom>
              <a:avLst/>
              <a:gdLst>
                <a:gd name="T0" fmla="*/ 0 w 15"/>
                <a:gd name="T1" fmla="*/ 1 h 16"/>
                <a:gd name="T2" fmla="*/ 3 w 15"/>
                <a:gd name="T3" fmla="*/ 1 h 16"/>
                <a:gd name="T4" fmla="*/ 4 w 15"/>
                <a:gd name="T5" fmla="*/ 3 h 16"/>
                <a:gd name="T6" fmla="*/ 4 w 15"/>
                <a:gd name="T7" fmla="*/ 3 h 16"/>
                <a:gd name="T8" fmla="*/ 10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5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3" y="0"/>
                    <a:pt x="15" y="3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6" y="3"/>
                    <a:pt x="5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8" name="Freeform 108"/>
            <p:cNvSpPr/>
            <p:nvPr/>
          </p:nvSpPr>
          <p:spPr bwMode="auto">
            <a:xfrm>
              <a:off x="11157743" y="1169193"/>
              <a:ext cx="55563" cy="60325"/>
            </a:xfrm>
            <a:custGeom>
              <a:avLst/>
              <a:gdLst>
                <a:gd name="T0" fmla="*/ 9 w 15"/>
                <a:gd name="T1" fmla="*/ 0 h 16"/>
                <a:gd name="T2" fmla="*/ 14 w 15"/>
                <a:gd name="T3" fmla="*/ 2 h 16"/>
                <a:gd name="T4" fmla="*/ 12 w 15"/>
                <a:gd name="T5" fmla="*/ 4 h 16"/>
                <a:gd name="T6" fmla="*/ 9 w 15"/>
                <a:gd name="T7" fmla="*/ 3 h 16"/>
                <a:gd name="T8" fmla="*/ 4 w 15"/>
                <a:gd name="T9" fmla="*/ 8 h 16"/>
                <a:gd name="T10" fmla="*/ 9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9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9" y="0"/>
                  </a:moveTo>
                  <a:cubicBezTo>
                    <a:pt x="11" y="0"/>
                    <a:pt x="13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3"/>
                    <a:pt x="9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9" name="Freeform 109"/>
            <p:cNvSpPr>
              <a:spLocks noEditPoints="1"/>
            </p:cNvSpPr>
            <p:nvPr/>
          </p:nvSpPr>
          <p:spPr bwMode="auto">
            <a:xfrm>
              <a:off x="11216481" y="1169193"/>
              <a:ext cx="60325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4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9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2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9" y="3"/>
                  </a:cubicBezTo>
                  <a:cubicBezTo>
                    <a:pt x="6" y="3"/>
                    <a:pt x="5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0" name="Freeform 110"/>
            <p:cNvSpPr/>
            <p:nvPr/>
          </p:nvSpPr>
          <p:spPr bwMode="auto">
            <a:xfrm>
              <a:off x="11284743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8 w 14"/>
                <a:gd name="T11" fmla="*/ 0 h 16"/>
                <a:gd name="T12" fmla="*/ 14 w 14"/>
                <a:gd name="T13" fmla="*/ 2 h 16"/>
                <a:gd name="T14" fmla="*/ 12 w 14"/>
                <a:gd name="T15" fmla="*/ 4 h 16"/>
                <a:gd name="T16" fmla="*/ 8 w 14"/>
                <a:gd name="T17" fmla="*/ 3 h 16"/>
                <a:gd name="T18" fmla="*/ 5 w 14"/>
                <a:gd name="T19" fmla="*/ 5 h 16"/>
                <a:gd name="T20" fmla="*/ 9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4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4" y="9"/>
                    <a:pt x="1" y="7"/>
                    <a:pt x="1" y="5"/>
                  </a:cubicBezTo>
                  <a:cubicBezTo>
                    <a:pt x="1" y="2"/>
                    <a:pt x="4" y="0"/>
                    <a:pt x="8" y="0"/>
                  </a:cubicBezTo>
                  <a:cubicBezTo>
                    <a:pt x="10" y="0"/>
                    <a:pt x="12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9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7" y="6"/>
                    <a:pt x="9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2" y="16"/>
                    <a:pt x="7" y="16"/>
                  </a:cubicBezTo>
                  <a:cubicBezTo>
                    <a:pt x="4" y="16"/>
                    <a:pt x="2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1" name="Freeform 111"/>
            <p:cNvSpPr>
              <a:spLocks noEditPoints="1"/>
            </p:cNvSpPr>
            <p:nvPr/>
          </p:nvSpPr>
          <p:spPr bwMode="auto">
            <a:xfrm>
              <a:off x="7496968" y="764381"/>
              <a:ext cx="241300" cy="385763"/>
            </a:xfrm>
            <a:custGeom>
              <a:avLst/>
              <a:gdLst>
                <a:gd name="T0" fmla="*/ 55 w 64"/>
                <a:gd name="T1" fmla="*/ 19 h 103"/>
                <a:gd name="T2" fmla="*/ 37 w 64"/>
                <a:gd name="T3" fmla="*/ 17 h 103"/>
                <a:gd name="T4" fmla="*/ 34 w 64"/>
                <a:gd name="T5" fmla="*/ 12 h 103"/>
                <a:gd name="T6" fmla="*/ 32 w 64"/>
                <a:gd name="T7" fmla="*/ 7 h 103"/>
                <a:gd name="T8" fmla="*/ 26 w 64"/>
                <a:gd name="T9" fmla="*/ 2 h 103"/>
                <a:gd name="T10" fmla="*/ 23 w 64"/>
                <a:gd name="T11" fmla="*/ 1 h 103"/>
                <a:gd name="T12" fmla="*/ 18 w 64"/>
                <a:gd name="T13" fmla="*/ 1 h 103"/>
                <a:gd name="T14" fmla="*/ 14 w 64"/>
                <a:gd name="T15" fmla="*/ 0 h 103"/>
                <a:gd name="T16" fmla="*/ 15 w 64"/>
                <a:gd name="T17" fmla="*/ 3 h 103"/>
                <a:gd name="T18" fmla="*/ 16 w 64"/>
                <a:gd name="T19" fmla="*/ 11 h 103"/>
                <a:gd name="T20" fmla="*/ 17 w 64"/>
                <a:gd name="T21" fmla="*/ 20 h 103"/>
                <a:gd name="T22" fmla="*/ 10 w 64"/>
                <a:gd name="T23" fmla="*/ 27 h 103"/>
                <a:gd name="T24" fmla="*/ 8 w 64"/>
                <a:gd name="T25" fmla="*/ 31 h 103"/>
                <a:gd name="T26" fmla="*/ 9 w 64"/>
                <a:gd name="T27" fmla="*/ 32 h 103"/>
                <a:gd name="T28" fmla="*/ 16 w 64"/>
                <a:gd name="T29" fmla="*/ 29 h 103"/>
                <a:gd name="T30" fmla="*/ 17 w 64"/>
                <a:gd name="T31" fmla="*/ 30 h 103"/>
                <a:gd name="T32" fmla="*/ 18 w 64"/>
                <a:gd name="T33" fmla="*/ 32 h 103"/>
                <a:gd name="T34" fmla="*/ 17 w 64"/>
                <a:gd name="T35" fmla="*/ 36 h 103"/>
                <a:gd name="T36" fmla="*/ 17 w 64"/>
                <a:gd name="T37" fmla="*/ 39 h 103"/>
                <a:gd name="T38" fmla="*/ 14 w 64"/>
                <a:gd name="T39" fmla="*/ 39 h 103"/>
                <a:gd name="T40" fmla="*/ 12 w 64"/>
                <a:gd name="T41" fmla="*/ 40 h 103"/>
                <a:gd name="T42" fmla="*/ 10 w 64"/>
                <a:gd name="T43" fmla="*/ 40 h 103"/>
                <a:gd name="T44" fmla="*/ 8 w 64"/>
                <a:gd name="T45" fmla="*/ 39 h 103"/>
                <a:gd name="T46" fmla="*/ 5 w 64"/>
                <a:gd name="T47" fmla="*/ 37 h 103"/>
                <a:gd name="T48" fmla="*/ 0 w 64"/>
                <a:gd name="T49" fmla="*/ 31 h 103"/>
                <a:gd name="T50" fmla="*/ 3 w 64"/>
                <a:gd name="T51" fmla="*/ 46 h 103"/>
                <a:gd name="T52" fmla="*/ 12 w 64"/>
                <a:gd name="T53" fmla="*/ 53 h 103"/>
                <a:gd name="T54" fmla="*/ 14 w 64"/>
                <a:gd name="T55" fmla="*/ 53 h 103"/>
                <a:gd name="T56" fmla="*/ 16 w 64"/>
                <a:gd name="T57" fmla="*/ 52 h 103"/>
                <a:gd name="T58" fmla="*/ 17 w 64"/>
                <a:gd name="T59" fmla="*/ 55 h 103"/>
                <a:gd name="T60" fmla="*/ 17 w 64"/>
                <a:gd name="T61" fmla="*/ 79 h 103"/>
                <a:gd name="T62" fmla="*/ 24 w 64"/>
                <a:gd name="T63" fmla="*/ 102 h 103"/>
                <a:gd name="T64" fmla="*/ 30 w 64"/>
                <a:gd name="T65" fmla="*/ 89 h 103"/>
                <a:gd name="T66" fmla="*/ 30 w 64"/>
                <a:gd name="T67" fmla="*/ 78 h 103"/>
                <a:gd name="T68" fmla="*/ 31 w 64"/>
                <a:gd name="T69" fmla="*/ 73 h 103"/>
                <a:gd name="T70" fmla="*/ 30 w 64"/>
                <a:gd name="T71" fmla="*/ 64 h 103"/>
                <a:gd name="T72" fmla="*/ 31 w 64"/>
                <a:gd name="T73" fmla="*/ 55 h 103"/>
                <a:gd name="T74" fmla="*/ 35 w 64"/>
                <a:gd name="T75" fmla="*/ 50 h 103"/>
                <a:gd name="T76" fmla="*/ 37 w 64"/>
                <a:gd name="T77" fmla="*/ 48 h 103"/>
                <a:gd name="T78" fmla="*/ 41 w 64"/>
                <a:gd name="T79" fmla="*/ 44 h 103"/>
                <a:gd name="T80" fmla="*/ 51 w 64"/>
                <a:gd name="T81" fmla="*/ 39 h 103"/>
                <a:gd name="T82" fmla="*/ 56 w 64"/>
                <a:gd name="T83" fmla="*/ 33 h 103"/>
                <a:gd name="T84" fmla="*/ 58 w 64"/>
                <a:gd name="T85" fmla="*/ 32 h 103"/>
                <a:gd name="T86" fmla="*/ 59 w 64"/>
                <a:gd name="T87" fmla="*/ 31 h 103"/>
                <a:gd name="T88" fmla="*/ 60 w 64"/>
                <a:gd name="T89" fmla="*/ 30 h 103"/>
                <a:gd name="T90" fmla="*/ 64 w 64"/>
                <a:gd name="T91" fmla="*/ 25 h 103"/>
                <a:gd name="T92" fmla="*/ 43 w 64"/>
                <a:gd name="T93" fmla="*/ 27 h 103"/>
                <a:gd name="T94" fmla="*/ 40 w 64"/>
                <a:gd name="T95" fmla="*/ 31 h 103"/>
                <a:gd name="T96" fmla="*/ 38 w 64"/>
                <a:gd name="T97" fmla="*/ 32 h 103"/>
                <a:gd name="T98" fmla="*/ 39 w 64"/>
                <a:gd name="T99" fmla="*/ 34 h 103"/>
                <a:gd name="T100" fmla="*/ 32 w 64"/>
                <a:gd name="T101" fmla="*/ 37 h 103"/>
                <a:gd name="T102" fmla="*/ 33 w 64"/>
                <a:gd name="T103" fmla="*/ 27 h 103"/>
                <a:gd name="T104" fmla="*/ 35 w 64"/>
                <a:gd name="T105" fmla="*/ 25 h 103"/>
                <a:gd name="T106" fmla="*/ 44 w 64"/>
                <a:gd name="T107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103">
                  <a:moveTo>
                    <a:pt x="63" y="24"/>
                  </a:moveTo>
                  <a:cubicBezTo>
                    <a:pt x="62" y="23"/>
                    <a:pt x="62" y="22"/>
                    <a:pt x="61" y="22"/>
                  </a:cubicBezTo>
                  <a:cubicBezTo>
                    <a:pt x="61" y="22"/>
                    <a:pt x="61" y="21"/>
                    <a:pt x="60" y="21"/>
                  </a:cubicBezTo>
                  <a:cubicBezTo>
                    <a:pt x="59" y="21"/>
                    <a:pt x="58" y="20"/>
                    <a:pt x="58" y="20"/>
                  </a:cubicBezTo>
                  <a:cubicBezTo>
                    <a:pt x="57" y="19"/>
                    <a:pt x="56" y="19"/>
                    <a:pt x="55" y="19"/>
                  </a:cubicBezTo>
                  <a:cubicBezTo>
                    <a:pt x="54" y="19"/>
                    <a:pt x="53" y="18"/>
                    <a:pt x="53" y="18"/>
                  </a:cubicBezTo>
                  <a:cubicBezTo>
                    <a:pt x="52" y="18"/>
                    <a:pt x="51" y="18"/>
                    <a:pt x="50" y="18"/>
                  </a:cubicBezTo>
                  <a:cubicBezTo>
                    <a:pt x="49" y="18"/>
                    <a:pt x="47" y="18"/>
                    <a:pt x="46" y="18"/>
                  </a:cubicBezTo>
                  <a:cubicBezTo>
                    <a:pt x="45" y="18"/>
                    <a:pt x="43" y="18"/>
                    <a:pt x="42" y="18"/>
                  </a:cubicBezTo>
                  <a:cubicBezTo>
                    <a:pt x="40" y="18"/>
                    <a:pt x="39" y="17"/>
                    <a:pt x="37" y="17"/>
                  </a:cubicBezTo>
                  <a:cubicBezTo>
                    <a:pt x="37" y="17"/>
                    <a:pt x="36" y="17"/>
                    <a:pt x="36" y="17"/>
                  </a:cubicBezTo>
                  <a:cubicBezTo>
                    <a:pt x="36" y="17"/>
                    <a:pt x="35" y="17"/>
                    <a:pt x="35" y="17"/>
                  </a:cubicBezTo>
                  <a:cubicBezTo>
                    <a:pt x="35" y="17"/>
                    <a:pt x="35" y="16"/>
                    <a:pt x="35" y="16"/>
                  </a:cubicBezTo>
                  <a:cubicBezTo>
                    <a:pt x="35" y="15"/>
                    <a:pt x="35" y="14"/>
                    <a:pt x="34" y="13"/>
                  </a:cubicBezTo>
                  <a:cubicBezTo>
                    <a:pt x="34" y="13"/>
                    <a:pt x="34" y="13"/>
                    <a:pt x="34" y="12"/>
                  </a:cubicBezTo>
                  <a:cubicBezTo>
                    <a:pt x="35" y="12"/>
                    <a:pt x="35" y="11"/>
                    <a:pt x="34" y="11"/>
                  </a:cubicBezTo>
                  <a:cubicBezTo>
                    <a:pt x="34" y="10"/>
                    <a:pt x="34" y="10"/>
                    <a:pt x="34" y="9"/>
                  </a:cubicBezTo>
                  <a:cubicBezTo>
                    <a:pt x="34" y="9"/>
                    <a:pt x="33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2" y="7"/>
                  </a:cubicBezTo>
                  <a:cubicBezTo>
                    <a:pt x="32" y="6"/>
                    <a:pt x="32" y="6"/>
                    <a:pt x="31" y="5"/>
                  </a:cubicBezTo>
                  <a:cubicBezTo>
                    <a:pt x="31" y="5"/>
                    <a:pt x="30" y="4"/>
                    <a:pt x="29" y="4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5" y="2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4" y="1"/>
                    <a:pt x="23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1"/>
                  </a:cubicBezTo>
                  <a:cubicBezTo>
                    <a:pt x="23" y="1"/>
                    <a:pt x="22" y="1"/>
                    <a:pt x="22" y="1"/>
                  </a:cubicBezTo>
                  <a:cubicBezTo>
                    <a:pt x="21" y="1"/>
                    <a:pt x="21" y="1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4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cubicBezTo>
                    <a:pt x="15" y="5"/>
                    <a:pt x="15" y="6"/>
                    <a:pt x="15" y="6"/>
                  </a:cubicBezTo>
                  <a:cubicBezTo>
                    <a:pt x="15" y="7"/>
                    <a:pt x="15" y="7"/>
                    <a:pt x="15" y="8"/>
                  </a:cubicBezTo>
                  <a:cubicBezTo>
                    <a:pt x="16" y="9"/>
                    <a:pt x="16" y="10"/>
                    <a:pt x="16" y="11"/>
                  </a:cubicBezTo>
                  <a:cubicBezTo>
                    <a:pt x="16" y="12"/>
                    <a:pt x="16" y="13"/>
                    <a:pt x="16" y="14"/>
                  </a:cubicBezTo>
                  <a:cubicBezTo>
                    <a:pt x="16" y="14"/>
                    <a:pt x="16" y="15"/>
                    <a:pt x="16" y="15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7" y="18"/>
                    <a:pt x="17" y="19"/>
                    <a:pt x="17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1"/>
                    <a:pt x="16" y="21"/>
                  </a:cubicBezTo>
                  <a:cubicBezTo>
                    <a:pt x="16" y="21"/>
                    <a:pt x="15" y="21"/>
                    <a:pt x="15" y="22"/>
                  </a:cubicBezTo>
                  <a:cubicBezTo>
                    <a:pt x="15" y="22"/>
                    <a:pt x="14" y="23"/>
                    <a:pt x="13" y="23"/>
                  </a:cubicBezTo>
                  <a:cubicBezTo>
                    <a:pt x="13" y="24"/>
                    <a:pt x="12" y="24"/>
                    <a:pt x="12" y="25"/>
                  </a:cubicBezTo>
                  <a:cubicBezTo>
                    <a:pt x="11" y="26"/>
                    <a:pt x="10" y="26"/>
                    <a:pt x="10" y="27"/>
                  </a:cubicBezTo>
                  <a:cubicBezTo>
                    <a:pt x="9" y="27"/>
                    <a:pt x="9" y="28"/>
                    <a:pt x="9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8" y="30"/>
                    <a:pt x="8" y="30"/>
                  </a:cubicBezTo>
                  <a:cubicBezTo>
                    <a:pt x="8" y="30"/>
                    <a:pt x="8" y="30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2"/>
                    <a:pt x="7" y="32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2"/>
                    <a:pt x="9" y="32"/>
                  </a:cubicBezTo>
                  <a:cubicBezTo>
                    <a:pt x="10" y="31"/>
                    <a:pt x="11" y="31"/>
                    <a:pt x="13" y="30"/>
                  </a:cubicBezTo>
                  <a:cubicBezTo>
                    <a:pt x="13" y="30"/>
                    <a:pt x="14" y="29"/>
                    <a:pt x="15" y="29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8" y="31"/>
                    <a:pt x="17" y="31"/>
                  </a:cubicBezTo>
                  <a:cubicBezTo>
                    <a:pt x="17" y="31"/>
                    <a:pt x="17" y="31"/>
                    <a:pt x="18" y="32"/>
                  </a:cubicBezTo>
                  <a:cubicBezTo>
                    <a:pt x="18" y="32"/>
                    <a:pt x="18" y="32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8" y="34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6"/>
                    <a:pt x="17" y="36"/>
                    <a:pt x="17" y="37"/>
                  </a:cubicBezTo>
                  <a:cubicBezTo>
                    <a:pt x="18" y="37"/>
                    <a:pt x="18" y="37"/>
                    <a:pt x="17" y="37"/>
                  </a:cubicBezTo>
                  <a:cubicBezTo>
                    <a:pt x="17" y="37"/>
                    <a:pt x="17" y="37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39"/>
                    <a:pt x="11" y="39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9" y="40"/>
                  </a:cubicBezTo>
                  <a:cubicBezTo>
                    <a:pt x="9" y="40"/>
                    <a:pt x="9" y="40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6" y="38"/>
                  </a:cubicBezTo>
                  <a:cubicBezTo>
                    <a:pt x="6" y="38"/>
                    <a:pt x="6" y="37"/>
                    <a:pt x="5" y="37"/>
                  </a:cubicBezTo>
                  <a:cubicBezTo>
                    <a:pt x="5" y="37"/>
                    <a:pt x="4" y="36"/>
                    <a:pt x="3" y="35"/>
                  </a:cubicBezTo>
                  <a:cubicBezTo>
                    <a:pt x="3" y="34"/>
                    <a:pt x="2" y="34"/>
                    <a:pt x="2" y="33"/>
                  </a:cubicBezTo>
                  <a:cubicBezTo>
                    <a:pt x="1" y="32"/>
                    <a:pt x="1" y="32"/>
                    <a:pt x="1" y="31"/>
                  </a:cubicBezTo>
                  <a:cubicBezTo>
                    <a:pt x="1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0" y="35"/>
                    <a:pt x="0" y="36"/>
                    <a:pt x="0" y="37"/>
                  </a:cubicBezTo>
                  <a:cubicBezTo>
                    <a:pt x="0" y="38"/>
                    <a:pt x="1" y="40"/>
                    <a:pt x="2" y="41"/>
                  </a:cubicBezTo>
                  <a:cubicBezTo>
                    <a:pt x="2" y="43"/>
                    <a:pt x="3" y="44"/>
                    <a:pt x="3" y="46"/>
                  </a:cubicBezTo>
                  <a:cubicBezTo>
                    <a:pt x="4" y="47"/>
                    <a:pt x="5" y="48"/>
                    <a:pt x="6" y="49"/>
                  </a:cubicBezTo>
                  <a:cubicBezTo>
                    <a:pt x="6" y="50"/>
                    <a:pt x="7" y="51"/>
                    <a:pt x="8" y="52"/>
                  </a:cubicBezTo>
                  <a:cubicBezTo>
                    <a:pt x="8" y="52"/>
                    <a:pt x="9" y="53"/>
                    <a:pt x="9" y="53"/>
                  </a:cubicBezTo>
                  <a:cubicBezTo>
                    <a:pt x="10" y="53"/>
                    <a:pt x="10" y="53"/>
                    <a:pt x="11" y="53"/>
                  </a:cubicBezTo>
                  <a:cubicBezTo>
                    <a:pt x="11" y="54"/>
                    <a:pt x="11" y="54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3" y="54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6" y="52"/>
                    <a:pt x="16" y="52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2"/>
                    <a:pt x="17" y="52"/>
                    <a:pt x="17" y="53"/>
                  </a:cubicBezTo>
                  <a:cubicBezTo>
                    <a:pt x="17" y="53"/>
                    <a:pt x="17" y="54"/>
                    <a:pt x="17" y="55"/>
                  </a:cubicBezTo>
                  <a:cubicBezTo>
                    <a:pt x="17" y="56"/>
                    <a:pt x="17" y="57"/>
                    <a:pt x="18" y="58"/>
                  </a:cubicBezTo>
                  <a:cubicBezTo>
                    <a:pt x="18" y="59"/>
                    <a:pt x="18" y="61"/>
                    <a:pt x="18" y="62"/>
                  </a:cubicBezTo>
                  <a:cubicBezTo>
                    <a:pt x="17" y="62"/>
                    <a:pt x="17" y="63"/>
                    <a:pt x="17" y="64"/>
                  </a:cubicBezTo>
                  <a:cubicBezTo>
                    <a:pt x="18" y="67"/>
                    <a:pt x="18" y="70"/>
                    <a:pt x="18" y="74"/>
                  </a:cubicBezTo>
                  <a:cubicBezTo>
                    <a:pt x="17" y="75"/>
                    <a:pt x="17" y="77"/>
                    <a:pt x="17" y="79"/>
                  </a:cubicBezTo>
                  <a:cubicBezTo>
                    <a:pt x="17" y="81"/>
                    <a:pt x="17" y="83"/>
                    <a:pt x="18" y="84"/>
                  </a:cubicBezTo>
                  <a:cubicBezTo>
                    <a:pt x="18" y="87"/>
                    <a:pt x="19" y="90"/>
                    <a:pt x="20" y="92"/>
                  </a:cubicBezTo>
                  <a:cubicBezTo>
                    <a:pt x="21" y="93"/>
                    <a:pt x="21" y="94"/>
                    <a:pt x="21" y="94"/>
                  </a:cubicBezTo>
                  <a:cubicBezTo>
                    <a:pt x="22" y="96"/>
                    <a:pt x="22" y="98"/>
                    <a:pt x="23" y="99"/>
                  </a:cubicBezTo>
                  <a:cubicBezTo>
                    <a:pt x="23" y="100"/>
                    <a:pt x="24" y="101"/>
                    <a:pt x="24" y="102"/>
                  </a:cubicBezTo>
                  <a:cubicBezTo>
                    <a:pt x="25" y="103"/>
                    <a:pt x="25" y="103"/>
                    <a:pt x="26" y="103"/>
                  </a:cubicBezTo>
                  <a:cubicBezTo>
                    <a:pt x="27" y="102"/>
                    <a:pt x="27" y="101"/>
                    <a:pt x="28" y="100"/>
                  </a:cubicBezTo>
                  <a:cubicBezTo>
                    <a:pt x="28" y="99"/>
                    <a:pt x="28" y="99"/>
                    <a:pt x="29" y="98"/>
                  </a:cubicBezTo>
                  <a:cubicBezTo>
                    <a:pt x="29" y="97"/>
                    <a:pt x="29" y="95"/>
                    <a:pt x="29" y="94"/>
                  </a:cubicBezTo>
                  <a:cubicBezTo>
                    <a:pt x="29" y="92"/>
                    <a:pt x="29" y="91"/>
                    <a:pt x="30" y="89"/>
                  </a:cubicBezTo>
                  <a:cubicBezTo>
                    <a:pt x="30" y="87"/>
                    <a:pt x="30" y="85"/>
                    <a:pt x="29" y="83"/>
                  </a:cubicBezTo>
                  <a:cubicBezTo>
                    <a:pt x="29" y="82"/>
                    <a:pt x="29" y="82"/>
                    <a:pt x="29" y="81"/>
                  </a:cubicBezTo>
                  <a:cubicBezTo>
                    <a:pt x="29" y="81"/>
                    <a:pt x="30" y="81"/>
                    <a:pt x="30" y="80"/>
                  </a:cubicBezTo>
                  <a:cubicBezTo>
                    <a:pt x="30" y="80"/>
                    <a:pt x="30" y="80"/>
                    <a:pt x="30" y="79"/>
                  </a:cubicBezTo>
                  <a:cubicBezTo>
                    <a:pt x="30" y="79"/>
                    <a:pt x="30" y="79"/>
                    <a:pt x="30" y="78"/>
                  </a:cubicBezTo>
                  <a:cubicBezTo>
                    <a:pt x="30" y="78"/>
                    <a:pt x="30" y="77"/>
                    <a:pt x="30" y="77"/>
                  </a:cubicBezTo>
                  <a:cubicBezTo>
                    <a:pt x="30" y="77"/>
                    <a:pt x="30" y="77"/>
                    <a:pt x="30" y="76"/>
                  </a:cubicBezTo>
                  <a:cubicBezTo>
                    <a:pt x="30" y="76"/>
                    <a:pt x="30" y="75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74"/>
                    <a:pt x="31" y="73"/>
                    <a:pt x="31" y="73"/>
                  </a:cubicBezTo>
                  <a:cubicBezTo>
                    <a:pt x="30" y="73"/>
                    <a:pt x="30" y="73"/>
                    <a:pt x="30" y="72"/>
                  </a:cubicBezTo>
                  <a:cubicBezTo>
                    <a:pt x="30" y="72"/>
                    <a:pt x="30" y="71"/>
                    <a:pt x="30" y="71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69"/>
                    <a:pt x="30" y="69"/>
                    <a:pt x="30" y="68"/>
                  </a:cubicBezTo>
                  <a:cubicBezTo>
                    <a:pt x="30" y="67"/>
                    <a:pt x="30" y="65"/>
                    <a:pt x="30" y="64"/>
                  </a:cubicBezTo>
                  <a:cubicBezTo>
                    <a:pt x="30" y="62"/>
                    <a:pt x="30" y="61"/>
                    <a:pt x="30" y="60"/>
                  </a:cubicBezTo>
                  <a:cubicBezTo>
                    <a:pt x="30" y="60"/>
                    <a:pt x="30" y="60"/>
                    <a:pt x="30" y="59"/>
                  </a:cubicBezTo>
                  <a:cubicBezTo>
                    <a:pt x="30" y="59"/>
                    <a:pt x="30" y="59"/>
                    <a:pt x="31" y="59"/>
                  </a:cubicBezTo>
                  <a:cubicBezTo>
                    <a:pt x="31" y="58"/>
                    <a:pt x="31" y="58"/>
                    <a:pt x="31" y="57"/>
                  </a:cubicBezTo>
                  <a:cubicBezTo>
                    <a:pt x="30" y="57"/>
                    <a:pt x="30" y="56"/>
                    <a:pt x="31" y="55"/>
                  </a:cubicBezTo>
                  <a:cubicBezTo>
                    <a:pt x="31" y="55"/>
                    <a:pt x="31" y="54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2" y="51"/>
                    <a:pt x="32" y="51"/>
                    <a:pt x="3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4" y="50"/>
                    <a:pt x="34" y="50"/>
                    <a:pt x="35" y="50"/>
                  </a:cubicBezTo>
                  <a:cubicBezTo>
                    <a:pt x="35" y="49"/>
                    <a:pt x="36" y="49"/>
                    <a:pt x="37" y="49"/>
                  </a:cubicBezTo>
                  <a:cubicBezTo>
                    <a:pt x="37" y="49"/>
                    <a:pt x="37" y="49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7" y="47"/>
                    <a:pt x="37" y="46"/>
                  </a:cubicBezTo>
                  <a:cubicBezTo>
                    <a:pt x="38" y="46"/>
                    <a:pt x="39" y="45"/>
                    <a:pt x="40" y="45"/>
                  </a:cubicBezTo>
                  <a:cubicBezTo>
                    <a:pt x="40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3"/>
                    <a:pt x="43" y="43"/>
                    <a:pt x="44" y="42"/>
                  </a:cubicBezTo>
                  <a:cubicBezTo>
                    <a:pt x="45" y="42"/>
                    <a:pt x="45" y="42"/>
                    <a:pt x="46" y="41"/>
                  </a:cubicBezTo>
                  <a:cubicBezTo>
                    <a:pt x="47" y="41"/>
                    <a:pt x="48" y="40"/>
                    <a:pt x="49" y="40"/>
                  </a:cubicBezTo>
                  <a:cubicBezTo>
                    <a:pt x="50" y="40"/>
                    <a:pt x="50" y="40"/>
                    <a:pt x="51" y="39"/>
                  </a:cubicBezTo>
                  <a:cubicBezTo>
                    <a:pt x="52" y="38"/>
                    <a:pt x="53" y="37"/>
                    <a:pt x="54" y="36"/>
                  </a:cubicBezTo>
                  <a:cubicBezTo>
                    <a:pt x="55" y="36"/>
                    <a:pt x="55" y="35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3"/>
                    <a:pt x="58" y="32"/>
                    <a:pt x="58" y="32"/>
                  </a:cubicBezTo>
                  <a:cubicBezTo>
                    <a:pt x="59" y="32"/>
                    <a:pt x="59" y="31"/>
                    <a:pt x="59" y="31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1" y="30"/>
                    <a:pt x="61" y="30"/>
                    <a:pt x="61" y="29"/>
                  </a:cubicBezTo>
                  <a:cubicBezTo>
                    <a:pt x="61" y="29"/>
                    <a:pt x="62" y="29"/>
                    <a:pt x="62" y="28"/>
                  </a:cubicBezTo>
                  <a:cubicBezTo>
                    <a:pt x="62" y="28"/>
                    <a:pt x="62" y="27"/>
                    <a:pt x="63" y="27"/>
                  </a:cubicBezTo>
                  <a:cubicBezTo>
                    <a:pt x="63" y="27"/>
                    <a:pt x="63" y="26"/>
                    <a:pt x="63" y="26"/>
                  </a:cubicBezTo>
                  <a:cubicBezTo>
                    <a:pt x="63" y="26"/>
                    <a:pt x="63" y="25"/>
                    <a:pt x="64" y="25"/>
                  </a:cubicBezTo>
                  <a:cubicBezTo>
                    <a:pt x="64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moveTo>
                    <a:pt x="44" y="26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8"/>
                    <a:pt x="42" y="28"/>
                    <a:pt x="42" y="29"/>
                  </a:cubicBez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9" y="31"/>
                    <a:pt x="39" y="31"/>
                    <a:pt x="39" y="32"/>
                  </a:cubicBezTo>
                  <a:cubicBezTo>
                    <a:pt x="39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9" y="33"/>
                    <a:pt x="39" y="33"/>
                    <a:pt x="40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39" y="34"/>
                    <a:pt x="39" y="34"/>
                  </a:cubicBezTo>
                  <a:cubicBezTo>
                    <a:pt x="38" y="35"/>
                    <a:pt x="37" y="36"/>
                    <a:pt x="36" y="36"/>
                  </a:cubicBezTo>
                  <a:cubicBezTo>
                    <a:pt x="35" y="36"/>
                    <a:pt x="35" y="36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3" y="38"/>
                    <a:pt x="33" y="37"/>
                  </a:cubicBezTo>
                  <a:cubicBezTo>
                    <a:pt x="33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5"/>
                    <a:pt x="32" y="34"/>
                  </a:cubicBezTo>
                  <a:cubicBezTo>
                    <a:pt x="32" y="32"/>
                    <a:pt x="32" y="31"/>
                    <a:pt x="32" y="29"/>
                  </a:cubicBezTo>
                  <a:cubicBezTo>
                    <a:pt x="33" y="29"/>
                    <a:pt x="33" y="28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4" y="25"/>
                    <a:pt x="34" y="25"/>
                  </a:cubicBezTo>
                  <a:cubicBezTo>
                    <a:pt x="34" y="25"/>
                    <a:pt x="35" y="25"/>
                    <a:pt x="35" y="25"/>
                  </a:cubicBezTo>
                  <a:cubicBezTo>
                    <a:pt x="36" y="25"/>
                    <a:pt x="37" y="25"/>
                    <a:pt x="38" y="25"/>
                  </a:cubicBezTo>
                  <a:cubicBezTo>
                    <a:pt x="40" y="25"/>
                    <a:pt x="41" y="25"/>
                    <a:pt x="42" y="25"/>
                  </a:cubicBezTo>
                  <a:cubicBezTo>
                    <a:pt x="43" y="25"/>
                    <a:pt x="43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2" name="Freeform 112"/>
            <p:cNvSpPr/>
            <p:nvPr/>
          </p:nvSpPr>
          <p:spPr bwMode="auto">
            <a:xfrm>
              <a:off x="9151143" y="748506"/>
              <a:ext cx="311150" cy="338138"/>
            </a:xfrm>
            <a:custGeom>
              <a:avLst/>
              <a:gdLst>
                <a:gd name="T0" fmla="*/ 47 w 83"/>
                <a:gd name="T1" fmla="*/ 21 h 90"/>
                <a:gd name="T2" fmla="*/ 42 w 83"/>
                <a:gd name="T3" fmla="*/ 23 h 90"/>
                <a:gd name="T4" fmla="*/ 58 w 83"/>
                <a:gd name="T5" fmla="*/ 9 h 90"/>
                <a:gd name="T6" fmla="*/ 71 w 83"/>
                <a:gd name="T7" fmla="*/ 1 h 90"/>
                <a:gd name="T8" fmla="*/ 57 w 83"/>
                <a:gd name="T9" fmla="*/ 5 h 90"/>
                <a:gd name="T10" fmla="*/ 46 w 83"/>
                <a:gd name="T11" fmla="*/ 12 h 90"/>
                <a:gd name="T12" fmla="*/ 25 w 83"/>
                <a:gd name="T13" fmla="*/ 21 h 90"/>
                <a:gd name="T14" fmla="*/ 28 w 83"/>
                <a:gd name="T15" fmla="*/ 23 h 90"/>
                <a:gd name="T16" fmla="*/ 36 w 83"/>
                <a:gd name="T17" fmla="*/ 20 h 90"/>
                <a:gd name="T18" fmla="*/ 37 w 83"/>
                <a:gd name="T19" fmla="*/ 18 h 90"/>
                <a:gd name="T20" fmla="*/ 47 w 83"/>
                <a:gd name="T21" fmla="*/ 13 h 90"/>
                <a:gd name="T22" fmla="*/ 45 w 83"/>
                <a:gd name="T23" fmla="*/ 15 h 90"/>
                <a:gd name="T24" fmla="*/ 24 w 83"/>
                <a:gd name="T25" fmla="*/ 32 h 90"/>
                <a:gd name="T26" fmla="*/ 1 w 83"/>
                <a:gd name="T27" fmla="*/ 69 h 90"/>
                <a:gd name="T28" fmla="*/ 9 w 83"/>
                <a:gd name="T29" fmla="*/ 57 h 90"/>
                <a:gd name="T30" fmla="*/ 26 w 83"/>
                <a:gd name="T31" fmla="*/ 33 h 90"/>
                <a:gd name="T32" fmla="*/ 25 w 83"/>
                <a:gd name="T33" fmla="*/ 36 h 90"/>
                <a:gd name="T34" fmla="*/ 17 w 83"/>
                <a:gd name="T35" fmla="*/ 47 h 90"/>
                <a:gd name="T36" fmla="*/ 33 w 83"/>
                <a:gd name="T37" fmla="*/ 30 h 90"/>
                <a:gd name="T38" fmla="*/ 71 w 83"/>
                <a:gd name="T39" fmla="*/ 21 h 90"/>
                <a:gd name="T40" fmla="*/ 79 w 83"/>
                <a:gd name="T41" fmla="*/ 26 h 90"/>
                <a:gd name="T42" fmla="*/ 48 w 83"/>
                <a:gd name="T43" fmla="*/ 42 h 90"/>
                <a:gd name="T44" fmla="*/ 33 w 83"/>
                <a:gd name="T45" fmla="*/ 46 h 90"/>
                <a:gd name="T46" fmla="*/ 38 w 83"/>
                <a:gd name="T47" fmla="*/ 53 h 90"/>
                <a:gd name="T48" fmla="*/ 38 w 83"/>
                <a:gd name="T49" fmla="*/ 58 h 90"/>
                <a:gd name="T50" fmla="*/ 33 w 83"/>
                <a:gd name="T51" fmla="*/ 57 h 90"/>
                <a:gd name="T52" fmla="*/ 29 w 83"/>
                <a:gd name="T53" fmla="*/ 63 h 90"/>
                <a:gd name="T54" fmla="*/ 29 w 83"/>
                <a:gd name="T55" fmla="*/ 68 h 90"/>
                <a:gd name="T56" fmla="*/ 34 w 83"/>
                <a:gd name="T57" fmla="*/ 75 h 90"/>
                <a:gd name="T58" fmla="*/ 43 w 83"/>
                <a:gd name="T59" fmla="*/ 72 h 90"/>
                <a:gd name="T60" fmla="*/ 42 w 83"/>
                <a:gd name="T61" fmla="*/ 80 h 90"/>
                <a:gd name="T62" fmla="*/ 33 w 83"/>
                <a:gd name="T63" fmla="*/ 79 h 90"/>
                <a:gd name="T64" fmla="*/ 27 w 83"/>
                <a:gd name="T65" fmla="*/ 75 h 90"/>
                <a:gd name="T66" fmla="*/ 27 w 83"/>
                <a:gd name="T67" fmla="*/ 77 h 90"/>
                <a:gd name="T68" fmla="*/ 30 w 83"/>
                <a:gd name="T69" fmla="*/ 81 h 90"/>
                <a:gd name="T70" fmla="*/ 37 w 83"/>
                <a:gd name="T71" fmla="*/ 88 h 90"/>
                <a:gd name="T72" fmla="*/ 45 w 83"/>
                <a:gd name="T73" fmla="*/ 90 h 90"/>
                <a:gd name="T74" fmla="*/ 50 w 83"/>
                <a:gd name="T75" fmla="*/ 74 h 90"/>
                <a:gd name="T76" fmla="*/ 55 w 83"/>
                <a:gd name="T77" fmla="*/ 71 h 90"/>
                <a:gd name="T78" fmla="*/ 58 w 83"/>
                <a:gd name="T79" fmla="*/ 65 h 90"/>
                <a:gd name="T80" fmla="*/ 57 w 83"/>
                <a:gd name="T81" fmla="*/ 63 h 90"/>
                <a:gd name="T82" fmla="*/ 56 w 83"/>
                <a:gd name="T83" fmla="*/ 61 h 90"/>
                <a:gd name="T84" fmla="*/ 53 w 83"/>
                <a:gd name="T85" fmla="*/ 59 h 90"/>
                <a:gd name="T86" fmla="*/ 50 w 83"/>
                <a:gd name="T87" fmla="*/ 58 h 90"/>
                <a:gd name="T88" fmla="*/ 45 w 83"/>
                <a:gd name="T89" fmla="*/ 52 h 90"/>
                <a:gd name="T90" fmla="*/ 38 w 83"/>
                <a:gd name="T91" fmla="*/ 46 h 90"/>
                <a:gd name="T92" fmla="*/ 54 w 83"/>
                <a:gd name="T93" fmla="*/ 43 h 90"/>
                <a:gd name="T94" fmla="*/ 83 w 83"/>
                <a:gd name="T95" fmla="*/ 2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3" h="90">
                  <a:moveTo>
                    <a:pt x="83" y="21"/>
                  </a:moveTo>
                  <a:cubicBezTo>
                    <a:pt x="81" y="19"/>
                    <a:pt x="80" y="18"/>
                    <a:pt x="78" y="18"/>
                  </a:cubicBezTo>
                  <a:cubicBezTo>
                    <a:pt x="74" y="17"/>
                    <a:pt x="70" y="16"/>
                    <a:pt x="66" y="17"/>
                  </a:cubicBezTo>
                  <a:cubicBezTo>
                    <a:pt x="59" y="17"/>
                    <a:pt x="53" y="19"/>
                    <a:pt x="47" y="21"/>
                  </a:cubicBezTo>
                  <a:cubicBezTo>
                    <a:pt x="45" y="21"/>
                    <a:pt x="44" y="22"/>
                    <a:pt x="43" y="23"/>
                  </a:cubicBezTo>
                  <a:cubicBezTo>
                    <a:pt x="43" y="23"/>
                    <a:pt x="43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3" y="22"/>
                    <a:pt x="44" y="21"/>
                    <a:pt x="44" y="20"/>
                  </a:cubicBezTo>
                  <a:cubicBezTo>
                    <a:pt x="47" y="18"/>
                    <a:pt x="49" y="16"/>
                    <a:pt x="51" y="14"/>
                  </a:cubicBezTo>
                  <a:cubicBezTo>
                    <a:pt x="53" y="12"/>
                    <a:pt x="55" y="10"/>
                    <a:pt x="58" y="9"/>
                  </a:cubicBezTo>
                  <a:cubicBezTo>
                    <a:pt x="61" y="7"/>
                    <a:pt x="64" y="5"/>
                    <a:pt x="67" y="3"/>
                  </a:cubicBezTo>
                  <a:cubicBezTo>
                    <a:pt x="68" y="3"/>
                    <a:pt x="69" y="2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68" y="0"/>
                    <a:pt x="67" y="0"/>
                    <a:pt x="67" y="0"/>
                  </a:cubicBezTo>
                  <a:cubicBezTo>
                    <a:pt x="66" y="0"/>
                    <a:pt x="65" y="1"/>
                    <a:pt x="64" y="1"/>
                  </a:cubicBezTo>
                  <a:cubicBezTo>
                    <a:pt x="61" y="2"/>
                    <a:pt x="59" y="4"/>
                    <a:pt x="57" y="5"/>
                  </a:cubicBezTo>
                  <a:cubicBezTo>
                    <a:pt x="55" y="6"/>
                    <a:pt x="54" y="7"/>
                    <a:pt x="52" y="9"/>
                  </a:cubicBezTo>
                  <a:cubicBezTo>
                    <a:pt x="51" y="10"/>
                    <a:pt x="50" y="10"/>
                    <a:pt x="49" y="11"/>
                  </a:cubicBezTo>
                  <a:cubicBezTo>
                    <a:pt x="48" y="11"/>
                    <a:pt x="47" y="12"/>
                    <a:pt x="46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3" y="13"/>
                    <a:pt x="40" y="14"/>
                    <a:pt x="37" y="15"/>
                  </a:cubicBezTo>
                  <a:cubicBezTo>
                    <a:pt x="34" y="17"/>
                    <a:pt x="31" y="18"/>
                    <a:pt x="27" y="18"/>
                  </a:cubicBezTo>
                  <a:cubicBezTo>
                    <a:pt x="27" y="19"/>
                    <a:pt x="26" y="19"/>
                    <a:pt x="25" y="20"/>
                  </a:cubicBezTo>
                  <a:cubicBezTo>
                    <a:pt x="25" y="20"/>
                    <a:pt x="25" y="20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2"/>
                    <a:pt x="27" y="22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3"/>
                    <a:pt x="29" y="22"/>
                    <a:pt x="29" y="22"/>
                  </a:cubicBezTo>
                  <a:cubicBezTo>
                    <a:pt x="30" y="22"/>
                    <a:pt x="30" y="22"/>
                    <a:pt x="31" y="22"/>
                  </a:cubicBezTo>
                  <a:cubicBezTo>
                    <a:pt x="32" y="22"/>
                    <a:pt x="33" y="22"/>
                    <a:pt x="34" y="21"/>
                  </a:cubicBezTo>
                  <a:cubicBezTo>
                    <a:pt x="35" y="21"/>
                    <a:pt x="35" y="20"/>
                    <a:pt x="36" y="20"/>
                  </a:cubicBezTo>
                  <a:cubicBezTo>
                    <a:pt x="37" y="20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8" y="18"/>
                    <a:pt x="38" y="18"/>
                    <a:pt x="38" y="17"/>
                  </a:cubicBezTo>
                  <a:cubicBezTo>
                    <a:pt x="41" y="16"/>
                    <a:pt x="44" y="14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6" y="14"/>
                    <a:pt x="46" y="15"/>
                    <a:pt x="45" y="15"/>
                  </a:cubicBezTo>
                  <a:cubicBezTo>
                    <a:pt x="43" y="18"/>
                    <a:pt x="40" y="20"/>
                    <a:pt x="38" y="23"/>
                  </a:cubicBezTo>
                  <a:cubicBezTo>
                    <a:pt x="37" y="24"/>
                    <a:pt x="36" y="25"/>
                    <a:pt x="35" y="26"/>
                  </a:cubicBezTo>
                  <a:cubicBezTo>
                    <a:pt x="33" y="27"/>
                    <a:pt x="30" y="29"/>
                    <a:pt x="28" y="30"/>
                  </a:cubicBezTo>
                  <a:cubicBezTo>
                    <a:pt x="26" y="31"/>
                    <a:pt x="25" y="32"/>
                    <a:pt x="24" y="32"/>
                  </a:cubicBezTo>
                  <a:cubicBezTo>
                    <a:pt x="19" y="36"/>
                    <a:pt x="14" y="41"/>
                    <a:pt x="11" y="46"/>
                  </a:cubicBezTo>
                  <a:cubicBezTo>
                    <a:pt x="9" y="49"/>
                    <a:pt x="6" y="53"/>
                    <a:pt x="4" y="56"/>
                  </a:cubicBezTo>
                  <a:cubicBezTo>
                    <a:pt x="2" y="60"/>
                    <a:pt x="1" y="64"/>
                    <a:pt x="0" y="68"/>
                  </a:cubicBezTo>
                  <a:cubicBezTo>
                    <a:pt x="0" y="69"/>
                    <a:pt x="1" y="69"/>
                    <a:pt x="1" y="69"/>
                  </a:cubicBezTo>
                  <a:cubicBezTo>
                    <a:pt x="2" y="70"/>
                    <a:pt x="2" y="70"/>
                    <a:pt x="3" y="70"/>
                  </a:cubicBezTo>
                  <a:cubicBezTo>
                    <a:pt x="3" y="70"/>
                    <a:pt x="4" y="69"/>
                    <a:pt x="4" y="68"/>
                  </a:cubicBezTo>
                  <a:cubicBezTo>
                    <a:pt x="4" y="67"/>
                    <a:pt x="5" y="66"/>
                    <a:pt x="5" y="65"/>
                  </a:cubicBezTo>
                  <a:cubicBezTo>
                    <a:pt x="6" y="62"/>
                    <a:pt x="8" y="60"/>
                    <a:pt x="9" y="57"/>
                  </a:cubicBezTo>
                  <a:cubicBezTo>
                    <a:pt x="10" y="54"/>
                    <a:pt x="12" y="50"/>
                    <a:pt x="14" y="47"/>
                  </a:cubicBezTo>
                  <a:cubicBezTo>
                    <a:pt x="16" y="44"/>
                    <a:pt x="19" y="40"/>
                    <a:pt x="22" y="37"/>
                  </a:cubicBezTo>
                  <a:cubicBezTo>
                    <a:pt x="23" y="36"/>
                    <a:pt x="24" y="35"/>
                    <a:pt x="25" y="34"/>
                  </a:cubicBezTo>
                  <a:cubicBezTo>
                    <a:pt x="26" y="34"/>
                    <a:pt x="26" y="34"/>
                    <a:pt x="26" y="33"/>
                  </a:cubicBezTo>
                  <a:cubicBezTo>
                    <a:pt x="26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5"/>
                    <a:pt x="26" y="35"/>
                    <a:pt x="25" y="36"/>
                  </a:cubicBezTo>
                  <a:cubicBezTo>
                    <a:pt x="23" y="38"/>
                    <a:pt x="21" y="40"/>
                    <a:pt x="19" y="42"/>
                  </a:cubicBezTo>
                  <a:cubicBezTo>
                    <a:pt x="18" y="43"/>
                    <a:pt x="18" y="45"/>
                    <a:pt x="17" y="46"/>
                  </a:cubicBezTo>
                  <a:cubicBezTo>
                    <a:pt x="17" y="46"/>
                    <a:pt x="17" y="46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9" y="44"/>
                    <a:pt x="20" y="42"/>
                    <a:pt x="22" y="41"/>
                  </a:cubicBezTo>
                  <a:cubicBezTo>
                    <a:pt x="25" y="38"/>
                    <a:pt x="28" y="35"/>
                    <a:pt x="31" y="32"/>
                  </a:cubicBezTo>
                  <a:cubicBezTo>
                    <a:pt x="31" y="31"/>
                    <a:pt x="32" y="30"/>
                    <a:pt x="33" y="30"/>
                  </a:cubicBezTo>
                  <a:cubicBezTo>
                    <a:pt x="34" y="29"/>
                    <a:pt x="34" y="29"/>
                    <a:pt x="35" y="29"/>
                  </a:cubicBezTo>
                  <a:cubicBezTo>
                    <a:pt x="36" y="29"/>
                    <a:pt x="38" y="28"/>
                    <a:pt x="39" y="27"/>
                  </a:cubicBezTo>
                  <a:cubicBezTo>
                    <a:pt x="46" y="25"/>
                    <a:pt x="53" y="23"/>
                    <a:pt x="59" y="22"/>
                  </a:cubicBezTo>
                  <a:cubicBezTo>
                    <a:pt x="63" y="21"/>
                    <a:pt x="67" y="21"/>
                    <a:pt x="71" y="21"/>
                  </a:cubicBezTo>
                  <a:cubicBezTo>
                    <a:pt x="72" y="21"/>
                    <a:pt x="73" y="21"/>
                    <a:pt x="75" y="21"/>
                  </a:cubicBezTo>
                  <a:cubicBezTo>
                    <a:pt x="76" y="22"/>
                    <a:pt x="78" y="22"/>
                    <a:pt x="79" y="23"/>
                  </a:cubicBezTo>
                  <a:cubicBezTo>
                    <a:pt x="80" y="23"/>
                    <a:pt x="80" y="24"/>
                    <a:pt x="80" y="24"/>
                  </a:cubicBezTo>
                  <a:cubicBezTo>
                    <a:pt x="80" y="25"/>
                    <a:pt x="79" y="26"/>
                    <a:pt x="79" y="26"/>
                  </a:cubicBezTo>
                  <a:cubicBezTo>
                    <a:pt x="78" y="28"/>
                    <a:pt x="77" y="29"/>
                    <a:pt x="75" y="30"/>
                  </a:cubicBezTo>
                  <a:cubicBezTo>
                    <a:pt x="73" y="32"/>
                    <a:pt x="71" y="34"/>
                    <a:pt x="68" y="35"/>
                  </a:cubicBezTo>
                  <a:cubicBezTo>
                    <a:pt x="63" y="37"/>
                    <a:pt x="59" y="39"/>
                    <a:pt x="54" y="41"/>
                  </a:cubicBezTo>
                  <a:cubicBezTo>
                    <a:pt x="52" y="41"/>
                    <a:pt x="50" y="42"/>
                    <a:pt x="48" y="42"/>
                  </a:cubicBezTo>
                  <a:cubicBezTo>
                    <a:pt x="47" y="43"/>
                    <a:pt x="45" y="43"/>
                    <a:pt x="44" y="43"/>
                  </a:cubicBezTo>
                  <a:cubicBezTo>
                    <a:pt x="42" y="43"/>
                    <a:pt x="39" y="43"/>
                    <a:pt x="37" y="44"/>
                  </a:cubicBezTo>
                  <a:cubicBezTo>
                    <a:pt x="37" y="44"/>
                    <a:pt x="36" y="44"/>
                    <a:pt x="35" y="45"/>
                  </a:cubicBezTo>
                  <a:cubicBezTo>
                    <a:pt x="35" y="45"/>
                    <a:pt x="34" y="46"/>
                    <a:pt x="33" y="46"/>
                  </a:cubicBezTo>
                  <a:cubicBezTo>
                    <a:pt x="33" y="48"/>
                    <a:pt x="32" y="49"/>
                    <a:pt x="33" y="50"/>
                  </a:cubicBezTo>
                  <a:cubicBezTo>
                    <a:pt x="33" y="50"/>
                    <a:pt x="34" y="51"/>
                    <a:pt x="34" y="51"/>
                  </a:cubicBezTo>
                  <a:cubicBezTo>
                    <a:pt x="35" y="51"/>
                    <a:pt x="36" y="51"/>
                    <a:pt x="36" y="51"/>
                  </a:cubicBezTo>
                  <a:cubicBezTo>
                    <a:pt x="37" y="52"/>
                    <a:pt x="38" y="52"/>
                    <a:pt x="38" y="53"/>
                  </a:cubicBezTo>
                  <a:cubicBezTo>
                    <a:pt x="39" y="53"/>
                    <a:pt x="39" y="54"/>
                    <a:pt x="39" y="55"/>
                  </a:cubicBezTo>
                  <a:cubicBezTo>
                    <a:pt x="39" y="55"/>
                    <a:pt x="39" y="56"/>
                    <a:pt x="39" y="57"/>
                  </a:cubicBezTo>
                  <a:cubicBezTo>
                    <a:pt x="39" y="57"/>
                    <a:pt x="39" y="58"/>
                    <a:pt x="39" y="58"/>
                  </a:cubicBezTo>
                  <a:cubicBezTo>
                    <a:pt x="39" y="58"/>
                    <a:pt x="38" y="58"/>
                    <a:pt x="38" y="58"/>
                  </a:cubicBezTo>
                  <a:cubicBezTo>
                    <a:pt x="38" y="58"/>
                    <a:pt x="37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6" y="58"/>
                    <a:pt x="35" y="57"/>
                    <a:pt x="34" y="57"/>
                  </a:cubicBezTo>
                  <a:cubicBezTo>
                    <a:pt x="34" y="57"/>
                    <a:pt x="33" y="57"/>
                    <a:pt x="33" y="57"/>
                  </a:cubicBezTo>
                  <a:cubicBezTo>
                    <a:pt x="32" y="57"/>
                    <a:pt x="31" y="58"/>
                    <a:pt x="31" y="58"/>
                  </a:cubicBezTo>
                  <a:cubicBezTo>
                    <a:pt x="30" y="59"/>
                    <a:pt x="30" y="59"/>
                    <a:pt x="29" y="59"/>
                  </a:cubicBezTo>
                  <a:cubicBezTo>
                    <a:pt x="29" y="59"/>
                    <a:pt x="29" y="60"/>
                    <a:pt x="29" y="60"/>
                  </a:cubicBezTo>
                  <a:cubicBezTo>
                    <a:pt x="29" y="61"/>
                    <a:pt x="29" y="62"/>
                    <a:pt x="29" y="63"/>
                  </a:cubicBezTo>
                  <a:cubicBezTo>
                    <a:pt x="28" y="64"/>
                    <a:pt x="28" y="65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7"/>
                    <a:pt x="28" y="67"/>
                    <a:pt x="29" y="67"/>
                  </a:cubicBezTo>
                  <a:cubicBezTo>
                    <a:pt x="29" y="67"/>
                    <a:pt x="29" y="68"/>
                    <a:pt x="29" y="68"/>
                  </a:cubicBezTo>
                  <a:cubicBezTo>
                    <a:pt x="29" y="68"/>
                    <a:pt x="29" y="69"/>
                    <a:pt x="29" y="69"/>
                  </a:cubicBezTo>
                  <a:cubicBezTo>
                    <a:pt x="29" y="70"/>
                    <a:pt x="29" y="70"/>
                    <a:pt x="30" y="71"/>
                  </a:cubicBezTo>
                  <a:cubicBezTo>
                    <a:pt x="30" y="72"/>
                    <a:pt x="31" y="73"/>
                    <a:pt x="31" y="74"/>
                  </a:cubicBezTo>
                  <a:cubicBezTo>
                    <a:pt x="32" y="74"/>
                    <a:pt x="33" y="75"/>
                    <a:pt x="34" y="75"/>
                  </a:cubicBezTo>
                  <a:cubicBezTo>
                    <a:pt x="35" y="75"/>
                    <a:pt x="35" y="75"/>
                    <a:pt x="36" y="74"/>
                  </a:cubicBezTo>
                  <a:cubicBezTo>
                    <a:pt x="38" y="74"/>
                    <a:pt x="39" y="73"/>
                    <a:pt x="41" y="73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4" y="73"/>
                    <a:pt x="44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5"/>
                    <a:pt x="44" y="76"/>
                    <a:pt x="44" y="77"/>
                  </a:cubicBezTo>
                  <a:cubicBezTo>
                    <a:pt x="43" y="78"/>
                    <a:pt x="43" y="79"/>
                    <a:pt x="42" y="80"/>
                  </a:cubicBezTo>
                  <a:cubicBezTo>
                    <a:pt x="42" y="82"/>
                    <a:pt x="41" y="82"/>
                    <a:pt x="41" y="83"/>
                  </a:cubicBezTo>
                  <a:cubicBezTo>
                    <a:pt x="40" y="83"/>
                    <a:pt x="40" y="83"/>
                    <a:pt x="39" y="83"/>
                  </a:cubicBezTo>
                  <a:cubicBezTo>
                    <a:pt x="38" y="83"/>
                    <a:pt x="37" y="82"/>
                    <a:pt x="36" y="81"/>
                  </a:cubicBezTo>
                  <a:cubicBezTo>
                    <a:pt x="35" y="81"/>
                    <a:pt x="34" y="80"/>
                    <a:pt x="33" y="79"/>
                  </a:cubicBezTo>
                  <a:cubicBezTo>
                    <a:pt x="32" y="79"/>
                    <a:pt x="31" y="78"/>
                    <a:pt x="31" y="78"/>
                  </a:cubicBezTo>
                  <a:cubicBezTo>
                    <a:pt x="31" y="78"/>
                    <a:pt x="30" y="78"/>
                    <a:pt x="30" y="78"/>
                  </a:cubicBezTo>
                  <a:cubicBezTo>
                    <a:pt x="30" y="78"/>
                    <a:pt x="30" y="77"/>
                    <a:pt x="30" y="77"/>
                  </a:cubicBezTo>
                  <a:cubicBezTo>
                    <a:pt x="29" y="77"/>
                    <a:pt x="28" y="76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6" y="75"/>
                    <a:pt x="26" y="75"/>
                    <a:pt x="26" y="76"/>
                  </a:cubicBezTo>
                  <a:cubicBezTo>
                    <a:pt x="27" y="76"/>
                    <a:pt x="27" y="76"/>
                    <a:pt x="27" y="77"/>
                  </a:cubicBezTo>
                  <a:cubicBezTo>
                    <a:pt x="28" y="77"/>
                    <a:pt x="28" y="77"/>
                    <a:pt x="28" y="78"/>
                  </a:cubicBezTo>
                  <a:cubicBezTo>
                    <a:pt x="28" y="78"/>
                    <a:pt x="28" y="79"/>
                    <a:pt x="28" y="79"/>
                  </a:cubicBezTo>
                  <a:cubicBezTo>
                    <a:pt x="29" y="79"/>
                    <a:pt x="29" y="79"/>
                    <a:pt x="29" y="80"/>
                  </a:cubicBezTo>
                  <a:cubicBezTo>
                    <a:pt x="29" y="80"/>
                    <a:pt x="30" y="80"/>
                    <a:pt x="30" y="81"/>
                  </a:cubicBezTo>
                  <a:cubicBezTo>
                    <a:pt x="31" y="81"/>
                    <a:pt x="31" y="82"/>
                    <a:pt x="32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5"/>
                    <a:pt x="34" y="86"/>
                    <a:pt x="35" y="87"/>
                  </a:cubicBezTo>
                  <a:cubicBezTo>
                    <a:pt x="35" y="87"/>
                    <a:pt x="36" y="88"/>
                    <a:pt x="37" y="88"/>
                  </a:cubicBezTo>
                  <a:cubicBezTo>
                    <a:pt x="37" y="88"/>
                    <a:pt x="38" y="88"/>
                    <a:pt x="39" y="89"/>
                  </a:cubicBezTo>
                  <a:cubicBezTo>
                    <a:pt x="39" y="89"/>
                    <a:pt x="40" y="89"/>
                    <a:pt x="40" y="90"/>
                  </a:cubicBezTo>
                  <a:cubicBezTo>
                    <a:pt x="41" y="90"/>
                    <a:pt x="42" y="90"/>
                    <a:pt x="43" y="90"/>
                  </a:cubicBezTo>
                  <a:cubicBezTo>
                    <a:pt x="44" y="90"/>
                    <a:pt x="44" y="90"/>
                    <a:pt x="45" y="90"/>
                  </a:cubicBezTo>
                  <a:cubicBezTo>
                    <a:pt x="46" y="89"/>
                    <a:pt x="47" y="88"/>
                    <a:pt x="48" y="86"/>
                  </a:cubicBezTo>
                  <a:cubicBezTo>
                    <a:pt x="48" y="85"/>
                    <a:pt x="49" y="85"/>
                    <a:pt x="49" y="84"/>
                  </a:cubicBezTo>
                  <a:cubicBezTo>
                    <a:pt x="49" y="82"/>
                    <a:pt x="49" y="81"/>
                    <a:pt x="50" y="80"/>
                  </a:cubicBezTo>
                  <a:cubicBezTo>
                    <a:pt x="50" y="78"/>
                    <a:pt x="50" y="76"/>
                    <a:pt x="50" y="74"/>
                  </a:cubicBezTo>
                  <a:cubicBezTo>
                    <a:pt x="50" y="74"/>
                    <a:pt x="50" y="73"/>
                    <a:pt x="50" y="73"/>
                  </a:cubicBezTo>
                  <a:cubicBezTo>
                    <a:pt x="51" y="72"/>
                    <a:pt x="51" y="72"/>
                    <a:pt x="52" y="72"/>
                  </a:cubicBezTo>
                  <a:cubicBezTo>
                    <a:pt x="53" y="72"/>
                    <a:pt x="54" y="72"/>
                    <a:pt x="55" y="72"/>
                  </a:cubicBezTo>
                  <a:cubicBezTo>
                    <a:pt x="55" y="72"/>
                    <a:pt x="55" y="72"/>
                    <a:pt x="55" y="71"/>
                  </a:cubicBezTo>
                  <a:cubicBezTo>
                    <a:pt x="56" y="71"/>
                    <a:pt x="57" y="70"/>
                    <a:pt x="58" y="69"/>
                  </a:cubicBezTo>
                  <a:cubicBezTo>
                    <a:pt x="58" y="68"/>
                    <a:pt x="58" y="68"/>
                    <a:pt x="58" y="67"/>
                  </a:cubicBezTo>
                  <a:cubicBezTo>
                    <a:pt x="59" y="67"/>
                    <a:pt x="58" y="66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7" y="65"/>
                    <a:pt x="57" y="65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8" y="64"/>
                    <a:pt x="58" y="63"/>
                    <a:pt x="57" y="63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7" y="63"/>
                    <a:pt x="57" y="63"/>
                    <a:pt x="56" y="63"/>
                  </a:cubicBezTo>
                  <a:cubicBezTo>
                    <a:pt x="56" y="63"/>
                    <a:pt x="56" y="63"/>
                    <a:pt x="56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6" y="61"/>
                  </a:cubicBezTo>
                  <a:cubicBezTo>
                    <a:pt x="56" y="61"/>
                    <a:pt x="56" y="61"/>
                    <a:pt x="56" y="60"/>
                  </a:cubicBezTo>
                  <a:cubicBezTo>
                    <a:pt x="56" y="60"/>
                    <a:pt x="55" y="60"/>
                    <a:pt x="55" y="60"/>
                  </a:cubicBezTo>
                  <a:cubicBezTo>
                    <a:pt x="55" y="59"/>
                    <a:pt x="54" y="59"/>
                    <a:pt x="53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8"/>
                    <a:pt x="53" y="58"/>
                    <a:pt x="52" y="58"/>
                  </a:cubicBezTo>
                  <a:cubicBezTo>
                    <a:pt x="52" y="58"/>
                    <a:pt x="52" y="58"/>
                    <a:pt x="51" y="58"/>
                  </a:cubicBezTo>
                  <a:cubicBezTo>
                    <a:pt x="51" y="58"/>
                    <a:pt x="50" y="58"/>
                    <a:pt x="50" y="58"/>
                  </a:cubicBezTo>
                  <a:cubicBezTo>
                    <a:pt x="49" y="58"/>
                    <a:pt x="48" y="58"/>
                    <a:pt x="47" y="57"/>
                  </a:cubicBezTo>
                  <a:cubicBezTo>
                    <a:pt x="47" y="57"/>
                    <a:pt x="46" y="57"/>
                    <a:pt x="46" y="56"/>
                  </a:cubicBezTo>
                  <a:cubicBezTo>
                    <a:pt x="45" y="56"/>
                    <a:pt x="45" y="55"/>
                    <a:pt x="45" y="54"/>
                  </a:cubicBezTo>
                  <a:cubicBezTo>
                    <a:pt x="45" y="54"/>
                    <a:pt x="45" y="53"/>
                    <a:pt x="45" y="52"/>
                  </a:cubicBezTo>
                  <a:cubicBezTo>
                    <a:pt x="44" y="51"/>
                    <a:pt x="44" y="50"/>
                    <a:pt x="43" y="49"/>
                  </a:cubicBezTo>
                  <a:cubicBezTo>
                    <a:pt x="42" y="48"/>
                    <a:pt x="41" y="48"/>
                    <a:pt x="40" y="47"/>
                  </a:cubicBezTo>
                  <a:cubicBezTo>
                    <a:pt x="40" y="47"/>
                    <a:pt x="39" y="47"/>
                    <a:pt x="39" y="47"/>
                  </a:cubicBezTo>
                  <a:cubicBezTo>
                    <a:pt x="39" y="47"/>
                    <a:pt x="38" y="47"/>
                    <a:pt x="38" y="46"/>
                  </a:cubicBezTo>
                  <a:cubicBezTo>
                    <a:pt x="38" y="46"/>
                    <a:pt x="38" y="46"/>
                    <a:pt x="39" y="46"/>
                  </a:cubicBezTo>
                  <a:cubicBezTo>
                    <a:pt x="39" y="46"/>
                    <a:pt x="39" y="46"/>
                    <a:pt x="40" y="46"/>
                  </a:cubicBezTo>
                  <a:cubicBezTo>
                    <a:pt x="43" y="45"/>
                    <a:pt x="45" y="45"/>
                    <a:pt x="48" y="44"/>
                  </a:cubicBezTo>
                  <a:cubicBezTo>
                    <a:pt x="50" y="44"/>
                    <a:pt x="52" y="43"/>
                    <a:pt x="54" y="43"/>
                  </a:cubicBezTo>
                  <a:cubicBezTo>
                    <a:pt x="58" y="42"/>
                    <a:pt x="62" y="40"/>
                    <a:pt x="66" y="38"/>
                  </a:cubicBezTo>
                  <a:cubicBezTo>
                    <a:pt x="69" y="37"/>
                    <a:pt x="71" y="36"/>
                    <a:pt x="73" y="34"/>
                  </a:cubicBezTo>
                  <a:cubicBezTo>
                    <a:pt x="76" y="33"/>
                    <a:pt x="79" y="31"/>
                    <a:pt x="81" y="29"/>
                  </a:cubicBezTo>
                  <a:cubicBezTo>
                    <a:pt x="82" y="27"/>
                    <a:pt x="83" y="26"/>
                    <a:pt x="83" y="24"/>
                  </a:cubicBezTo>
                  <a:cubicBezTo>
                    <a:pt x="83" y="23"/>
                    <a:pt x="83" y="22"/>
                    <a:pt x="83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3" name="Freeform 113"/>
            <p:cNvSpPr>
              <a:spLocks noEditPoints="1"/>
            </p:cNvSpPr>
            <p:nvPr/>
          </p:nvSpPr>
          <p:spPr bwMode="auto">
            <a:xfrm>
              <a:off x="8554243" y="797718"/>
              <a:ext cx="319088" cy="247650"/>
            </a:xfrm>
            <a:custGeom>
              <a:avLst/>
              <a:gdLst>
                <a:gd name="T0" fmla="*/ 39 w 85"/>
                <a:gd name="T1" fmla="*/ 31 h 66"/>
                <a:gd name="T2" fmla="*/ 43 w 85"/>
                <a:gd name="T3" fmla="*/ 24 h 66"/>
                <a:gd name="T4" fmla="*/ 50 w 85"/>
                <a:gd name="T5" fmla="*/ 19 h 66"/>
                <a:gd name="T6" fmla="*/ 50 w 85"/>
                <a:gd name="T7" fmla="*/ 17 h 66"/>
                <a:gd name="T8" fmla="*/ 52 w 85"/>
                <a:gd name="T9" fmla="*/ 17 h 66"/>
                <a:gd name="T10" fmla="*/ 56 w 85"/>
                <a:gd name="T11" fmla="*/ 15 h 66"/>
                <a:gd name="T12" fmla="*/ 62 w 85"/>
                <a:gd name="T13" fmla="*/ 17 h 66"/>
                <a:gd name="T14" fmla="*/ 70 w 85"/>
                <a:gd name="T15" fmla="*/ 11 h 66"/>
                <a:gd name="T16" fmla="*/ 79 w 85"/>
                <a:gd name="T17" fmla="*/ 13 h 66"/>
                <a:gd name="T18" fmla="*/ 69 w 85"/>
                <a:gd name="T19" fmla="*/ 25 h 66"/>
                <a:gd name="T20" fmla="*/ 63 w 85"/>
                <a:gd name="T21" fmla="*/ 29 h 66"/>
                <a:gd name="T22" fmla="*/ 57 w 85"/>
                <a:gd name="T23" fmla="*/ 31 h 66"/>
                <a:gd name="T24" fmla="*/ 67 w 85"/>
                <a:gd name="T25" fmla="*/ 31 h 66"/>
                <a:gd name="T26" fmla="*/ 85 w 85"/>
                <a:gd name="T27" fmla="*/ 13 h 66"/>
                <a:gd name="T28" fmla="*/ 65 w 85"/>
                <a:gd name="T29" fmla="*/ 7 h 66"/>
                <a:gd name="T30" fmla="*/ 60 w 85"/>
                <a:gd name="T31" fmla="*/ 5 h 66"/>
                <a:gd name="T32" fmla="*/ 53 w 85"/>
                <a:gd name="T33" fmla="*/ 0 h 66"/>
                <a:gd name="T34" fmla="*/ 46 w 85"/>
                <a:gd name="T35" fmla="*/ 0 h 66"/>
                <a:gd name="T36" fmla="*/ 45 w 85"/>
                <a:gd name="T37" fmla="*/ 4 h 66"/>
                <a:gd name="T38" fmla="*/ 37 w 85"/>
                <a:gd name="T39" fmla="*/ 14 h 66"/>
                <a:gd name="T40" fmla="*/ 30 w 85"/>
                <a:gd name="T41" fmla="*/ 28 h 66"/>
                <a:gd name="T42" fmla="*/ 27 w 85"/>
                <a:gd name="T43" fmla="*/ 22 h 66"/>
                <a:gd name="T44" fmla="*/ 24 w 85"/>
                <a:gd name="T45" fmla="*/ 13 h 66"/>
                <a:gd name="T46" fmla="*/ 30 w 85"/>
                <a:gd name="T47" fmla="*/ 9 h 66"/>
                <a:gd name="T48" fmla="*/ 31 w 85"/>
                <a:gd name="T49" fmla="*/ 4 h 66"/>
                <a:gd name="T50" fmla="*/ 22 w 85"/>
                <a:gd name="T51" fmla="*/ 7 h 66"/>
                <a:gd name="T52" fmla="*/ 7 w 85"/>
                <a:gd name="T53" fmla="*/ 24 h 66"/>
                <a:gd name="T54" fmla="*/ 1 w 85"/>
                <a:gd name="T55" fmla="*/ 35 h 66"/>
                <a:gd name="T56" fmla="*/ 4 w 85"/>
                <a:gd name="T57" fmla="*/ 37 h 66"/>
                <a:gd name="T58" fmla="*/ 18 w 85"/>
                <a:gd name="T59" fmla="*/ 17 h 66"/>
                <a:gd name="T60" fmla="*/ 22 w 85"/>
                <a:gd name="T61" fmla="*/ 16 h 66"/>
                <a:gd name="T62" fmla="*/ 26 w 85"/>
                <a:gd name="T63" fmla="*/ 33 h 66"/>
                <a:gd name="T64" fmla="*/ 23 w 85"/>
                <a:gd name="T65" fmla="*/ 38 h 66"/>
                <a:gd name="T66" fmla="*/ 20 w 85"/>
                <a:gd name="T67" fmla="*/ 28 h 66"/>
                <a:gd name="T68" fmla="*/ 15 w 85"/>
                <a:gd name="T69" fmla="*/ 29 h 66"/>
                <a:gd name="T70" fmla="*/ 12 w 85"/>
                <a:gd name="T71" fmla="*/ 51 h 66"/>
                <a:gd name="T72" fmla="*/ 12 w 85"/>
                <a:gd name="T73" fmla="*/ 66 h 66"/>
                <a:gd name="T74" fmla="*/ 14 w 85"/>
                <a:gd name="T75" fmla="*/ 65 h 66"/>
                <a:gd name="T76" fmla="*/ 15 w 85"/>
                <a:gd name="T77" fmla="*/ 55 h 66"/>
                <a:gd name="T78" fmla="*/ 16 w 85"/>
                <a:gd name="T79" fmla="*/ 49 h 66"/>
                <a:gd name="T80" fmla="*/ 14 w 85"/>
                <a:gd name="T81" fmla="*/ 52 h 66"/>
                <a:gd name="T82" fmla="*/ 15 w 85"/>
                <a:gd name="T83" fmla="*/ 40 h 66"/>
                <a:gd name="T84" fmla="*/ 17 w 85"/>
                <a:gd name="T85" fmla="*/ 35 h 66"/>
                <a:gd name="T86" fmla="*/ 21 w 85"/>
                <a:gd name="T87" fmla="*/ 45 h 66"/>
                <a:gd name="T88" fmla="*/ 26 w 85"/>
                <a:gd name="T89" fmla="*/ 43 h 66"/>
                <a:gd name="T90" fmla="*/ 30 w 85"/>
                <a:gd name="T91" fmla="*/ 36 h 66"/>
                <a:gd name="T92" fmla="*/ 35 w 85"/>
                <a:gd name="T93" fmla="*/ 38 h 66"/>
                <a:gd name="T94" fmla="*/ 41 w 85"/>
                <a:gd name="T95" fmla="*/ 12 h 66"/>
                <a:gd name="T96" fmla="*/ 49 w 85"/>
                <a:gd name="T97" fmla="*/ 9 h 66"/>
                <a:gd name="T98" fmla="*/ 53 w 85"/>
                <a:gd name="T99" fmla="*/ 13 h 66"/>
                <a:gd name="T100" fmla="*/ 40 w 85"/>
                <a:gd name="T101" fmla="*/ 2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" h="66">
                  <a:moveTo>
                    <a:pt x="37" y="37"/>
                  </a:moveTo>
                  <a:cubicBezTo>
                    <a:pt x="37" y="36"/>
                    <a:pt x="38" y="36"/>
                    <a:pt x="38" y="35"/>
                  </a:cubicBezTo>
                  <a:cubicBezTo>
                    <a:pt x="38" y="35"/>
                    <a:pt x="38" y="35"/>
                    <a:pt x="38" y="34"/>
                  </a:cubicBezTo>
                  <a:cubicBezTo>
                    <a:pt x="39" y="34"/>
                    <a:pt x="39" y="33"/>
                    <a:pt x="39" y="33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0"/>
                    <a:pt x="39" y="30"/>
                  </a:cubicBezTo>
                  <a:cubicBezTo>
                    <a:pt x="39" y="30"/>
                    <a:pt x="39" y="29"/>
                    <a:pt x="40" y="29"/>
                  </a:cubicBezTo>
                  <a:cubicBezTo>
                    <a:pt x="41" y="28"/>
                    <a:pt x="42" y="27"/>
                    <a:pt x="42" y="26"/>
                  </a:cubicBezTo>
                  <a:cubicBezTo>
                    <a:pt x="42" y="26"/>
                    <a:pt x="42" y="25"/>
                    <a:pt x="42" y="25"/>
                  </a:cubicBezTo>
                  <a:cubicBezTo>
                    <a:pt x="43" y="25"/>
                    <a:pt x="43" y="24"/>
                    <a:pt x="43" y="24"/>
                  </a:cubicBezTo>
                  <a:cubicBezTo>
                    <a:pt x="44" y="23"/>
                    <a:pt x="45" y="22"/>
                    <a:pt x="46" y="21"/>
                  </a:cubicBezTo>
                  <a:cubicBezTo>
                    <a:pt x="47" y="21"/>
                    <a:pt x="47" y="20"/>
                    <a:pt x="48" y="20"/>
                  </a:cubicBezTo>
                  <a:cubicBezTo>
                    <a:pt x="49" y="20"/>
                    <a:pt x="49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2" y="17"/>
                  </a:cubicBezTo>
                  <a:cubicBezTo>
                    <a:pt x="52" y="17"/>
                    <a:pt x="52" y="17"/>
                    <a:pt x="53" y="17"/>
                  </a:cubicBezTo>
                  <a:cubicBezTo>
                    <a:pt x="53" y="17"/>
                    <a:pt x="54" y="16"/>
                    <a:pt x="55" y="16"/>
                  </a:cubicBezTo>
                  <a:cubicBezTo>
                    <a:pt x="55" y="16"/>
                    <a:pt x="55" y="16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7" y="16"/>
                    <a:pt x="57" y="16"/>
                    <a:pt x="58" y="16"/>
                  </a:cubicBezTo>
                  <a:cubicBezTo>
                    <a:pt x="58" y="16"/>
                    <a:pt x="59" y="16"/>
                    <a:pt x="59" y="16"/>
                  </a:cubicBezTo>
                  <a:cubicBezTo>
                    <a:pt x="60" y="16"/>
                    <a:pt x="60" y="16"/>
                    <a:pt x="61" y="17"/>
                  </a:cubicBezTo>
                  <a:cubicBezTo>
                    <a:pt x="61" y="17"/>
                    <a:pt x="61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6"/>
                    <a:pt x="63" y="16"/>
                    <a:pt x="63" y="15"/>
                  </a:cubicBezTo>
                  <a:cubicBezTo>
                    <a:pt x="63" y="14"/>
                    <a:pt x="63" y="13"/>
                    <a:pt x="64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5" y="12"/>
                    <a:pt x="66" y="12"/>
                    <a:pt x="66" y="11"/>
                  </a:cubicBezTo>
                  <a:cubicBezTo>
                    <a:pt x="67" y="11"/>
                    <a:pt x="69" y="11"/>
                    <a:pt x="70" y="11"/>
                  </a:cubicBezTo>
                  <a:cubicBezTo>
                    <a:pt x="71" y="11"/>
                    <a:pt x="71" y="11"/>
                    <a:pt x="72" y="11"/>
                  </a:cubicBezTo>
                  <a:cubicBezTo>
                    <a:pt x="74" y="11"/>
                    <a:pt x="75" y="11"/>
                    <a:pt x="77" y="10"/>
                  </a:cubicBezTo>
                  <a:cubicBezTo>
                    <a:pt x="77" y="10"/>
                    <a:pt x="78" y="10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3"/>
                    <a:pt x="79" y="13"/>
                  </a:cubicBezTo>
                  <a:cubicBezTo>
                    <a:pt x="79" y="14"/>
                    <a:pt x="79" y="15"/>
                    <a:pt x="79" y="16"/>
                  </a:cubicBezTo>
                  <a:cubicBezTo>
                    <a:pt x="78" y="17"/>
                    <a:pt x="77" y="19"/>
                    <a:pt x="76" y="20"/>
                  </a:cubicBezTo>
                  <a:cubicBezTo>
                    <a:pt x="75" y="21"/>
                    <a:pt x="74" y="23"/>
                    <a:pt x="73" y="23"/>
                  </a:cubicBezTo>
                  <a:cubicBezTo>
                    <a:pt x="72" y="24"/>
                    <a:pt x="71" y="24"/>
                    <a:pt x="70" y="25"/>
                  </a:cubicBezTo>
                  <a:cubicBezTo>
                    <a:pt x="70" y="25"/>
                    <a:pt x="70" y="25"/>
                    <a:pt x="69" y="25"/>
                  </a:cubicBezTo>
                  <a:cubicBezTo>
                    <a:pt x="69" y="25"/>
                    <a:pt x="69" y="25"/>
                    <a:pt x="68" y="26"/>
                  </a:cubicBezTo>
                  <a:cubicBezTo>
                    <a:pt x="68" y="26"/>
                    <a:pt x="68" y="27"/>
                    <a:pt x="68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4" y="29"/>
                    <a:pt x="63" y="29"/>
                  </a:cubicBezTo>
                  <a:cubicBezTo>
                    <a:pt x="62" y="29"/>
                    <a:pt x="61" y="29"/>
                    <a:pt x="60" y="30"/>
                  </a:cubicBezTo>
                  <a:cubicBezTo>
                    <a:pt x="60" y="30"/>
                    <a:pt x="59" y="30"/>
                    <a:pt x="5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8" y="31"/>
                    <a:pt x="58" y="31"/>
                  </a:cubicBezTo>
                  <a:cubicBezTo>
                    <a:pt x="58" y="31"/>
                    <a:pt x="58" y="31"/>
                    <a:pt x="59" y="31"/>
                  </a:cubicBezTo>
                  <a:cubicBezTo>
                    <a:pt x="60" y="31"/>
                    <a:pt x="61" y="31"/>
                    <a:pt x="62" y="31"/>
                  </a:cubicBezTo>
                  <a:cubicBezTo>
                    <a:pt x="63" y="31"/>
                    <a:pt x="64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70" y="30"/>
                    <a:pt x="71" y="30"/>
                  </a:cubicBezTo>
                  <a:cubicBezTo>
                    <a:pt x="73" y="30"/>
                    <a:pt x="75" y="29"/>
                    <a:pt x="76" y="28"/>
                  </a:cubicBezTo>
                  <a:cubicBezTo>
                    <a:pt x="78" y="27"/>
                    <a:pt x="80" y="25"/>
                    <a:pt x="81" y="24"/>
                  </a:cubicBezTo>
                  <a:cubicBezTo>
                    <a:pt x="83" y="23"/>
                    <a:pt x="84" y="21"/>
                    <a:pt x="84" y="19"/>
                  </a:cubicBezTo>
                  <a:cubicBezTo>
                    <a:pt x="84" y="17"/>
                    <a:pt x="85" y="15"/>
                    <a:pt x="85" y="13"/>
                  </a:cubicBezTo>
                  <a:cubicBezTo>
                    <a:pt x="85" y="12"/>
                    <a:pt x="84" y="11"/>
                    <a:pt x="84" y="10"/>
                  </a:cubicBezTo>
                  <a:cubicBezTo>
                    <a:pt x="84" y="9"/>
                    <a:pt x="83" y="9"/>
                    <a:pt x="83" y="8"/>
                  </a:cubicBezTo>
                  <a:cubicBezTo>
                    <a:pt x="82" y="7"/>
                    <a:pt x="80" y="6"/>
                    <a:pt x="78" y="5"/>
                  </a:cubicBezTo>
                  <a:cubicBezTo>
                    <a:pt x="76" y="5"/>
                    <a:pt x="73" y="5"/>
                    <a:pt x="71" y="6"/>
                  </a:cubicBezTo>
                  <a:cubicBezTo>
                    <a:pt x="69" y="6"/>
                    <a:pt x="67" y="7"/>
                    <a:pt x="65" y="7"/>
                  </a:cubicBezTo>
                  <a:cubicBezTo>
                    <a:pt x="64" y="7"/>
                    <a:pt x="64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2" y="8"/>
                    <a:pt x="62" y="8"/>
                  </a:cubicBezTo>
                  <a:cubicBezTo>
                    <a:pt x="62" y="7"/>
                    <a:pt x="62" y="7"/>
                    <a:pt x="61" y="6"/>
                  </a:cubicBezTo>
                  <a:cubicBezTo>
                    <a:pt x="61" y="6"/>
                    <a:pt x="60" y="5"/>
                    <a:pt x="60" y="5"/>
                  </a:cubicBezTo>
                  <a:cubicBezTo>
                    <a:pt x="59" y="4"/>
                    <a:pt x="59" y="4"/>
                    <a:pt x="58" y="4"/>
                  </a:cubicBezTo>
                  <a:cubicBezTo>
                    <a:pt x="58" y="3"/>
                    <a:pt x="57" y="3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5" y="1"/>
                    <a:pt x="55" y="1"/>
                  </a:cubicBezTo>
                  <a:cubicBezTo>
                    <a:pt x="54" y="1"/>
                    <a:pt x="53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49" y="0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"/>
                    <a:pt x="45" y="2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5" y="4"/>
                  </a:cubicBezTo>
                  <a:cubicBezTo>
                    <a:pt x="45" y="4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4" y="6"/>
                    <a:pt x="44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9"/>
                    <a:pt x="38" y="12"/>
                    <a:pt x="37" y="14"/>
                  </a:cubicBezTo>
                  <a:cubicBezTo>
                    <a:pt x="35" y="17"/>
                    <a:pt x="34" y="19"/>
                    <a:pt x="33" y="22"/>
                  </a:cubicBezTo>
                  <a:cubicBezTo>
                    <a:pt x="33" y="22"/>
                    <a:pt x="33" y="23"/>
                    <a:pt x="33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1" y="25"/>
                    <a:pt x="31" y="26"/>
                  </a:cubicBezTo>
                  <a:cubicBezTo>
                    <a:pt x="31" y="27"/>
                    <a:pt x="30" y="27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6"/>
                    <a:pt x="29" y="26"/>
                    <a:pt x="28" y="25"/>
                  </a:cubicBezTo>
                  <a:cubicBezTo>
                    <a:pt x="28" y="24"/>
                    <a:pt x="27" y="23"/>
                    <a:pt x="27" y="22"/>
                  </a:cubicBezTo>
                  <a:cubicBezTo>
                    <a:pt x="27" y="21"/>
                    <a:pt x="26" y="19"/>
                    <a:pt x="25" y="19"/>
                  </a:cubicBezTo>
                  <a:cubicBezTo>
                    <a:pt x="25" y="17"/>
                    <a:pt x="24" y="16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4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4" y="13"/>
                    <a:pt x="24" y="13"/>
                    <a:pt x="24" y="12"/>
                  </a:cubicBezTo>
                  <a:cubicBezTo>
                    <a:pt x="24" y="12"/>
                    <a:pt x="25" y="12"/>
                    <a:pt x="25" y="12"/>
                  </a:cubicBezTo>
                  <a:cubicBezTo>
                    <a:pt x="25" y="12"/>
                    <a:pt x="26" y="11"/>
                    <a:pt x="27" y="11"/>
                  </a:cubicBezTo>
                  <a:cubicBezTo>
                    <a:pt x="28" y="10"/>
                    <a:pt x="29" y="10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7"/>
                    <a:pt x="31" y="7"/>
                    <a:pt x="31" y="6"/>
                  </a:cubicBezTo>
                  <a:cubicBezTo>
                    <a:pt x="31" y="6"/>
                    <a:pt x="31" y="6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29" y="3"/>
                    <a:pt x="29" y="3"/>
                    <a:pt x="28" y="3"/>
                  </a:cubicBezTo>
                  <a:cubicBezTo>
                    <a:pt x="27" y="4"/>
                    <a:pt x="26" y="4"/>
                    <a:pt x="25" y="5"/>
                  </a:cubicBezTo>
                  <a:cubicBezTo>
                    <a:pt x="24" y="5"/>
                    <a:pt x="23" y="5"/>
                    <a:pt x="23" y="6"/>
                  </a:cubicBezTo>
                  <a:cubicBezTo>
                    <a:pt x="22" y="6"/>
                    <a:pt x="22" y="7"/>
                    <a:pt x="22" y="7"/>
                  </a:cubicBezTo>
                  <a:cubicBezTo>
                    <a:pt x="22" y="7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9"/>
                    <a:pt x="20" y="10"/>
                    <a:pt x="19" y="11"/>
                  </a:cubicBezTo>
                  <a:cubicBezTo>
                    <a:pt x="18" y="11"/>
                    <a:pt x="17" y="12"/>
                    <a:pt x="16" y="13"/>
                  </a:cubicBezTo>
                  <a:cubicBezTo>
                    <a:pt x="13" y="17"/>
                    <a:pt x="10" y="21"/>
                    <a:pt x="7" y="24"/>
                  </a:cubicBezTo>
                  <a:cubicBezTo>
                    <a:pt x="6" y="26"/>
                    <a:pt x="5" y="28"/>
                    <a:pt x="4" y="29"/>
                  </a:cubicBezTo>
                  <a:cubicBezTo>
                    <a:pt x="3" y="31"/>
                    <a:pt x="2" y="32"/>
                    <a:pt x="1" y="33"/>
                  </a:cubicBezTo>
                  <a:cubicBezTo>
                    <a:pt x="1" y="33"/>
                    <a:pt x="0" y="34"/>
                    <a:pt x="1" y="34"/>
                  </a:cubicBezTo>
                  <a:cubicBezTo>
                    <a:pt x="1" y="34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3" y="37"/>
                    <a:pt x="4" y="37"/>
                  </a:cubicBezTo>
                  <a:cubicBezTo>
                    <a:pt x="4" y="36"/>
                    <a:pt x="5" y="35"/>
                    <a:pt x="5" y="34"/>
                  </a:cubicBezTo>
                  <a:cubicBezTo>
                    <a:pt x="6" y="33"/>
                    <a:pt x="7" y="31"/>
                    <a:pt x="8" y="30"/>
                  </a:cubicBezTo>
                  <a:cubicBezTo>
                    <a:pt x="9" y="29"/>
                    <a:pt x="10" y="27"/>
                    <a:pt x="11" y="26"/>
                  </a:cubicBezTo>
                  <a:cubicBezTo>
                    <a:pt x="12" y="25"/>
                    <a:pt x="12" y="24"/>
                    <a:pt x="13" y="22"/>
                  </a:cubicBezTo>
                  <a:cubicBezTo>
                    <a:pt x="14" y="20"/>
                    <a:pt x="16" y="18"/>
                    <a:pt x="18" y="17"/>
                  </a:cubicBezTo>
                  <a:cubicBezTo>
                    <a:pt x="19" y="16"/>
                    <a:pt x="20" y="16"/>
                    <a:pt x="20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8"/>
                    <a:pt x="22" y="19"/>
                    <a:pt x="22" y="20"/>
                  </a:cubicBezTo>
                  <a:cubicBezTo>
                    <a:pt x="23" y="21"/>
                    <a:pt x="23" y="22"/>
                    <a:pt x="24" y="23"/>
                  </a:cubicBezTo>
                  <a:cubicBezTo>
                    <a:pt x="25" y="24"/>
                    <a:pt x="25" y="26"/>
                    <a:pt x="25" y="27"/>
                  </a:cubicBezTo>
                  <a:cubicBezTo>
                    <a:pt x="26" y="29"/>
                    <a:pt x="26" y="31"/>
                    <a:pt x="26" y="33"/>
                  </a:cubicBezTo>
                  <a:cubicBezTo>
                    <a:pt x="26" y="34"/>
                    <a:pt x="26" y="36"/>
                    <a:pt x="25" y="37"/>
                  </a:cubicBezTo>
                  <a:cubicBezTo>
                    <a:pt x="25" y="38"/>
                    <a:pt x="25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3" y="39"/>
                    <a:pt x="23" y="3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2" y="37"/>
                    <a:pt x="22" y="36"/>
                  </a:cubicBezTo>
                  <a:cubicBezTo>
                    <a:pt x="22" y="36"/>
                    <a:pt x="22" y="35"/>
                    <a:pt x="22" y="35"/>
                  </a:cubicBezTo>
                  <a:cubicBezTo>
                    <a:pt x="22" y="34"/>
                    <a:pt x="21" y="33"/>
                    <a:pt x="21" y="32"/>
                  </a:cubicBezTo>
                  <a:cubicBezTo>
                    <a:pt x="21" y="31"/>
                    <a:pt x="21" y="30"/>
                    <a:pt x="21" y="29"/>
                  </a:cubicBezTo>
                  <a:cubicBezTo>
                    <a:pt x="21" y="28"/>
                    <a:pt x="21" y="28"/>
                    <a:pt x="20" y="28"/>
                  </a:cubicBezTo>
                  <a:cubicBezTo>
                    <a:pt x="19" y="27"/>
                    <a:pt x="19" y="27"/>
                    <a:pt x="18" y="27"/>
                  </a:cubicBezTo>
                  <a:cubicBezTo>
                    <a:pt x="18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6" y="28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9"/>
                    <a:pt x="16" y="30"/>
                    <a:pt x="16" y="30"/>
                  </a:cubicBezTo>
                  <a:cubicBezTo>
                    <a:pt x="16" y="30"/>
                    <a:pt x="16" y="31"/>
                    <a:pt x="15" y="31"/>
                  </a:cubicBezTo>
                  <a:cubicBezTo>
                    <a:pt x="15" y="33"/>
                    <a:pt x="15" y="35"/>
                    <a:pt x="14" y="37"/>
                  </a:cubicBezTo>
                  <a:cubicBezTo>
                    <a:pt x="14" y="40"/>
                    <a:pt x="13" y="43"/>
                    <a:pt x="13" y="46"/>
                  </a:cubicBezTo>
                  <a:cubicBezTo>
                    <a:pt x="13" y="48"/>
                    <a:pt x="13" y="49"/>
                    <a:pt x="12" y="51"/>
                  </a:cubicBezTo>
                  <a:cubicBezTo>
                    <a:pt x="12" y="52"/>
                    <a:pt x="12" y="53"/>
                    <a:pt x="12" y="53"/>
                  </a:cubicBezTo>
                  <a:cubicBezTo>
                    <a:pt x="12" y="56"/>
                    <a:pt x="11" y="59"/>
                    <a:pt x="10" y="61"/>
                  </a:cubicBezTo>
                  <a:cubicBezTo>
                    <a:pt x="10" y="62"/>
                    <a:pt x="10" y="63"/>
                    <a:pt x="11" y="63"/>
                  </a:cubicBezTo>
                  <a:cubicBezTo>
                    <a:pt x="11" y="64"/>
                    <a:pt x="11" y="65"/>
                    <a:pt x="11" y="65"/>
                  </a:cubicBezTo>
                  <a:cubicBezTo>
                    <a:pt x="11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5"/>
                    <a:pt x="12" y="66"/>
                    <a:pt x="12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4" y="65"/>
                    <a:pt x="14" y="65"/>
                  </a:cubicBezTo>
                  <a:cubicBezTo>
                    <a:pt x="14" y="64"/>
                    <a:pt x="14" y="64"/>
                    <a:pt x="15" y="64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3"/>
                    <a:pt x="16" y="63"/>
                    <a:pt x="15" y="63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59"/>
                    <a:pt x="16" y="57"/>
                    <a:pt x="15" y="55"/>
                  </a:cubicBezTo>
                  <a:cubicBezTo>
                    <a:pt x="15" y="54"/>
                    <a:pt x="15" y="53"/>
                    <a:pt x="15" y="53"/>
                  </a:cubicBezTo>
                  <a:cubicBezTo>
                    <a:pt x="15" y="52"/>
                    <a:pt x="15" y="52"/>
                    <a:pt x="15" y="51"/>
                  </a:cubicBezTo>
                  <a:cubicBezTo>
                    <a:pt x="16" y="51"/>
                    <a:pt x="16" y="50"/>
                    <a:pt x="16" y="50"/>
                  </a:cubicBezTo>
                  <a:cubicBezTo>
                    <a:pt x="16" y="50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1"/>
                    <a:pt x="14" y="51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3" y="52"/>
                    <a:pt x="13" y="52"/>
                  </a:cubicBezTo>
                  <a:cubicBezTo>
                    <a:pt x="13" y="51"/>
                    <a:pt x="13" y="51"/>
                    <a:pt x="14" y="51"/>
                  </a:cubicBezTo>
                  <a:cubicBezTo>
                    <a:pt x="14" y="50"/>
                    <a:pt x="14" y="49"/>
                    <a:pt x="14" y="48"/>
                  </a:cubicBezTo>
                  <a:cubicBezTo>
                    <a:pt x="14" y="47"/>
                    <a:pt x="15" y="46"/>
                    <a:pt x="15" y="45"/>
                  </a:cubicBezTo>
                  <a:cubicBezTo>
                    <a:pt x="15" y="43"/>
                    <a:pt x="15" y="42"/>
                    <a:pt x="15" y="40"/>
                  </a:cubicBezTo>
                  <a:cubicBezTo>
                    <a:pt x="16" y="38"/>
                    <a:pt x="16" y="36"/>
                    <a:pt x="16" y="34"/>
                  </a:cubicBezTo>
                  <a:cubicBezTo>
                    <a:pt x="16" y="34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4"/>
                    <a:pt x="17" y="35"/>
                  </a:cubicBezTo>
                  <a:cubicBezTo>
                    <a:pt x="17" y="35"/>
                    <a:pt x="17" y="36"/>
                    <a:pt x="18" y="37"/>
                  </a:cubicBezTo>
                  <a:cubicBezTo>
                    <a:pt x="18" y="38"/>
                    <a:pt x="18" y="39"/>
                    <a:pt x="19" y="40"/>
                  </a:cubicBezTo>
                  <a:cubicBezTo>
                    <a:pt x="19" y="40"/>
                    <a:pt x="20" y="41"/>
                    <a:pt x="20" y="42"/>
                  </a:cubicBezTo>
                  <a:cubicBezTo>
                    <a:pt x="20" y="43"/>
                    <a:pt x="20" y="43"/>
                    <a:pt x="20" y="44"/>
                  </a:cubicBezTo>
                  <a:cubicBezTo>
                    <a:pt x="21" y="44"/>
                    <a:pt x="21" y="45"/>
                    <a:pt x="21" y="45"/>
                  </a:cubicBezTo>
                  <a:cubicBezTo>
                    <a:pt x="21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4" y="45"/>
                    <a:pt x="24" y="44"/>
                    <a:pt x="24" y="44"/>
                  </a:cubicBezTo>
                  <a:cubicBezTo>
                    <a:pt x="25" y="44"/>
                    <a:pt x="25" y="44"/>
                    <a:pt x="26" y="43"/>
                  </a:cubicBezTo>
                  <a:cubicBezTo>
                    <a:pt x="27" y="43"/>
                    <a:pt x="27" y="42"/>
                    <a:pt x="28" y="41"/>
                  </a:cubicBezTo>
                  <a:cubicBezTo>
                    <a:pt x="28" y="40"/>
                    <a:pt x="29" y="39"/>
                    <a:pt x="29" y="38"/>
                  </a:cubicBezTo>
                  <a:cubicBezTo>
                    <a:pt x="30" y="37"/>
                    <a:pt x="30" y="37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8"/>
                    <a:pt x="33" y="38"/>
                  </a:cubicBezTo>
                  <a:cubicBezTo>
                    <a:pt x="33" y="39"/>
                    <a:pt x="34" y="39"/>
                    <a:pt x="35" y="38"/>
                  </a:cubicBezTo>
                  <a:cubicBezTo>
                    <a:pt x="36" y="38"/>
                    <a:pt x="36" y="37"/>
                    <a:pt x="37" y="37"/>
                  </a:cubicBezTo>
                  <a:moveTo>
                    <a:pt x="38" y="22"/>
                  </a:moveTo>
                  <a:cubicBezTo>
                    <a:pt x="39" y="21"/>
                    <a:pt x="39" y="20"/>
                    <a:pt x="38" y="19"/>
                  </a:cubicBezTo>
                  <a:cubicBezTo>
                    <a:pt x="38" y="18"/>
                    <a:pt x="38" y="17"/>
                    <a:pt x="39" y="16"/>
                  </a:cubicBezTo>
                  <a:cubicBezTo>
                    <a:pt x="39" y="14"/>
                    <a:pt x="40" y="13"/>
                    <a:pt x="41" y="12"/>
                  </a:cubicBezTo>
                  <a:cubicBezTo>
                    <a:pt x="42" y="11"/>
                    <a:pt x="42" y="10"/>
                    <a:pt x="43" y="9"/>
                  </a:cubicBezTo>
                  <a:cubicBezTo>
                    <a:pt x="43" y="9"/>
                    <a:pt x="44" y="9"/>
                    <a:pt x="44" y="8"/>
                  </a:cubicBezTo>
                  <a:cubicBezTo>
                    <a:pt x="44" y="8"/>
                    <a:pt x="45" y="8"/>
                    <a:pt x="45" y="8"/>
                  </a:cubicBezTo>
                  <a:cubicBezTo>
                    <a:pt x="45" y="8"/>
                    <a:pt x="46" y="8"/>
                    <a:pt x="46" y="8"/>
                  </a:cubicBezTo>
                  <a:cubicBezTo>
                    <a:pt x="47" y="8"/>
                    <a:pt x="48" y="8"/>
                    <a:pt x="49" y="9"/>
                  </a:cubicBezTo>
                  <a:cubicBezTo>
                    <a:pt x="49" y="10"/>
                    <a:pt x="50" y="10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2"/>
                    <a:pt x="51" y="12"/>
                    <a:pt x="52" y="12"/>
                  </a:cubicBezTo>
                  <a:cubicBezTo>
                    <a:pt x="52" y="12"/>
                    <a:pt x="52" y="13"/>
                    <a:pt x="52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2" y="14"/>
                  </a:cubicBezTo>
                  <a:cubicBezTo>
                    <a:pt x="51" y="14"/>
                    <a:pt x="50" y="14"/>
                    <a:pt x="48" y="15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8"/>
                    <a:pt x="43" y="19"/>
                    <a:pt x="42" y="20"/>
                  </a:cubicBezTo>
                  <a:cubicBezTo>
                    <a:pt x="42" y="20"/>
                    <a:pt x="41" y="21"/>
                    <a:pt x="40" y="22"/>
                  </a:cubicBezTo>
                  <a:cubicBezTo>
                    <a:pt x="39" y="22"/>
                    <a:pt x="39" y="22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4" name="Freeform 114"/>
            <p:cNvSpPr/>
            <p:nvPr/>
          </p:nvSpPr>
          <p:spPr bwMode="auto">
            <a:xfrm>
              <a:off x="7981156" y="778668"/>
              <a:ext cx="157163" cy="239713"/>
            </a:xfrm>
            <a:custGeom>
              <a:avLst/>
              <a:gdLst>
                <a:gd name="T0" fmla="*/ 41 w 42"/>
                <a:gd name="T1" fmla="*/ 25 h 64"/>
                <a:gd name="T2" fmla="*/ 38 w 42"/>
                <a:gd name="T3" fmla="*/ 29 h 64"/>
                <a:gd name="T4" fmla="*/ 28 w 42"/>
                <a:gd name="T5" fmla="*/ 43 h 64"/>
                <a:gd name="T6" fmla="*/ 28 w 42"/>
                <a:gd name="T7" fmla="*/ 42 h 64"/>
                <a:gd name="T8" fmla="*/ 30 w 42"/>
                <a:gd name="T9" fmla="*/ 32 h 64"/>
                <a:gd name="T10" fmla="*/ 34 w 42"/>
                <a:gd name="T11" fmla="*/ 30 h 64"/>
                <a:gd name="T12" fmla="*/ 37 w 42"/>
                <a:gd name="T13" fmla="*/ 27 h 64"/>
                <a:gd name="T14" fmla="*/ 35 w 42"/>
                <a:gd name="T15" fmla="*/ 23 h 64"/>
                <a:gd name="T16" fmla="*/ 32 w 42"/>
                <a:gd name="T17" fmla="*/ 21 h 64"/>
                <a:gd name="T18" fmla="*/ 37 w 42"/>
                <a:gd name="T19" fmla="*/ 13 h 64"/>
                <a:gd name="T20" fmla="*/ 35 w 42"/>
                <a:gd name="T21" fmla="*/ 2 h 64"/>
                <a:gd name="T22" fmla="*/ 29 w 42"/>
                <a:gd name="T23" fmla="*/ 2 h 64"/>
                <a:gd name="T24" fmla="*/ 27 w 42"/>
                <a:gd name="T25" fmla="*/ 8 h 64"/>
                <a:gd name="T26" fmla="*/ 25 w 42"/>
                <a:gd name="T27" fmla="*/ 12 h 64"/>
                <a:gd name="T28" fmla="*/ 21 w 42"/>
                <a:gd name="T29" fmla="*/ 19 h 64"/>
                <a:gd name="T30" fmla="*/ 18 w 42"/>
                <a:gd name="T31" fmla="*/ 21 h 64"/>
                <a:gd name="T32" fmla="*/ 12 w 42"/>
                <a:gd name="T33" fmla="*/ 29 h 64"/>
                <a:gd name="T34" fmla="*/ 11 w 42"/>
                <a:gd name="T35" fmla="*/ 32 h 64"/>
                <a:gd name="T36" fmla="*/ 14 w 42"/>
                <a:gd name="T37" fmla="*/ 30 h 64"/>
                <a:gd name="T38" fmla="*/ 20 w 42"/>
                <a:gd name="T39" fmla="*/ 27 h 64"/>
                <a:gd name="T40" fmla="*/ 22 w 42"/>
                <a:gd name="T41" fmla="*/ 27 h 64"/>
                <a:gd name="T42" fmla="*/ 23 w 42"/>
                <a:gd name="T43" fmla="*/ 27 h 64"/>
                <a:gd name="T44" fmla="*/ 24 w 42"/>
                <a:gd name="T45" fmla="*/ 27 h 64"/>
                <a:gd name="T46" fmla="*/ 24 w 42"/>
                <a:gd name="T47" fmla="*/ 29 h 64"/>
                <a:gd name="T48" fmla="*/ 20 w 42"/>
                <a:gd name="T49" fmla="*/ 33 h 64"/>
                <a:gd name="T50" fmla="*/ 12 w 42"/>
                <a:gd name="T51" fmla="*/ 38 h 64"/>
                <a:gd name="T52" fmla="*/ 9 w 42"/>
                <a:gd name="T53" fmla="*/ 39 h 64"/>
                <a:gd name="T54" fmla="*/ 7 w 42"/>
                <a:gd name="T55" fmla="*/ 40 h 64"/>
                <a:gd name="T56" fmla="*/ 4 w 42"/>
                <a:gd name="T57" fmla="*/ 40 h 64"/>
                <a:gd name="T58" fmla="*/ 1 w 42"/>
                <a:gd name="T59" fmla="*/ 42 h 64"/>
                <a:gd name="T60" fmla="*/ 3 w 42"/>
                <a:gd name="T61" fmla="*/ 45 h 64"/>
                <a:gd name="T62" fmla="*/ 4 w 42"/>
                <a:gd name="T63" fmla="*/ 45 h 64"/>
                <a:gd name="T64" fmla="*/ 6 w 42"/>
                <a:gd name="T65" fmla="*/ 45 h 64"/>
                <a:gd name="T66" fmla="*/ 11 w 42"/>
                <a:gd name="T67" fmla="*/ 44 h 64"/>
                <a:gd name="T68" fmla="*/ 14 w 42"/>
                <a:gd name="T69" fmla="*/ 44 h 64"/>
                <a:gd name="T70" fmla="*/ 11 w 42"/>
                <a:gd name="T71" fmla="*/ 49 h 64"/>
                <a:gd name="T72" fmla="*/ 11 w 42"/>
                <a:gd name="T73" fmla="*/ 50 h 64"/>
                <a:gd name="T74" fmla="*/ 8 w 42"/>
                <a:gd name="T75" fmla="*/ 54 h 64"/>
                <a:gd name="T76" fmla="*/ 7 w 42"/>
                <a:gd name="T77" fmla="*/ 52 h 64"/>
                <a:gd name="T78" fmla="*/ 7 w 42"/>
                <a:gd name="T79" fmla="*/ 52 h 64"/>
                <a:gd name="T80" fmla="*/ 7 w 42"/>
                <a:gd name="T81" fmla="*/ 55 h 64"/>
                <a:gd name="T82" fmla="*/ 7 w 42"/>
                <a:gd name="T83" fmla="*/ 55 h 64"/>
                <a:gd name="T84" fmla="*/ 8 w 42"/>
                <a:gd name="T85" fmla="*/ 56 h 64"/>
                <a:gd name="T86" fmla="*/ 9 w 42"/>
                <a:gd name="T87" fmla="*/ 58 h 64"/>
                <a:gd name="T88" fmla="*/ 10 w 42"/>
                <a:gd name="T89" fmla="*/ 58 h 64"/>
                <a:gd name="T90" fmla="*/ 12 w 42"/>
                <a:gd name="T91" fmla="*/ 58 h 64"/>
                <a:gd name="T92" fmla="*/ 13 w 42"/>
                <a:gd name="T93" fmla="*/ 58 h 64"/>
                <a:gd name="T94" fmla="*/ 15 w 42"/>
                <a:gd name="T95" fmla="*/ 58 h 64"/>
                <a:gd name="T96" fmla="*/ 18 w 42"/>
                <a:gd name="T97" fmla="*/ 55 h 64"/>
                <a:gd name="T98" fmla="*/ 20 w 42"/>
                <a:gd name="T99" fmla="*/ 55 h 64"/>
                <a:gd name="T100" fmla="*/ 20 w 42"/>
                <a:gd name="T101" fmla="*/ 60 h 64"/>
                <a:gd name="T102" fmla="*/ 24 w 42"/>
                <a:gd name="T103" fmla="*/ 64 h 64"/>
                <a:gd name="T104" fmla="*/ 29 w 42"/>
                <a:gd name="T105" fmla="*/ 63 h 64"/>
                <a:gd name="T106" fmla="*/ 28 w 42"/>
                <a:gd name="T107" fmla="*/ 55 h 64"/>
                <a:gd name="T108" fmla="*/ 28 w 42"/>
                <a:gd name="T109" fmla="*/ 47 h 64"/>
                <a:gd name="T110" fmla="*/ 32 w 42"/>
                <a:gd name="T111" fmla="*/ 43 h 64"/>
                <a:gd name="T112" fmla="*/ 34 w 42"/>
                <a:gd name="T113" fmla="*/ 39 h 64"/>
                <a:gd name="T114" fmla="*/ 39 w 42"/>
                <a:gd name="T115" fmla="*/ 32 h 64"/>
                <a:gd name="T116" fmla="*/ 39 w 42"/>
                <a:gd name="T117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" h="64">
                  <a:moveTo>
                    <a:pt x="42" y="25"/>
                  </a:moveTo>
                  <a:cubicBezTo>
                    <a:pt x="42" y="25"/>
                    <a:pt x="42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0" y="26"/>
                    <a:pt x="40" y="27"/>
                    <a:pt x="39" y="29"/>
                  </a:cubicBezTo>
                  <a:cubicBezTo>
                    <a:pt x="39" y="29"/>
                    <a:pt x="39" y="29"/>
                    <a:pt x="38" y="29"/>
                  </a:cubicBezTo>
                  <a:cubicBezTo>
                    <a:pt x="37" y="31"/>
                    <a:pt x="36" y="33"/>
                    <a:pt x="35" y="35"/>
                  </a:cubicBezTo>
                  <a:cubicBezTo>
                    <a:pt x="34" y="37"/>
                    <a:pt x="32" y="40"/>
                    <a:pt x="29" y="42"/>
                  </a:cubicBezTo>
                  <a:cubicBezTo>
                    <a:pt x="29" y="42"/>
                    <a:pt x="29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1"/>
                    <a:pt x="28" y="40"/>
                    <a:pt x="28" y="39"/>
                  </a:cubicBezTo>
                  <a:cubicBezTo>
                    <a:pt x="28" y="38"/>
                    <a:pt x="29" y="37"/>
                    <a:pt x="29" y="36"/>
                  </a:cubicBezTo>
                  <a:cubicBezTo>
                    <a:pt x="29" y="35"/>
                    <a:pt x="29" y="33"/>
                    <a:pt x="30" y="32"/>
                  </a:cubicBezTo>
                  <a:cubicBezTo>
                    <a:pt x="30" y="32"/>
                    <a:pt x="31" y="32"/>
                    <a:pt x="31" y="32"/>
                  </a:cubicBezTo>
                  <a:cubicBezTo>
                    <a:pt x="32" y="32"/>
                    <a:pt x="32" y="32"/>
                    <a:pt x="32" y="31"/>
                  </a:cubicBezTo>
                  <a:cubicBezTo>
                    <a:pt x="33" y="31"/>
                    <a:pt x="33" y="31"/>
                    <a:pt x="34" y="30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7" y="28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6"/>
                    <a:pt x="37" y="26"/>
                  </a:cubicBezTo>
                  <a:cubicBezTo>
                    <a:pt x="37" y="25"/>
                    <a:pt x="37" y="24"/>
                    <a:pt x="36" y="24"/>
                  </a:cubicBezTo>
                  <a:cubicBezTo>
                    <a:pt x="36" y="24"/>
                    <a:pt x="35" y="24"/>
                    <a:pt x="35" y="23"/>
                  </a:cubicBezTo>
                  <a:cubicBezTo>
                    <a:pt x="34" y="23"/>
                    <a:pt x="34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2"/>
                    <a:pt x="32" y="22"/>
                    <a:pt x="32" y="21"/>
                  </a:cubicBezTo>
                  <a:cubicBezTo>
                    <a:pt x="32" y="20"/>
                    <a:pt x="33" y="20"/>
                    <a:pt x="34" y="20"/>
                  </a:cubicBezTo>
                  <a:cubicBezTo>
                    <a:pt x="35" y="19"/>
                    <a:pt x="35" y="19"/>
                    <a:pt x="36" y="18"/>
                  </a:cubicBezTo>
                  <a:cubicBezTo>
                    <a:pt x="37" y="16"/>
                    <a:pt x="37" y="14"/>
                    <a:pt x="37" y="13"/>
                  </a:cubicBezTo>
                  <a:cubicBezTo>
                    <a:pt x="37" y="12"/>
                    <a:pt x="37" y="11"/>
                    <a:pt x="37" y="11"/>
                  </a:cubicBezTo>
                  <a:cubicBezTo>
                    <a:pt x="37" y="9"/>
                    <a:pt x="36" y="8"/>
                    <a:pt x="36" y="6"/>
                  </a:cubicBezTo>
                  <a:cubicBezTo>
                    <a:pt x="36" y="5"/>
                    <a:pt x="35" y="4"/>
                    <a:pt x="35" y="2"/>
                  </a:cubicBezTo>
                  <a:cubicBezTo>
                    <a:pt x="34" y="2"/>
                    <a:pt x="34" y="1"/>
                    <a:pt x="33" y="1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30" y="0"/>
                    <a:pt x="29" y="1"/>
                    <a:pt x="29" y="2"/>
                  </a:cubicBezTo>
                  <a:cubicBezTo>
                    <a:pt x="29" y="2"/>
                    <a:pt x="29" y="3"/>
                    <a:pt x="29" y="4"/>
                  </a:cubicBezTo>
                  <a:cubicBezTo>
                    <a:pt x="28" y="4"/>
                    <a:pt x="28" y="5"/>
                    <a:pt x="28" y="6"/>
                  </a:cubicBezTo>
                  <a:cubicBezTo>
                    <a:pt x="28" y="6"/>
                    <a:pt x="27" y="7"/>
                    <a:pt x="27" y="8"/>
                  </a:cubicBezTo>
                  <a:cubicBezTo>
                    <a:pt x="27" y="9"/>
                    <a:pt x="27" y="11"/>
                    <a:pt x="26" y="12"/>
                  </a:cubicBezTo>
                  <a:cubicBezTo>
                    <a:pt x="26" y="12"/>
                    <a:pt x="26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4"/>
                    <a:pt x="23" y="15"/>
                    <a:pt x="22" y="16"/>
                  </a:cubicBezTo>
                  <a:cubicBezTo>
                    <a:pt x="22" y="17"/>
                    <a:pt x="21" y="18"/>
                    <a:pt x="21" y="19"/>
                  </a:cubicBezTo>
                  <a:cubicBezTo>
                    <a:pt x="21" y="19"/>
                    <a:pt x="20" y="19"/>
                    <a:pt x="20" y="20"/>
                  </a:cubicBezTo>
                  <a:cubicBezTo>
                    <a:pt x="20" y="20"/>
                    <a:pt x="20" y="20"/>
                    <a:pt x="19" y="20"/>
                  </a:cubicBezTo>
                  <a:cubicBezTo>
                    <a:pt x="19" y="20"/>
                    <a:pt x="19" y="21"/>
                    <a:pt x="18" y="21"/>
                  </a:cubicBezTo>
                  <a:cubicBezTo>
                    <a:pt x="18" y="22"/>
                    <a:pt x="17" y="23"/>
                    <a:pt x="17" y="23"/>
                  </a:cubicBezTo>
                  <a:cubicBezTo>
                    <a:pt x="16" y="24"/>
                    <a:pt x="15" y="26"/>
                    <a:pt x="14" y="27"/>
                  </a:cubicBezTo>
                  <a:cubicBezTo>
                    <a:pt x="14" y="28"/>
                    <a:pt x="13" y="28"/>
                    <a:pt x="12" y="29"/>
                  </a:cubicBezTo>
                  <a:cubicBezTo>
                    <a:pt x="12" y="29"/>
                    <a:pt x="11" y="30"/>
                    <a:pt x="11" y="30"/>
                  </a:cubicBezTo>
                  <a:cubicBezTo>
                    <a:pt x="11" y="31"/>
                    <a:pt x="11" y="31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2"/>
                    <a:pt x="12" y="32"/>
                  </a:cubicBezTo>
                  <a:cubicBezTo>
                    <a:pt x="12" y="32"/>
                    <a:pt x="12" y="31"/>
                    <a:pt x="12" y="31"/>
                  </a:cubicBezTo>
                  <a:cubicBezTo>
                    <a:pt x="13" y="31"/>
                    <a:pt x="14" y="30"/>
                    <a:pt x="14" y="30"/>
                  </a:cubicBezTo>
                  <a:cubicBezTo>
                    <a:pt x="15" y="29"/>
                    <a:pt x="16" y="29"/>
                    <a:pt x="17" y="28"/>
                  </a:cubicBezTo>
                  <a:cubicBezTo>
                    <a:pt x="18" y="28"/>
                    <a:pt x="18" y="28"/>
                    <a:pt x="19" y="28"/>
                  </a:cubicBezTo>
                  <a:cubicBezTo>
                    <a:pt x="19" y="27"/>
                    <a:pt x="19" y="27"/>
                    <a:pt x="20" y="27"/>
                  </a:cubicBezTo>
                  <a:cubicBezTo>
                    <a:pt x="20" y="27"/>
                    <a:pt x="20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8"/>
                  </a:cubicBezTo>
                  <a:cubicBezTo>
                    <a:pt x="24" y="28"/>
                    <a:pt x="24" y="28"/>
                    <a:pt x="24" y="29"/>
                  </a:cubicBezTo>
                  <a:cubicBezTo>
                    <a:pt x="23" y="29"/>
                    <a:pt x="23" y="30"/>
                    <a:pt x="23" y="30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1" y="33"/>
                    <a:pt x="21" y="33"/>
                    <a:pt x="20" y="33"/>
                  </a:cubicBezTo>
                  <a:cubicBezTo>
                    <a:pt x="20" y="33"/>
                    <a:pt x="19" y="34"/>
                    <a:pt x="19" y="34"/>
                  </a:cubicBezTo>
                  <a:cubicBezTo>
                    <a:pt x="17" y="35"/>
                    <a:pt x="15" y="37"/>
                    <a:pt x="14" y="37"/>
                  </a:cubicBezTo>
                  <a:cubicBezTo>
                    <a:pt x="13" y="38"/>
                    <a:pt x="13" y="38"/>
                    <a:pt x="12" y="38"/>
                  </a:cubicBezTo>
                  <a:cubicBezTo>
                    <a:pt x="12" y="38"/>
                    <a:pt x="11" y="38"/>
                    <a:pt x="11" y="38"/>
                  </a:cubicBezTo>
                  <a:cubicBezTo>
                    <a:pt x="10" y="38"/>
                    <a:pt x="10" y="39"/>
                    <a:pt x="10" y="39"/>
                  </a:cubicBezTo>
                  <a:cubicBezTo>
                    <a:pt x="10" y="39"/>
                    <a:pt x="10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40"/>
                    <a:pt x="8" y="40"/>
                  </a:cubicBezTo>
                  <a:cubicBezTo>
                    <a:pt x="8" y="40"/>
                    <a:pt x="7" y="40"/>
                    <a:pt x="7" y="40"/>
                  </a:cubicBezTo>
                  <a:cubicBezTo>
                    <a:pt x="7" y="40"/>
                    <a:pt x="6" y="40"/>
                    <a:pt x="6" y="40"/>
                  </a:cubicBezTo>
                  <a:cubicBezTo>
                    <a:pt x="6" y="40"/>
                    <a:pt x="5" y="40"/>
                    <a:pt x="5" y="40"/>
                  </a:cubicBezTo>
                  <a:cubicBezTo>
                    <a:pt x="5" y="40"/>
                    <a:pt x="4" y="40"/>
                    <a:pt x="4" y="40"/>
                  </a:cubicBezTo>
                  <a:cubicBezTo>
                    <a:pt x="3" y="40"/>
                    <a:pt x="2" y="40"/>
                    <a:pt x="2" y="40"/>
                  </a:cubicBezTo>
                  <a:cubicBezTo>
                    <a:pt x="2" y="41"/>
                    <a:pt x="1" y="41"/>
                    <a:pt x="1" y="41"/>
                  </a:cubicBezTo>
                  <a:cubicBezTo>
                    <a:pt x="0" y="42"/>
                    <a:pt x="0" y="42"/>
                    <a:pt x="1" y="4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2" y="44"/>
                    <a:pt x="2" y="44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5" y="45"/>
                    <a:pt x="5" y="45"/>
                    <a:pt x="5" y="44"/>
                  </a:cubicBezTo>
                  <a:cubicBezTo>
                    <a:pt x="5" y="44"/>
                    <a:pt x="6" y="44"/>
                    <a:pt x="6" y="45"/>
                  </a:cubicBezTo>
                  <a:cubicBezTo>
                    <a:pt x="6" y="45"/>
                    <a:pt x="6" y="45"/>
                    <a:pt x="7" y="45"/>
                  </a:cubicBezTo>
                  <a:cubicBezTo>
                    <a:pt x="7" y="45"/>
                    <a:pt x="8" y="45"/>
                    <a:pt x="9" y="45"/>
                  </a:cubicBezTo>
                  <a:cubicBezTo>
                    <a:pt x="9" y="45"/>
                    <a:pt x="10" y="44"/>
                    <a:pt x="11" y="44"/>
                  </a:cubicBezTo>
                  <a:cubicBezTo>
                    <a:pt x="12" y="44"/>
                    <a:pt x="12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5" y="44"/>
                    <a:pt x="14" y="44"/>
                    <a:pt x="14" y="45"/>
                  </a:cubicBezTo>
                  <a:cubicBezTo>
                    <a:pt x="14" y="45"/>
                    <a:pt x="14" y="45"/>
                    <a:pt x="13" y="46"/>
                  </a:cubicBezTo>
                  <a:cubicBezTo>
                    <a:pt x="13" y="47"/>
                    <a:pt x="12" y="48"/>
                    <a:pt x="11" y="49"/>
                  </a:cubicBezTo>
                  <a:cubicBezTo>
                    <a:pt x="11" y="49"/>
                    <a:pt x="11" y="49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1"/>
                    <a:pt x="10" y="52"/>
                    <a:pt x="9" y="52"/>
                  </a:cubicBezTo>
                  <a:cubicBezTo>
                    <a:pt x="9" y="53"/>
                    <a:pt x="8" y="53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7" y="54"/>
                    <a:pt x="7" y="53"/>
                    <a:pt x="7" y="53"/>
                  </a:cubicBezTo>
                  <a:cubicBezTo>
                    <a:pt x="7" y="53"/>
                    <a:pt x="7" y="53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3"/>
                    <a:pt x="7" y="53"/>
                  </a:cubicBezTo>
                  <a:cubicBezTo>
                    <a:pt x="6" y="53"/>
                    <a:pt x="6" y="53"/>
                    <a:pt x="6" y="54"/>
                  </a:cubicBezTo>
                  <a:cubicBezTo>
                    <a:pt x="6" y="54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6"/>
                    <a:pt x="7" y="56"/>
                  </a:cubicBezTo>
                  <a:cubicBezTo>
                    <a:pt x="7" y="56"/>
                    <a:pt x="7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7"/>
                  </a:cubicBezTo>
                  <a:cubicBezTo>
                    <a:pt x="9" y="57"/>
                    <a:pt x="8" y="57"/>
                    <a:pt x="8" y="57"/>
                  </a:cubicBezTo>
                  <a:cubicBezTo>
                    <a:pt x="8" y="58"/>
                    <a:pt x="8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8"/>
                    <a:pt x="10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58"/>
                    <a:pt x="11" y="58"/>
                    <a:pt x="11" y="58"/>
                  </a:cubicBezTo>
                  <a:cubicBezTo>
                    <a:pt x="11" y="58"/>
                    <a:pt x="12" y="58"/>
                    <a:pt x="12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8"/>
                    <a:pt x="12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8"/>
                    <a:pt x="16" y="58"/>
                    <a:pt x="17" y="57"/>
                  </a:cubicBezTo>
                  <a:cubicBezTo>
                    <a:pt x="17" y="57"/>
                    <a:pt x="17" y="56"/>
                    <a:pt x="17" y="56"/>
                  </a:cubicBezTo>
                  <a:cubicBezTo>
                    <a:pt x="17" y="56"/>
                    <a:pt x="18" y="55"/>
                    <a:pt x="18" y="55"/>
                  </a:cubicBezTo>
                  <a:cubicBezTo>
                    <a:pt x="18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6"/>
                    <a:pt x="20" y="56"/>
                    <a:pt x="20" y="57"/>
                  </a:cubicBezTo>
                  <a:cubicBezTo>
                    <a:pt x="20" y="57"/>
                    <a:pt x="20" y="57"/>
                    <a:pt x="20" y="58"/>
                  </a:cubicBezTo>
                  <a:cubicBezTo>
                    <a:pt x="19" y="59"/>
                    <a:pt x="20" y="59"/>
                    <a:pt x="20" y="60"/>
                  </a:cubicBezTo>
                  <a:cubicBezTo>
                    <a:pt x="20" y="61"/>
                    <a:pt x="21" y="62"/>
                    <a:pt x="21" y="63"/>
                  </a:cubicBezTo>
                  <a:cubicBezTo>
                    <a:pt x="21" y="63"/>
                    <a:pt x="22" y="63"/>
                    <a:pt x="22" y="64"/>
                  </a:cubicBezTo>
                  <a:cubicBezTo>
                    <a:pt x="23" y="64"/>
                    <a:pt x="23" y="64"/>
                    <a:pt x="24" y="64"/>
                  </a:cubicBezTo>
                  <a:cubicBezTo>
                    <a:pt x="25" y="64"/>
                    <a:pt x="26" y="64"/>
                    <a:pt x="26" y="64"/>
                  </a:cubicBezTo>
                  <a:cubicBezTo>
                    <a:pt x="27" y="64"/>
                    <a:pt x="28" y="64"/>
                    <a:pt x="28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9" y="62"/>
                    <a:pt x="29" y="62"/>
                  </a:cubicBezTo>
                  <a:cubicBezTo>
                    <a:pt x="29" y="61"/>
                    <a:pt x="29" y="61"/>
                    <a:pt x="29" y="60"/>
                  </a:cubicBezTo>
                  <a:cubicBezTo>
                    <a:pt x="28" y="58"/>
                    <a:pt x="28" y="57"/>
                    <a:pt x="28" y="55"/>
                  </a:cubicBezTo>
                  <a:cubicBezTo>
                    <a:pt x="28" y="53"/>
                    <a:pt x="28" y="52"/>
                    <a:pt x="28" y="50"/>
                  </a:cubicBezTo>
                  <a:cubicBezTo>
                    <a:pt x="27" y="50"/>
                    <a:pt x="28" y="49"/>
                    <a:pt x="28" y="48"/>
                  </a:cubicBezTo>
                  <a:cubicBezTo>
                    <a:pt x="28" y="48"/>
                    <a:pt x="28" y="48"/>
                    <a:pt x="28" y="47"/>
                  </a:cubicBezTo>
                  <a:cubicBezTo>
                    <a:pt x="28" y="47"/>
                    <a:pt x="29" y="46"/>
                    <a:pt x="29" y="46"/>
                  </a:cubicBezTo>
                  <a:cubicBezTo>
                    <a:pt x="30" y="46"/>
                    <a:pt x="30" y="45"/>
                    <a:pt x="31" y="45"/>
                  </a:cubicBezTo>
                  <a:cubicBezTo>
                    <a:pt x="31" y="44"/>
                    <a:pt x="31" y="43"/>
                    <a:pt x="32" y="43"/>
                  </a:cubicBezTo>
                  <a:cubicBezTo>
                    <a:pt x="32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0"/>
                  </a:cubicBezTo>
                  <a:cubicBezTo>
                    <a:pt x="34" y="40"/>
                    <a:pt x="34" y="40"/>
                    <a:pt x="34" y="39"/>
                  </a:cubicBezTo>
                  <a:cubicBezTo>
                    <a:pt x="34" y="38"/>
                    <a:pt x="35" y="37"/>
                    <a:pt x="36" y="37"/>
                  </a:cubicBezTo>
                  <a:cubicBezTo>
                    <a:pt x="37" y="36"/>
                    <a:pt x="37" y="35"/>
                    <a:pt x="38" y="34"/>
                  </a:cubicBezTo>
                  <a:cubicBezTo>
                    <a:pt x="38" y="33"/>
                    <a:pt x="38" y="33"/>
                    <a:pt x="39" y="32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0" y="29"/>
                    <a:pt x="40" y="28"/>
                    <a:pt x="41" y="27"/>
                  </a:cubicBezTo>
                  <a:cubicBezTo>
                    <a:pt x="41" y="26"/>
                    <a:pt x="41" y="26"/>
                    <a:pt x="4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5" name="Freeform 115"/>
            <p:cNvSpPr/>
            <p:nvPr/>
          </p:nvSpPr>
          <p:spPr bwMode="auto">
            <a:xfrm>
              <a:off x="7797006" y="808831"/>
              <a:ext cx="153988" cy="239713"/>
            </a:xfrm>
            <a:custGeom>
              <a:avLst/>
              <a:gdLst>
                <a:gd name="T0" fmla="*/ 40 w 41"/>
                <a:gd name="T1" fmla="*/ 37 h 64"/>
                <a:gd name="T2" fmla="*/ 37 w 41"/>
                <a:gd name="T3" fmla="*/ 10 h 64"/>
                <a:gd name="T4" fmla="*/ 37 w 41"/>
                <a:gd name="T5" fmla="*/ 8 h 64"/>
                <a:gd name="T6" fmla="*/ 34 w 41"/>
                <a:gd name="T7" fmla="*/ 3 h 64"/>
                <a:gd name="T8" fmla="*/ 20 w 41"/>
                <a:gd name="T9" fmla="*/ 0 h 64"/>
                <a:gd name="T10" fmla="*/ 3 w 41"/>
                <a:gd name="T11" fmla="*/ 13 h 64"/>
                <a:gd name="T12" fmla="*/ 11 w 41"/>
                <a:gd name="T13" fmla="*/ 8 h 64"/>
                <a:gd name="T14" fmla="*/ 22 w 41"/>
                <a:gd name="T15" fmla="*/ 4 h 64"/>
                <a:gd name="T16" fmla="*/ 34 w 41"/>
                <a:gd name="T17" fmla="*/ 10 h 64"/>
                <a:gd name="T18" fmla="*/ 35 w 41"/>
                <a:gd name="T19" fmla="*/ 16 h 64"/>
                <a:gd name="T20" fmla="*/ 35 w 41"/>
                <a:gd name="T21" fmla="*/ 25 h 64"/>
                <a:gd name="T22" fmla="*/ 35 w 41"/>
                <a:gd name="T23" fmla="*/ 29 h 64"/>
                <a:gd name="T24" fmla="*/ 36 w 41"/>
                <a:gd name="T25" fmla="*/ 39 h 64"/>
                <a:gd name="T26" fmla="*/ 36 w 41"/>
                <a:gd name="T27" fmla="*/ 56 h 64"/>
                <a:gd name="T28" fmla="*/ 28 w 41"/>
                <a:gd name="T29" fmla="*/ 57 h 64"/>
                <a:gd name="T30" fmla="*/ 19 w 41"/>
                <a:gd name="T31" fmla="*/ 52 h 64"/>
                <a:gd name="T32" fmla="*/ 18 w 41"/>
                <a:gd name="T33" fmla="*/ 50 h 64"/>
                <a:gd name="T34" fmla="*/ 23 w 41"/>
                <a:gd name="T35" fmla="*/ 50 h 64"/>
                <a:gd name="T36" fmla="*/ 24 w 41"/>
                <a:gd name="T37" fmla="*/ 47 h 64"/>
                <a:gd name="T38" fmla="*/ 20 w 41"/>
                <a:gd name="T39" fmla="*/ 45 h 64"/>
                <a:gd name="T40" fmla="*/ 15 w 41"/>
                <a:gd name="T41" fmla="*/ 44 h 64"/>
                <a:gd name="T42" fmla="*/ 16 w 41"/>
                <a:gd name="T43" fmla="*/ 42 h 64"/>
                <a:gd name="T44" fmla="*/ 18 w 41"/>
                <a:gd name="T45" fmla="*/ 40 h 64"/>
                <a:gd name="T46" fmla="*/ 19 w 41"/>
                <a:gd name="T47" fmla="*/ 38 h 64"/>
                <a:gd name="T48" fmla="*/ 21 w 41"/>
                <a:gd name="T49" fmla="*/ 36 h 64"/>
                <a:gd name="T50" fmla="*/ 17 w 41"/>
                <a:gd name="T51" fmla="*/ 31 h 64"/>
                <a:gd name="T52" fmla="*/ 16 w 41"/>
                <a:gd name="T53" fmla="*/ 30 h 64"/>
                <a:gd name="T54" fmla="*/ 16 w 41"/>
                <a:gd name="T55" fmla="*/ 28 h 64"/>
                <a:gd name="T56" fmla="*/ 16 w 41"/>
                <a:gd name="T57" fmla="*/ 26 h 64"/>
                <a:gd name="T58" fmla="*/ 15 w 41"/>
                <a:gd name="T59" fmla="*/ 24 h 64"/>
                <a:gd name="T60" fmla="*/ 13 w 41"/>
                <a:gd name="T61" fmla="*/ 22 h 64"/>
                <a:gd name="T62" fmla="*/ 9 w 41"/>
                <a:gd name="T63" fmla="*/ 21 h 64"/>
                <a:gd name="T64" fmla="*/ 6 w 41"/>
                <a:gd name="T65" fmla="*/ 22 h 64"/>
                <a:gd name="T66" fmla="*/ 3 w 41"/>
                <a:gd name="T67" fmla="*/ 23 h 64"/>
                <a:gd name="T68" fmla="*/ 1 w 41"/>
                <a:gd name="T69" fmla="*/ 24 h 64"/>
                <a:gd name="T70" fmla="*/ 2 w 41"/>
                <a:gd name="T71" fmla="*/ 27 h 64"/>
                <a:gd name="T72" fmla="*/ 2 w 41"/>
                <a:gd name="T73" fmla="*/ 29 h 64"/>
                <a:gd name="T74" fmla="*/ 4 w 41"/>
                <a:gd name="T75" fmla="*/ 31 h 64"/>
                <a:gd name="T76" fmla="*/ 3 w 41"/>
                <a:gd name="T77" fmla="*/ 34 h 64"/>
                <a:gd name="T78" fmla="*/ 2 w 41"/>
                <a:gd name="T79" fmla="*/ 36 h 64"/>
                <a:gd name="T80" fmla="*/ 1 w 41"/>
                <a:gd name="T81" fmla="*/ 40 h 64"/>
                <a:gd name="T82" fmla="*/ 3 w 41"/>
                <a:gd name="T83" fmla="*/ 43 h 64"/>
                <a:gd name="T84" fmla="*/ 5 w 41"/>
                <a:gd name="T85" fmla="*/ 43 h 64"/>
                <a:gd name="T86" fmla="*/ 4 w 41"/>
                <a:gd name="T87" fmla="*/ 45 h 64"/>
                <a:gd name="T88" fmla="*/ 4 w 41"/>
                <a:gd name="T89" fmla="*/ 46 h 64"/>
                <a:gd name="T90" fmla="*/ 8 w 41"/>
                <a:gd name="T91" fmla="*/ 50 h 64"/>
                <a:gd name="T92" fmla="*/ 10 w 41"/>
                <a:gd name="T93" fmla="*/ 50 h 64"/>
                <a:gd name="T94" fmla="*/ 14 w 41"/>
                <a:gd name="T95" fmla="*/ 50 h 64"/>
                <a:gd name="T96" fmla="*/ 17 w 41"/>
                <a:gd name="T97" fmla="*/ 50 h 64"/>
                <a:gd name="T98" fmla="*/ 17 w 41"/>
                <a:gd name="T99" fmla="*/ 52 h 64"/>
                <a:gd name="T100" fmla="*/ 13 w 41"/>
                <a:gd name="T101" fmla="*/ 54 h 64"/>
                <a:gd name="T102" fmla="*/ 6 w 41"/>
                <a:gd name="T103" fmla="*/ 54 h 64"/>
                <a:gd name="T104" fmla="*/ 2 w 41"/>
                <a:gd name="T105" fmla="*/ 54 h 64"/>
                <a:gd name="T106" fmla="*/ 6 w 41"/>
                <a:gd name="T107" fmla="*/ 60 h 64"/>
                <a:gd name="T108" fmla="*/ 24 w 41"/>
                <a:gd name="T109" fmla="*/ 59 h 64"/>
                <a:gd name="T110" fmla="*/ 34 w 41"/>
                <a:gd name="T111" fmla="*/ 63 h 64"/>
                <a:gd name="T112" fmla="*/ 41 w 41"/>
                <a:gd name="T113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" h="64">
                  <a:moveTo>
                    <a:pt x="41" y="47"/>
                  </a:moveTo>
                  <a:cubicBezTo>
                    <a:pt x="41" y="47"/>
                    <a:pt x="41" y="46"/>
                    <a:pt x="40" y="46"/>
                  </a:cubicBezTo>
                  <a:cubicBezTo>
                    <a:pt x="40" y="45"/>
                    <a:pt x="40" y="44"/>
                    <a:pt x="40" y="43"/>
                  </a:cubicBezTo>
                  <a:cubicBezTo>
                    <a:pt x="40" y="41"/>
                    <a:pt x="40" y="39"/>
                    <a:pt x="40" y="37"/>
                  </a:cubicBezTo>
                  <a:cubicBezTo>
                    <a:pt x="40" y="36"/>
                    <a:pt x="40" y="34"/>
                    <a:pt x="40" y="33"/>
                  </a:cubicBezTo>
                  <a:cubicBezTo>
                    <a:pt x="39" y="29"/>
                    <a:pt x="39" y="26"/>
                    <a:pt x="39" y="23"/>
                  </a:cubicBezTo>
                  <a:cubicBezTo>
                    <a:pt x="39" y="21"/>
                    <a:pt x="39" y="19"/>
                    <a:pt x="38" y="17"/>
                  </a:cubicBezTo>
                  <a:cubicBezTo>
                    <a:pt x="38" y="15"/>
                    <a:pt x="38" y="13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7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7" y="7"/>
                    <a:pt x="36" y="7"/>
                  </a:cubicBezTo>
                  <a:cubicBezTo>
                    <a:pt x="36" y="5"/>
                    <a:pt x="35" y="4"/>
                    <a:pt x="34" y="3"/>
                  </a:cubicBezTo>
                  <a:cubicBezTo>
                    <a:pt x="33" y="2"/>
                    <a:pt x="32" y="2"/>
                    <a:pt x="31" y="1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3" y="0"/>
                    <a:pt x="22" y="0"/>
                    <a:pt x="20" y="0"/>
                  </a:cubicBezTo>
                  <a:cubicBezTo>
                    <a:pt x="19" y="0"/>
                    <a:pt x="17" y="1"/>
                    <a:pt x="16" y="1"/>
                  </a:cubicBezTo>
                  <a:cubicBezTo>
                    <a:pt x="14" y="2"/>
                    <a:pt x="12" y="3"/>
                    <a:pt x="11" y="4"/>
                  </a:cubicBezTo>
                  <a:cubicBezTo>
                    <a:pt x="7" y="6"/>
                    <a:pt x="5" y="9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2"/>
                    <a:pt x="5" y="12"/>
                    <a:pt x="5" y="11"/>
                  </a:cubicBezTo>
                  <a:cubicBezTo>
                    <a:pt x="7" y="10"/>
                    <a:pt x="9" y="9"/>
                    <a:pt x="11" y="8"/>
                  </a:cubicBezTo>
                  <a:cubicBezTo>
                    <a:pt x="13" y="7"/>
                    <a:pt x="14" y="6"/>
                    <a:pt x="15" y="6"/>
                  </a:cubicBez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9" y="5"/>
                    <a:pt x="20" y="4"/>
                    <a:pt x="22" y="4"/>
                  </a:cubicBezTo>
                  <a:cubicBezTo>
                    <a:pt x="23" y="4"/>
                    <a:pt x="25" y="4"/>
                    <a:pt x="27" y="4"/>
                  </a:cubicBezTo>
                  <a:cubicBezTo>
                    <a:pt x="28" y="4"/>
                    <a:pt x="29" y="4"/>
                    <a:pt x="30" y="5"/>
                  </a:cubicBezTo>
                  <a:cubicBezTo>
                    <a:pt x="31" y="5"/>
                    <a:pt x="31" y="6"/>
                    <a:pt x="32" y="7"/>
                  </a:cubicBezTo>
                  <a:cubicBezTo>
                    <a:pt x="33" y="8"/>
                    <a:pt x="33" y="9"/>
                    <a:pt x="34" y="10"/>
                  </a:cubicBezTo>
                  <a:cubicBezTo>
                    <a:pt x="34" y="10"/>
                    <a:pt x="34" y="11"/>
                    <a:pt x="34" y="12"/>
                  </a:cubicBezTo>
                  <a:cubicBezTo>
                    <a:pt x="34" y="12"/>
                    <a:pt x="34" y="13"/>
                    <a:pt x="34" y="14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6"/>
                    <a:pt x="35" y="16"/>
                    <a:pt x="35" y="16"/>
                  </a:cubicBezTo>
                  <a:cubicBezTo>
                    <a:pt x="35" y="17"/>
                    <a:pt x="35" y="17"/>
                    <a:pt x="34" y="18"/>
                  </a:cubicBezTo>
                  <a:cubicBezTo>
                    <a:pt x="34" y="18"/>
                    <a:pt x="34" y="19"/>
                    <a:pt x="35" y="19"/>
                  </a:cubicBezTo>
                  <a:cubicBezTo>
                    <a:pt x="35" y="19"/>
                    <a:pt x="35" y="19"/>
                    <a:pt x="35" y="20"/>
                  </a:cubicBezTo>
                  <a:cubicBezTo>
                    <a:pt x="35" y="21"/>
                    <a:pt x="35" y="23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6"/>
                    <a:pt x="35" y="27"/>
                    <a:pt x="35" y="28"/>
                  </a:cubicBezTo>
                  <a:cubicBezTo>
                    <a:pt x="35" y="28"/>
                    <a:pt x="35" y="28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2"/>
                    <a:pt x="35" y="35"/>
                    <a:pt x="36" y="37"/>
                  </a:cubicBezTo>
                  <a:cubicBezTo>
                    <a:pt x="36" y="38"/>
                    <a:pt x="36" y="38"/>
                    <a:pt x="36" y="39"/>
                  </a:cubicBezTo>
                  <a:cubicBezTo>
                    <a:pt x="35" y="41"/>
                    <a:pt x="35" y="43"/>
                    <a:pt x="36" y="45"/>
                  </a:cubicBezTo>
                  <a:cubicBezTo>
                    <a:pt x="36" y="45"/>
                    <a:pt x="36" y="46"/>
                    <a:pt x="36" y="46"/>
                  </a:cubicBezTo>
                  <a:cubicBezTo>
                    <a:pt x="36" y="47"/>
                    <a:pt x="36" y="48"/>
                    <a:pt x="36" y="49"/>
                  </a:cubicBezTo>
                  <a:cubicBezTo>
                    <a:pt x="36" y="52"/>
                    <a:pt x="37" y="54"/>
                    <a:pt x="36" y="56"/>
                  </a:cubicBezTo>
                  <a:cubicBezTo>
                    <a:pt x="36" y="56"/>
                    <a:pt x="36" y="57"/>
                    <a:pt x="36" y="57"/>
                  </a:cubicBezTo>
                  <a:cubicBezTo>
                    <a:pt x="36" y="58"/>
                    <a:pt x="36" y="58"/>
                    <a:pt x="35" y="58"/>
                  </a:cubicBezTo>
                  <a:cubicBezTo>
                    <a:pt x="34" y="58"/>
                    <a:pt x="33" y="58"/>
                    <a:pt x="32" y="58"/>
                  </a:cubicBezTo>
                  <a:cubicBezTo>
                    <a:pt x="31" y="58"/>
                    <a:pt x="29" y="57"/>
                    <a:pt x="28" y="57"/>
                  </a:cubicBezTo>
                  <a:cubicBezTo>
                    <a:pt x="27" y="56"/>
                    <a:pt x="26" y="55"/>
                    <a:pt x="25" y="55"/>
                  </a:cubicBezTo>
                  <a:cubicBezTo>
                    <a:pt x="23" y="54"/>
                    <a:pt x="22" y="54"/>
                    <a:pt x="20" y="53"/>
                  </a:cubicBezTo>
                  <a:cubicBezTo>
                    <a:pt x="20" y="53"/>
                    <a:pt x="20" y="53"/>
                    <a:pt x="20" y="52"/>
                  </a:cubicBezTo>
                  <a:cubicBezTo>
                    <a:pt x="20" y="52"/>
                    <a:pt x="20" y="52"/>
                    <a:pt x="19" y="52"/>
                  </a:cubicBezTo>
                  <a:cubicBezTo>
                    <a:pt x="19" y="51"/>
                    <a:pt x="18" y="51"/>
                    <a:pt x="17" y="51"/>
                  </a:cubicBezTo>
                  <a:cubicBezTo>
                    <a:pt x="17" y="51"/>
                    <a:pt x="17" y="51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9" y="50"/>
                    <a:pt x="20" y="50"/>
                    <a:pt x="21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8"/>
                    <a:pt x="24" y="48"/>
                  </a:cubicBezTo>
                  <a:cubicBezTo>
                    <a:pt x="24" y="48"/>
                    <a:pt x="24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6"/>
                    <a:pt x="23" y="46"/>
                    <a:pt x="22" y="46"/>
                  </a:cubicBezTo>
                  <a:cubicBezTo>
                    <a:pt x="22" y="46"/>
                    <a:pt x="21" y="46"/>
                    <a:pt x="21" y="45"/>
                  </a:cubicBezTo>
                  <a:cubicBezTo>
                    <a:pt x="21" y="45"/>
                    <a:pt x="20" y="45"/>
                    <a:pt x="20" y="45"/>
                  </a:cubicBezTo>
                  <a:cubicBezTo>
                    <a:pt x="19" y="45"/>
                    <a:pt x="18" y="44"/>
                    <a:pt x="17" y="44"/>
                  </a:cubicBezTo>
                  <a:cubicBezTo>
                    <a:pt x="17" y="44"/>
                    <a:pt x="16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2"/>
                    <a:pt x="15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1"/>
                    <a:pt x="16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8"/>
                    <a:pt x="20" y="38"/>
                    <a:pt x="20" y="37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5"/>
                    <a:pt x="21" y="35"/>
                  </a:cubicBezTo>
                  <a:cubicBezTo>
                    <a:pt x="21" y="34"/>
                    <a:pt x="21" y="34"/>
                    <a:pt x="20" y="33"/>
                  </a:cubicBezTo>
                  <a:cubicBezTo>
                    <a:pt x="20" y="33"/>
                    <a:pt x="19" y="32"/>
                    <a:pt x="19" y="32"/>
                  </a:cubicBezTo>
                  <a:cubicBezTo>
                    <a:pt x="18" y="32"/>
                    <a:pt x="18" y="32"/>
                    <a:pt x="17" y="31"/>
                  </a:cubicBezTo>
                  <a:cubicBezTo>
                    <a:pt x="17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6"/>
                  </a:cubicBezTo>
                  <a:cubicBezTo>
                    <a:pt x="16" y="26"/>
                    <a:pt x="16" y="26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2"/>
                    <a:pt x="12" y="22"/>
                    <a:pt x="11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10" y="21"/>
                    <a:pt x="10" y="21"/>
                    <a:pt x="9" y="21"/>
                  </a:cubicBezTo>
                  <a:cubicBezTo>
                    <a:pt x="9" y="21"/>
                    <a:pt x="9" y="22"/>
                    <a:pt x="9" y="22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6" y="22"/>
                    <a:pt x="6" y="22"/>
                  </a:cubicBezTo>
                  <a:cubicBezTo>
                    <a:pt x="6" y="22"/>
                    <a:pt x="5" y="22"/>
                    <a:pt x="5" y="23"/>
                  </a:cubicBezTo>
                  <a:cubicBezTo>
                    <a:pt x="5" y="23"/>
                    <a:pt x="5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3" y="23"/>
                    <a:pt x="3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3"/>
                    <a:pt x="2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9"/>
                    <a:pt x="2" y="29"/>
                  </a:cubicBezTo>
                  <a:cubicBezTo>
                    <a:pt x="2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2"/>
                    <a:pt x="4" y="33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3" y="34"/>
                    <a:pt x="3" y="34"/>
                  </a:cubicBezTo>
                  <a:cubicBezTo>
                    <a:pt x="3" y="34"/>
                    <a:pt x="3" y="34"/>
                    <a:pt x="2" y="34"/>
                  </a:cubicBezTo>
                  <a:cubicBezTo>
                    <a:pt x="2" y="34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2" y="36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1" y="37"/>
                    <a:pt x="1" y="37"/>
                    <a:pt x="1" y="38"/>
                  </a:cubicBezTo>
                  <a:cubicBezTo>
                    <a:pt x="1" y="38"/>
                    <a:pt x="0" y="38"/>
                    <a:pt x="1" y="39"/>
                  </a:cubicBezTo>
                  <a:cubicBezTo>
                    <a:pt x="1" y="39"/>
                    <a:pt x="1" y="40"/>
                    <a:pt x="1" y="40"/>
                  </a:cubicBezTo>
                  <a:cubicBezTo>
                    <a:pt x="1" y="41"/>
                    <a:pt x="1" y="41"/>
                    <a:pt x="1" y="42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2" y="42"/>
                    <a:pt x="2" y="42"/>
                    <a:pt x="2" y="43"/>
                  </a:cubicBezTo>
                  <a:cubicBezTo>
                    <a:pt x="2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3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8"/>
                    <a:pt x="5" y="48"/>
                    <a:pt x="5" y="49"/>
                  </a:cubicBezTo>
                  <a:cubicBezTo>
                    <a:pt x="6" y="49"/>
                    <a:pt x="6" y="50"/>
                    <a:pt x="7" y="50"/>
                  </a:cubicBezTo>
                  <a:cubicBezTo>
                    <a:pt x="7" y="50"/>
                    <a:pt x="7" y="50"/>
                    <a:pt x="8" y="50"/>
                  </a:cubicBezTo>
                  <a:cubicBezTo>
                    <a:pt x="8" y="50"/>
                    <a:pt x="9" y="50"/>
                    <a:pt x="9" y="50"/>
                  </a:cubicBezTo>
                  <a:cubicBezTo>
                    <a:pt x="9" y="50"/>
                    <a:pt x="9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12" y="50"/>
                    <a:pt x="13" y="50"/>
                  </a:cubicBezTo>
                  <a:cubicBezTo>
                    <a:pt x="13" y="50"/>
                    <a:pt x="14" y="50"/>
                    <a:pt x="14" y="50"/>
                  </a:cubicBezTo>
                  <a:cubicBezTo>
                    <a:pt x="14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3"/>
                    <a:pt x="17" y="53"/>
                  </a:cubicBezTo>
                  <a:cubicBezTo>
                    <a:pt x="17" y="53"/>
                    <a:pt x="16" y="53"/>
                    <a:pt x="16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3"/>
                    <a:pt x="14" y="53"/>
                    <a:pt x="13" y="54"/>
                  </a:cubicBezTo>
                  <a:cubicBezTo>
                    <a:pt x="13" y="54"/>
                    <a:pt x="13" y="54"/>
                    <a:pt x="12" y="54"/>
                  </a:cubicBezTo>
                  <a:cubicBezTo>
                    <a:pt x="11" y="54"/>
                    <a:pt x="10" y="54"/>
                    <a:pt x="9" y="54"/>
                  </a:cubicBezTo>
                  <a:cubicBezTo>
                    <a:pt x="8" y="54"/>
                    <a:pt x="8" y="54"/>
                    <a:pt x="7" y="54"/>
                  </a:cubicBezTo>
                  <a:cubicBezTo>
                    <a:pt x="7" y="54"/>
                    <a:pt x="7" y="54"/>
                    <a:pt x="6" y="54"/>
                  </a:cubicBezTo>
                  <a:cubicBezTo>
                    <a:pt x="6" y="54"/>
                    <a:pt x="6" y="54"/>
                    <a:pt x="5" y="54"/>
                  </a:cubicBezTo>
                  <a:cubicBezTo>
                    <a:pt x="5" y="53"/>
                    <a:pt x="5" y="53"/>
                    <a:pt x="4" y="53"/>
                  </a:cubicBezTo>
                  <a:cubicBezTo>
                    <a:pt x="4" y="53"/>
                    <a:pt x="3" y="53"/>
                    <a:pt x="3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5"/>
                    <a:pt x="2" y="56"/>
                    <a:pt x="2" y="56"/>
                  </a:cubicBezTo>
                  <a:cubicBezTo>
                    <a:pt x="2" y="57"/>
                    <a:pt x="2" y="57"/>
                    <a:pt x="3" y="57"/>
                  </a:cubicBezTo>
                  <a:cubicBezTo>
                    <a:pt x="3" y="58"/>
                    <a:pt x="4" y="59"/>
                    <a:pt x="4" y="59"/>
                  </a:cubicBezTo>
                  <a:cubicBezTo>
                    <a:pt x="5" y="60"/>
                    <a:pt x="5" y="60"/>
                    <a:pt x="6" y="60"/>
                  </a:cubicBezTo>
                  <a:cubicBezTo>
                    <a:pt x="9" y="60"/>
                    <a:pt x="13" y="60"/>
                    <a:pt x="16" y="60"/>
                  </a:cubicBezTo>
                  <a:cubicBezTo>
                    <a:pt x="17" y="59"/>
                    <a:pt x="19" y="59"/>
                    <a:pt x="20" y="60"/>
                  </a:cubicBezTo>
                  <a:cubicBezTo>
                    <a:pt x="21" y="60"/>
                    <a:pt x="22" y="60"/>
                    <a:pt x="23" y="60"/>
                  </a:cubicBezTo>
                  <a:cubicBezTo>
                    <a:pt x="23" y="60"/>
                    <a:pt x="23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60"/>
                    <a:pt x="26" y="60"/>
                  </a:cubicBezTo>
                  <a:cubicBezTo>
                    <a:pt x="27" y="61"/>
                    <a:pt x="28" y="62"/>
                    <a:pt x="29" y="62"/>
                  </a:cubicBezTo>
                  <a:cubicBezTo>
                    <a:pt x="31" y="62"/>
                    <a:pt x="32" y="63"/>
                    <a:pt x="34" y="63"/>
                  </a:cubicBezTo>
                  <a:cubicBezTo>
                    <a:pt x="35" y="64"/>
                    <a:pt x="37" y="64"/>
                    <a:pt x="38" y="64"/>
                  </a:cubicBezTo>
                  <a:cubicBezTo>
                    <a:pt x="39" y="63"/>
                    <a:pt x="40" y="63"/>
                    <a:pt x="41" y="62"/>
                  </a:cubicBezTo>
                  <a:cubicBezTo>
                    <a:pt x="41" y="61"/>
                    <a:pt x="41" y="59"/>
                    <a:pt x="41" y="58"/>
                  </a:cubicBezTo>
                  <a:cubicBezTo>
                    <a:pt x="41" y="54"/>
                    <a:pt x="41" y="51"/>
                    <a:pt x="41" y="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6" name="Freeform 116"/>
            <p:cNvSpPr/>
            <p:nvPr/>
          </p:nvSpPr>
          <p:spPr bwMode="auto">
            <a:xfrm>
              <a:off x="7879556" y="924718"/>
              <a:ext cx="34925" cy="33338"/>
            </a:xfrm>
            <a:custGeom>
              <a:avLst/>
              <a:gdLst>
                <a:gd name="T0" fmla="*/ 0 w 9"/>
                <a:gd name="T1" fmla="*/ 7 h 9"/>
                <a:gd name="T2" fmla="*/ 1 w 9"/>
                <a:gd name="T3" fmla="*/ 8 h 9"/>
                <a:gd name="T4" fmla="*/ 1 w 9"/>
                <a:gd name="T5" fmla="*/ 8 h 9"/>
                <a:gd name="T6" fmla="*/ 2 w 9"/>
                <a:gd name="T7" fmla="*/ 7 h 9"/>
                <a:gd name="T8" fmla="*/ 3 w 9"/>
                <a:gd name="T9" fmla="*/ 7 h 9"/>
                <a:gd name="T10" fmla="*/ 3 w 9"/>
                <a:gd name="T11" fmla="*/ 7 h 9"/>
                <a:gd name="T12" fmla="*/ 4 w 9"/>
                <a:gd name="T13" fmla="*/ 7 h 9"/>
                <a:gd name="T14" fmla="*/ 5 w 9"/>
                <a:gd name="T15" fmla="*/ 7 h 9"/>
                <a:gd name="T16" fmla="*/ 6 w 9"/>
                <a:gd name="T17" fmla="*/ 8 h 9"/>
                <a:gd name="T18" fmla="*/ 7 w 9"/>
                <a:gd name="T19" fmla="*/ 8 h 9"/>
                <a:gd name="T20" fmla="*/ 7 w 9"/>
                <a:gd name="T21" fmla="*/ 8 h 9"/>
                <a:gd name="T22" fmla="*/ 7 w 9"/>
                <a:gd name="T23" fmla="*/ 7 h 9"/>
                <a:gd name="T24" fmla="*/ 8 w 9"/>
                <a:gd name="T25" fmla="*/ 6 h 9"/>
                <a:gd name="T26" fmla="*/ 9 w 9"/>
                <a:gd name="T27" fmla="*/ 6 h 9"/>
                <a:gd name="T28" fmla="*/ 9 w 9"/>
                <a:gd name="T29" fmla="*/ 5 h 9"/>
                <a:gd name="T30" fmla="*/ 8 w 9"/>
                <a:gd name="T31" fmla="*/ 4 h 9"/>
                <a:gd name="T32" fmla="*/ 6 w 9"/>
                <a:gd name="T33" fmla="*/ 2 h 9"/>
                <a:gd name="T34" fmla="*/ 4 w 9"/>
                <a:gd name="T35" fmla="*/ 1 h 9"/>
                <a:gd name="T36" fmla="*/ 2 w 9"/>
                <a:gd name="T37" fmla="*/ 0 h 9"/>
                <a:gd name="T38" fmla="*/ 1 w 9"/>
                <a:gd name="T39" fmla="*/ 0 h 9"/>
                <a:gd name="T40" fmla="*/ 0 w 9"/>
                <a:gd name="T41" fmla="*/ 0 h 9"/>
                <a:gd name="T42" fmla="*/ 0 w 9"/>
                <a:gd name="T43" fmla="*/ 1 h 9"/>
                <a:gd name="T44" fmla="*/ 0 w 9"/>
                <a:gd name="T45" fmla="*/ 3 h 9"/>
                <a:gd name="T46" fmla="*/ 1 w 9"/>
                <a:gd name="T47" fmla="*/ 4 h 9"/>
                <a:gd name="T48" fmla="*/ 0 w 9"/>
                <a:gd name="T49" fmla="*/ 6 h 9"/>
                <a:gd name="T50" fmla="*/ 0 w 9"/>
                <a:gd name="T5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9">
                  <a:moveTo>
                    <a:pt x="0" y="7"/>
                  </a:move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9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7" name="Freeform 117"/>
            <p:cNvSpPr/>
            <p:nvPr/>
          </p:nvSpPr>
          <p:spPr bwMode="auto">
            <a:xfrm>
              <a:off x="7741443" y="864393"/>
              <a:ext cx="63500" cy="180975"/>
            </a:xfrm>
            <a:custGeom>
              <a:avLst/>
              <a:gdLst>
                <a:gd name="T0" fmla="*/ 16 w 17"/>
                <a:gd name="T1" fmla="*/ 6 h 48"/>
                <a:gd name="T2" fmla="*/ 16 w 17"/>
                <a:gd name="T3" fmla="*/ 6 h 48"/>
                <a:gd name="T4" fmla="*/ 17 w 17"/>
                <a:gd name="T5" fmla="*/ 5 h 48"/>
                <a:gd name="T6" fmla="*/ 17 w 17"/>
                <a:gd name="T7" fmla="*/ 5 h 48"/>
                <a:gd name="T8" fmla="*/ 17 w 17"/>
                <a:gd name="T9" fmla="*/ 4 h 48"/>
                <a:gd name="T10" fmla="*/ 17 w 17"/>
                <a:gd name="T11" fmla="*/ 3 h 48"/>
                <a:gd name="T12" fmla="*/ 16 w 17"/>
                <a:gd name="T13" fmla="*/ 1 h 48"/>
                <a:gd name="T14" fmla="*/ 14 w 17"/>
                <a:gd name="T15" fmla="*/ 0 h 48"/>
                <a:gd name="T16" fmla="*/ 12 w 17"/>
                <a:gd name="T17" fmla="*/ 1 h 48"/>
                <a:gd name="T18" fmla="*/ 8 w 17"/>
                <a:gd name="T19" fmla="*/ 6 h 48"/>
                <a:gd name="T20" fmla="*/ 5 w 17"/>
                <a:gd name="T21" fmla="*/ 11 h 48"/>
                <a:gd name="T22" fmla="*/ 4 w 17"/>
                <a:gd name="T23" fmla="*/ 15 h 48"/>
                <a:gd name="T24" fmla="*/ 2 w 17"/>
                <a:gd name="T25" fmla="*/ 22 h 48"/>
                <a:gd name="T26" fmla="*/ 1 w 17"/>
                <a:gd name="T27" fmla="*/ 27 h 48"/>
                <a:gd name="T28" fmla="*/ 0 w 17"/>
                <a:gd name="T29" fmla="*/ 34 h 48"/>
                <a:gd name="T30" fmla="*/ 0 w 17"/>
                <a:gd name="T31" fmla="*/ 40 h 48"/>
                <a:gd name="T32" fmla="*/ 1 w 17"/>
                <a:gd name="T33" fmla="*/ 41 h 48"/>
                <a:gd name="T34" fmla="*/ 1 w 17"/>
                <a:gd name="T35" fmla="*/ 43 h 48"/>
                <a:gd name="T36" fmla="*/ 2 w 17"/>
                <a:gd name="T37" fmla="*/ 46 h 48"/>
                <a:gd name="T38" fmla="*/ 3 w 17"/>
                <a:gd name="T39" fmla="*/ 47 h 48"/>
                <a:gd name="T40" fmla="*/ 4 w 17"/>
                <a:gd name="T41" fmla="*/ 48 h 48"/>
                <a:gd name="T42" fmla="*/ 4 w 17"/>
                <a:gd name="T43" fmla="*/ 48 h 48"/>
                <a:gd name="T44" fmla="*/ 4 w 17"/>
                <a:gd name="T45" fmla="*/ 48 h 48"/>
                <a:gd name="T46" fmla="*/ 5 w 17"/>
                <a:gd name="T47" fmla="*/ 48 h 48"/>
                <a:gd name="T48" fmla="*/ 5 w 17"/>
                <a:gd name="T49" fmla="*/ 48 h 48"/>
                <a:gd name="T50" fmla="*/ 6 w 17"/>
                <a:gd name="T51" fmla="*/ 48 h 48"/>
                <a:gd name="T52" fmla="*/ 6 w 17"/>
                <a:gd name="T53" fmla="*/ 47 h 48"/>
                <a:gd name="T54" fmla="*/ 6 w 17"/>
                <a:gd name="T55" fmla="*/ 48 h 48"/>
                <a:gd name="T56" fmla="*/ 7 w 17"/>
                <a:gd name="T57" fmla="*/ 48 h 48"/>
                <a:gd name="T58" fmla="*/ 8 w 17"/>
                <a:gd name="T59" fmla="*/ 47 h 48"/>
                <a:gd name="T60" fmla="*/ 9 w 17"/>
                <a:gd name="T61" fmla="*/ 47 h 48"/>
                <a:gd name="T62" fmla="*/ 10 w 17"/>
                <a:gd name="T63" fmla="*/ 47 h 48"/>
                <a:gd name="T64" fmla="*/ 10 w 17"/>
                <a:gd name="T65" fmla="*/ 46 h 48"/>
                <a:gd name="T66" fmla="*/ 10 w 17"/>
                <a:gd name="T67" fmla="*/ 46 h 48"/>
                <a:gd name="T68" fmla="*/ 9 w 17"/>
                <a:gd name="T69" fmla="*/ 44 h 48"/>
                <a:gd name="T70" fmla="*/ 7 w 17"/>
                <a:gd name="T71" fmla="*/ 40 h 48"/>
                <a:gd name="T72" fmla="*/ 8 w 17"/>
                <a:gd name="T73" fmla="*/ 37 h 48"/>
                <a:gd name="T74" fmla="*/ 8 w 17"/>
                <a:gd name="T75" fmla="*/ 34 h 48"/>
                <a:gd name="T76" fmla="*/ 7 w 17"/>
                <a:gd name="T77" fmla="*/ 33 h 48"/>
                <a:gd name="T78" fmla="*/ 7 w 17"/>
                <a:gd name="T79" fmla="*/ 33 h 48"/>
                <a:gd name="T80" fmla="*/ 6 w 17"/>
                <a:gd name="T81" fmla="*/ 35 h 48"/>
                <a:gd name="T82" fmla="*/ 6 w 17"/>
                <a:gd name="T83" fmla="*/ 36 h 48"/>
                <a:gd name="T84" fmla="*/ 6 w 17"/>
                <a:gd name="T85" fmla="*/ 37 h 48"/>
                <a:gd name="T86" fmla="*/ 6 w 17"/>
                <a:gd name="T87" fmla="*/ 37 h 48"/>
                <a:gd name="T88" fmla="*/ 5 w 17"/>
                <a:gd name="T89" fmla="*/ 36 h 48"/>
                <a:gd name="T90" fmla="*/ 5 w 17"/>
                <a:gd name="T91" fmla="*/ 35 h 48"/>
                <a:gd name="T92" fmla="*/ 5 w 17"/>
                <a:gd name="T93" fmla="*/ 31 h 48"/>
                <a:gd name="T94" fmla="*/ 7 w 17"/>
                <a:gd name="T95" fmla="*/ 19 h 48"/>
                <a:gd name="T96" fmla="*/ 9 w 17"/>
                <a:gd name="T97" fmla="*/ 11 h 48"/>
                <a:gd name="T98" fmla="*/ 12 w 17"/>
                <a:gd name="T99" fmla="*/ 7 h 48"/>
                <a:gd name="T100" fmla="*/ 12 w 17"/>
                <a:gd name="T101" fmla="*/ 6 h 48"/>
                <a:gd name="T102" fmla="*/ 14 w 17"/>
                <a:gd name="T103" fmla="*/ 5 h 48"/>
                <a:gd name="T104" fmla="*/ 14 w 17"/>
                <a:gd name="T105" fmla="*/ 5 h 48"/>
                <a:gd name="T106" fmla="*/ 15 w 17"/>
                <a:gd name="T107" fmla="*/ 6 h 48"/>
                <a:gd name="T108" fmla="*/ 15 w 17"/>
                <a:gd name="T109" fmla="*/ 6 h 48"/>
                <a:gd name="T110" fmla="*/ 15 w 17"/>
                <a:gd name="T111" fmla="*/ 6 h 48"/>
                <a:gd name="T112" fmla="*/ 15 w 17"/>
                <a:gd name="T113" fmla="*/ 6 h 48"/>
                <a:gd name="T114" fmla="*/ 16 w 17"/>
                <a:gd name="T115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" h="48">
                  <a:moveTo>
                    <a:pt x="16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2" y="1"/>
                    <a:pt x="12" y="1"/>
                  </a:cubicBezTo>
                  <a:cubicBezTo>
                    <a:pt x="10" y="3"/>
                    <a:pt x="9" y="4"/>
                    <a:pt x="8" y="6"/>
                  </a:cubicBezTo>
                  <a:cubicBezTo>
                    <a:pt x="7" y="8"/>
                    <a:pt x="6" y="9"/>
                    <a:pt x="5" y="11"/>
                  </a:cubicBezTo>
                  <a:cubicBezTo>
                    <a:pt x="5" y="12"/>
                    <a:pt x="4" y="14"/>
                    <a:pt x="4" y="15"/>
                  </a:cubicBezTo>
                  <a:cubicBezTo>
                    <a:pt x="3" y="17"/>
                    <a:pt x="3" y="20"/>
                    <a:pt x="2" y="22"/>
                  </a:cubicBezTo>
                  <a:cubicBezTo>
                    <a:pt x="1" y="24"/>
                    <a:pt x="1" y="25"/>
                    <a:pt x="1" y="27"/>
                  </a:cubicBezTo>
                  <a:cubicBezTo>
                    <a:pt x="0" y="29"/>
                    <a:pt x="0" y="32"/>
                    <a:pt x="0" y="34"/>
                  </a:cubicBezTo>
                  <a:cubicBezTo>
                    <a:pt x="1" y="36"/>
                    <a:pt x="1" y="38"/>
                    <a:pt x="0" y="40"/>
                  </a:cubicBezTo>
                  <a:cubicBezTo>
                    <a:pt x="0" y="41"/>
                    <a:pt x="1" y="41"/>
                    <a:pt x="1" y="41"/>
                  </a:cubicBezTo>
                  <a:cubicBezTo>
                    <a:pt x="1" y="42"/>
                    <a:pt x="1" y="43"/>
                    <a:pt x="1" y="43"/>
                  </a:cubicBezTo>
                  <a:cubicBezTo>
                    <a:pt x="1" y="44"/>
                    <a:pt x="1" y="45"/>
                    <a:pt x="2" y="46"/>
                  </a:cubicBezTo>
                  <a:cubicBezTo>
                    <a:pt x="3" y="46"/>
                    <a:pt x="3" y="47"/>
                    <a:pt x="3" y="47"/>
                  </a:cubicBezTo>
                  <a:cubicBezTo>
                    <a:pt x="3" y="48"/>
                    <a:pt x="3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6" y="47"/>
                  </a:cubicBezTo>
                  <a:cubicBezTo>
                    <a:pt x="6" y="47"/>
                    <a:pt x="6" y="47"/>
                    <a:pt x="6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8"/>
                    <a:pt x="8" y="48"/>
                    <a:pt x="8" y="47"/>
                  </a:cubicBezTo>
                  <a:cubicBezTo>
                    <a:pt x="8" y="47"/>
                    <a:pt x="9" y="47"/>
                    <a:pt x="9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5"/>
                    <a:pt x="10" y="45"/>
                    <a:pt x="9" y="44"/>
                  </a:cubicBezTo>
                  <a:cubicBezTo>
                    <a:pt x="8" y="43"/>
                    <a:pt x="8" y="42"/>
                    <a:pt x="7" y="40"/>
                  </a:cubicBezTo>
                  <a:cubicBezTo>
                    <a:pt x="7" y="39"/>
                    <a:pt x="7" y="38"/>
                    <a:pt x="8" y="37"/>
                  </a:cubicBezTo>
                  <a:cubicBezTo>
                    <a:pt x="8" y="36"/>
                    <a:pt x="8" y="35"/>
                    <a:pt x="8" y="34"/>
                  </a:cubicBezTo>
                  <a:cubicBezTo>
                    <a:pt x="8" y="34"/>
                    <a:pt x="8" y="34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5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5" y="37"/>
                    <a:pt x="5" y="36"/>
                    <a:pt x="5" y="36"/>
                  </a:cubicBezTo>
                  <a:cubicBezTo>
                    <a:pt x="5" y="36"/>
                    <a:pt x="5" y="35"/>
                    <a:pt x="5" y="35"/>
                  </a:cubicBezTo>
                  <a:cubicBezTo>
                    <a:pt x="5" y="33"/>
                    <a:pt x="5" y="32"/>
                    <a:pt x="5" y="31"/>
                  </a:cubicBezTo>
                  <a:cubicBezTo>
                    <a:pt x="6" y="27"/>
                    <a:pt x="6" y="23"/>
                    <a:pt x="7" y="19"/>
                  </a:cubicBezTo>
                  <a:cubicBezTo>
                    <a:pt x="8" y="16"/>
                    <a:pt x="8" y="14"/>
                    <a:pt x="9" y="11"/>
                  </a:cubicBezTo>
                  <a:cubicBezTo>
                    <a:pt x="10" y="9"/>
                    <a:pt x="11" y="8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8" name="Freeform 118"/>
            <p:cNvSpPr>
              <a:spLocks noEditPoints="1"/>
            </p:cNvSpPr>
            <p:nvPr/>
          </p:nvSpPr>
          <p:spPr bwMode="auto">
            <a:xfrm>
              <a:off x="8131968" y="808831"/>
              <a:ext cx="146050" cy="311150"/>
            </a:xfrm>
            <a:custGeom>
              <a:avLst/>
              <a:gdLst>
                <a:gd name="T0" fmla="*/ 38 w 39"/>
                <a:gd name="T1" fmla="*/ 19 h 83"/>
                <a:gd name="T2" fmla="*/ 37 w 39"/>
                <a:gd name="T3" fmla="*/ 15 h 83"/>
                <a:gd name="T4" fmla="*/ 34 w 39"/>
                <a:gd name="T5" fmla="*/ 9 h 83"/>
                <a:gd name="T6" fmla="*/ 33 w 39"/>
                <a:gd name="T7" fmla="*/ 10 h 83"/>
                <a:gd name="T8" fmla="*/ 33 w 39"/>
                <a:gd name="T9" fmla="*/ 20 h 83"/>
                <a:gd name="T10" fmla="*/ 32 w 39"/>
                <a:gd name="T11" fmla="*/ 27 h 83"/>
                <a:gd name="T12" fmla="*/ 28 w 39"/>
                <a:gd name="T13" fmla="*/ 30 h 83"/>
                <a:gd name="T14" fmla="*/ 26 w 39"/>
                <a:gd name="T15" fmla="*/ 31 h 83"/>
                <a:gd name="T16" fmla="*/ 26 w 39"/>
                <a:gd name="T17" fmla="*/ 30 h 83"/>
                <a:gd name="T18" fmla="*/ 26 w 39"/>
                <a:gd name="T19" fmla="*/ 19 h 83"/>
                <a:gd name="T20" fmla="*/ 26 w 39"/>
                <a:gd name="T21" fmla="*/ 12 h 83"/>
                <a:gd name="T22" fmla="*/ 22 w 39"/>
                <a:gd name="T23" fmla="*/ 3 h 83"/>
                <a:gd name="T24" fmla="*/ 19 w 39"/>
                <a:gd name="T25" fmla="*/ 1 h 83"/>
                <a:gd name="T26" fmla="*/ 17 w 39"/>
                <a:gd name="T27" fmla="*/ 1 h 83"/>
                <a:gd name="T28" fmla="*/ 16 w 39"/>
                <a:gd name="T29" fmla="*/ 2 h 83"/>
                <a:gd name="T30" fmla="*/ 16 w 39"/>
                <a:gd name="T31" fmla="*/ 3 h 83"/>
                <a:gd name="T32" fmla="*/ 15 w 39"/>
                <a:gd name="T33" fmla="*/ 6 h 83"/>
                <a:gd name="T34" fmla="*/ 15 w 39"/>
                <a:gd name="T35" fmla="*/ 12 h 83"/>
                <a:gd name="T36" fmla="*/ 15 w 39"/>
                <a:gd name="T37" fmla="*/ 13 h 83"/>
                <a:gd name="T38" fmla="*/ 12 w 39"/>
                <a:gd name="T39" fmla="*/ 10 h 83"/>
                <a:gd name="T40" fmla="*/ 7 w 39"/>
                <a:gd name="T41" fmla="*/ 8 h 83"/>
                <a:gd name="T42" fmla="*/ 4 w 39"/>
                <a:gd name="T43" fmla="*/ 7 h 83"/>
                <a:gd name="T44" fmla="*/ 2 w 39"/>
                <a:gd name="T45" fmla="*/ 8 h 83"/>
                <a:gd name="T46" fmla="*/ 3 w 39"/>
                <a:gd name="T47" fmla="*/ 10 h 83"/>
                <a:gd name="T48" fmla="*/ 4 w 39"/>
                <a:gd name="T49" fmla="*/ 15 h 83"/>
                <a:gd name="T50" fmla="*/ 6 w 39"/>
                <a:gd name="T51" fmla="*/ 17 h 83"/>
                <a:gd name="T52" fmla="*/ 6 w 39"/>
                <a:gd name="T53" fmla="*/ 18 h 83"/>
                <a:gd name="T54" fmla="*/ 6 w 39"/>
                <a:gd name="T55" fmla="*/ 18 h 83"/>
                <a:gd name="T56" fmla="*/ 4 w 39"/>
                <a:gd name="T57" fmla="*/ 17 h 83"/>
                <a:gd name="T58" fmla="*/ 2 w 39"/>
                <a:gd name="T59" fmla="*/ 22 h 83"/>
                <a:gd name="T60" fmla="*/ 3 w 39"/>
                <a:gd name="T61" fmla="*/ 27 h 83"/>
                <a:gd name="T62" fmla="*/ 2 w 39"/>
                <a:gd name="T63" fmla="*/ 31 h 83"/>
                <a:gd name="T64" fmla="*/ 0 w 39"/>
                <a:gd name="T65" fmla="*/ 39 h 83"/>
                <a:gd name="T66" fmla="*/ 5 w 39"/>
                <a:gd name="T67" fmla="*/ 47 h 83"/>
                <a:gd name="T68" fmla="*/ 10 w 39"/>
                <a:gd name="T69" fmla="*/ 48 h 83"/>
                <a:gd name="T70" fmla="*/ 13 w 39"/>
                <a:gd name="T71" fmla="*/ 46 h 83"/>
                <a:gd name="T72" fmla="*/ 15 w 39"/>
                <a:gd name="T73" fmla="*/ 47 h 83"/>
                <a:gd name="T74" fmla="*/ 16 w 39"/>
                <a:gd name="T75" fmla="*/ 56 h 83"/>
                <a:gd name="T76" fmla="*/ 19 w 39"/>
                <a:gd name="T77" fmla="*/ 78 h 83"/>
                <a:gd name="T78" fmla="*/ 22 w 39"/>
                <a:gd name="T79" fmla="*/ 82 h 83"/>
                <a:gd name="T80" fmla="*/ 24 w 39"/>
                <a:gd name="T81" fmla="*/ 78 h 83"/>
                <a:gd name="T82" fmla="*/ 25 w 39"/>
                <a:gd name="T83" fmla="*/ 61 h 83"/>
                <a:gd name="T84" fmla="*/ 25 w 39"/>
                <a:gd name="T85" fmla="*/ 41 h 83"/>
                <a:gd name="T86" fmla="*/ 30 w 39"/>
                <a:gd name="T87" fmla="*/ 33 h 83"/>
                <a:gd name="T88" fmla="*/ 39 w 39"/>
                <a:gd name="T89" fmla="*/ 24 h 83"/>
                <a:gd name="T90" fmla="*/ 15 w 39"/>
                <a:gd name="T91" fmla="*/ 35 h 83"/>
                <a:gd name="T92" fmla="*/ 14 w 39"/>
                <a:gd name="T93" fmla="*/ 39 h 83"/>
                <a:gd name="T94" fmla="*/ 9 w 39"/>
                <a:gd name="T95" fmla="*/ 40 h 83"/>
                <a:gd name="T96" fmla="*/ 7 w 39"/>
                <a:gd name="T97" fmla="*/ 40 h 83"/>
                <a:gd name="T98" fmla="*/ 7 w 39"/>
                <a:gd name="T99" fmla="*/ 35 h 83"/>
                <a:gd name="T100" fmla="*/ 7 w 39"/>
                <a:gd name="T101" fmla="*/ 31 h 83"/>
                <a:gd name="T102" fmla="*/ 8 w 39"/>
                <a:gd name="T103" fmla="*/ 25 h 83"/>
                <a:gd name="T104" fmla="*/ 8 w 39"/>
                <a:gd name="T105" fmla="*/ 22 h 83"/>
                <a:gd name="T106" fmla="*/ 9 w 39"/>
                <a:gd name="T107" fmla="*/ 20 h 83"/>
                <a:gd name="T108" fmla="*/ 11 w 39"/>
                <a:gd name="T109" fmla="*/ 20 h 83"/>
                <a:gd name="T110" fmla="*/ 14 w 39"/>
                <a:gd name="T111" fmla="*/ 20 h 83"/>
                <a:gd name="T112" fmla="*/ 14 w 39"/>
                <a:gd name="T113" fmla="*/ 21 h 83"/>
                <a:gd name="T114" fmla="*/ 15 w 39"/>
                <a:gd name="T115" fmla="*/ 3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" h="83">
                  <a:moveTo>
                    <a:pt x="38" y="21"/>
                  </a:moveTo>
                  <a:cubicBezTo>
                    <a:pt x="38" y="21"/>
                    <a:pt x="38" y="20"/>
                    <a:pt x="38" y="19"/>
                  </a:cubicBezTo>
                  <a:cubicBezTo>
                    <a:pt x="37" y="19"/>
                    <a:pt x="37" y="18"/>
                    <a:pt x="37" y="18"/>
                  </a:cubicBezTo>
                  <a:cubicBezTo>
                    <a:pt x="37" y="17"/>
                    <a:pt x="37" y="16"/>
                    <a:pt x="37" y="15"/>
                  </a:cubicBezTo>
                  <a:cubicBezTo>
                    <a:pt x="36" y="14"/>
                    <a:pt x="36" y="12"/>
                    <a:pt x="35" y="11"/>
                  </a:cubicBezTo>
                  <a:cubicBezTo>
                    <a:pt x="35" y="10"/>
                    <a:pt x="35" y="1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10"/>
                    <a:pt x="33" y="10"/>
                  </a:cubicBezTo>
                  <a:cubicBezTo>
                    <a:pt x="33" y="10"/>
                    <a:pt x="33" y="11"/>
                    <a:pt x="33" y="11"/>
                  </a:cubicBezTo>
                  <a:cubicBezTo>
                    <a:pt x="33" y="14"/>
                    <a:pt x="33" y="17"/>
                    <a:pt x="33" y="20"/>
                  </a:cubicBezTo>
                  <a:cubicBezTo>
                    <a:pt x="33" y="22"/>
                    <a:pt x="33" y="23"/>
                    <a:pt x="33" y="24"/>
                  </a:cubicBezTo>
                  <a:cubicBezTo>
                    <a:pt x="33" y="25"/>
                    <a:pt x="32" y="26"/>
                    <a:pt x="32" y="27"/>
                  </a:cubicBezTo>
                  <a:cubicBezTo>
                    <a:pt x="31" y="27"/>
                    <a:pt x="30" y="28"/>
                    <a:pt x="29" y="29"/>
                  </a:cubicBezTo>
                  <a:cubicBezTo>
                    <a:pt x="29" y="30"/>
                    <a:pt x="28" y="30"/>
                    <a:pt x="28" y="30"/>
                  </a:cubicBezTo>
                  <a:cubicBezTo>
                    <a:pt x="27" y="30"/>
                    <a:pt x="2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9"/>
                    <a:pt x="26" y="27"/>
                    <a:pt x="26" y="26"/>
                  </a:cubicBezTo>
                  <a:cubicBezTo>
                    <a:pt x="26" y="24"/>
                    <a:pt x="26" y="22"/>
                    <a:pt x="26" y="19"/>
                  </a:cubicBezTo>
                  <a:cubicBezTo>
                    <a:pt x="27" y="18"/>
                    <a:pt x="27" y="16"/>
                    <a:pt x="26" y="14"/>
                  </a:cubicBezTo>
                  <a:cubicBezTo>
                    <a:pt x="26" y="14"/>
                    <a:pt x="26" y="13"/>
                    <a:pt x="26" y="12"/>
                  </a:cubicBezTo>
                  <a:cubicBezTo>
                    <a:pt x="26" y="10"/>
                    <a:pt x="25" y="8"/>
                    <a:pt x="24" y="6"/>
                  </a:cubicBezTo>
                  <a:cubicBezTo>
                    <a:pt x="23" y="5"/>
                    <a:pt x="22" y="4"/>
                    <a:pt x="22" y="3"/>
                  </a:cubicBezTo>
                  <a:cubicBezTo>
                    <a:pt x="22" y="3"/>
                    <a:pt x="21" y="2"/>
                    <a:pt x="21" y="2"/>
                  </a:cubicBezTo>
                  <a:cubicBezTo>
                    <a:pt x="20" y="2"/>
                    <a:pt x="20" y="1"/>
                    <a:pt x="19" y="1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6" y="2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8"/>
                    <a:pt x="15" y="9"/>
                    <a:pt x="15" y="11"/>
                  </a:cubicBezTo>
                  <a:cubicBezTo>
                    <a:pt x="15" y="11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4" y="13"/>
                    <a:pt x="14" y="12"/>
                    <a:pt x="14" y="12"/>
                  </a:cubicBezTo>
                  <a:cubicBezTo>
                    <a:pt x="14" y="11"/>
                    <a:pt x="13" y="11"/>
                    <a:pt x="12" y="10"/>
                  </a:cubicBezTo>
                  <a:cubicBezTo>
                    <a:pt x="12" y="10"/>
                    <a:pt x="11" y="9"/>
                    <a:pt x="10" y="9"/>
                  </a:cubicBezTo>
                  <a:cubicBezTo>
                    <a:pt x="9" y="8"/>
                    <a:pt x="8" y="8"/>
                    <a:pt x="7" y="8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6"/>
                    <a:pt x="4" y="6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3"/>
                    <a:pt x="3" y="14"/>
                    <a:pt x="4" y="15"/>
                  </a:cubicBezTo>
                  <a:cubicBezTo>
                    <a:pt x="4" y="16"/>
                    <a:pt x="5" y="16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20"/>
                    <a:pt x="2" y="21"/>
                    <a:pt x="2" y="22"/>
                  </a:cubicBezTo>
                  <a:cubicBezTo>
                    <a:pt x="2" y="23"/>
                    <a:pt x="2" y="24"/>
                    <a:pt x="2" y="25"/>
                  </a:cubicBezTo>
                  <a:cubicBezTo>
                    <a:pt x="2" y="26"/>
                    <a:pt x="3" y="26"/>
                    <a:pt x="3" y="27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3" y="29"/>
                    <a:pt x="2" y="30"/>
                    <a:pt x="2" y="31"/>
                  </a:cubicBezTo>
                  <a:cubicBezTo>
                    <a:pt x="1" y="33"/>
                    <a:pt x="1" y="34"/>
                    <a:pt x="0" y="36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0" y="41"/>
                    <a:pt x="0" y="43"/>
                    <a:pt x="1" y="45"/>
                  </a:cubicBezTo>
                  <a:cubicBezTo>
                    <a:pt x="2" y="46"/>
                    <a:pt x="3" y="47"/>
                    <a:pt x="5" y="47"/>
                  </a:cubicBezTo>
                  <a:cubicBezTo>
                    <a:pt x="5" y="48"/>
                    <a:pt x="6" y="48"/>
                    <a:pt x="7" y="48"/>
                  </a:cubicBezTo>
                  <a:cubicBezTo>
                    <a:pt x="8" y="49"/>
                    <a:pt x="10" y="49"/>
                    <a:pt x="10" y="48"/>
                  </a:cubicBezTo>
                  <a:cubicBezTo>
                    <a:pt x="11" y="48"/>
                    <a:pt x="11" y="47"/>
                    <a:pt x="12" y="47"/>
                  </a:cubicBezTo>
                  <a:cubicBezTo>
                    <a:pt x="12" y="47"/>
                    <a:pt x="13" y="47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7"/>
                    <a:pt x="15" y="47"/>
                    <a:pt x="15" y="47"/>
                  </a:cubicBezTo>
                  <a:cubicBezTo>
                    <a:pt x="15" y="47"/>
                    <a:pt x="15" y="48"/>
                    <a:pt x="15" y="48"/>
                  </a:cubicBezTo>
                  <a:cubicBezTo>
                    <a:pt x="15" y="51"/>
                    <a:pt x="15" y="54"/>
                    <a:pt x="16" y="56"/>
                  </a:cubicBezTo>
                  <a:cubicBezTo>
                    <a:pt x="16" y="60"/>
                    <a:pt x="16" y="63"/>
                    <a:pt x="17" y="66"/>
                  </a:cubicBezTo>
                  <a:cubicBezTo>
                    <a:pt x="17" y="70"/>
                    <a:pt x="18" y="74"/>
                    <a:pt x="19" y="78"/>
                  </a:cubicBezTo>
                  <a:cubicBezTo>
                    <a:pt x="19" y="79"/>
                    <a:pt x="20" y="81"/>
                    <a:pt x="21" y="82"/>
                  </a:cubicBezTo>
                  <a:cubicBezTo>
                    <a:pt x="21" y="83"/>
                    <a:pt x="21" y="83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1"/>
                    <a:pt x="23" y="80"/>
                    <a:pt x="24" y="78"/>
                  </a:cubicBezTo>
                  <a:cubicBezTo>
                    <a:pt x="24" y="76"/>
                    <a:pt x="25" y="75"/>
                    <a:pt x="25" y="73"/>
                  </a:cubicBezTo>
                  <a:cubicBezTo>
                    <a:pt x="25" y="69"/>
                    <a:pt x="25" y="65"/>
                    <a:pt x="25" y="61"/>
                  </a:cubicBezTo>
                  <a:cubicBezTo>
                    <a:pt x="25" y="58"/>
                    <a:pt x="25" y="55"/>
                    <a:pt x="25" y="53"/>
                  </a:cubicBezTo>
                  <a:cubicBezTo>
                    <a:pt x="25" y="49"/>
                    <a:pt x="25" y="45"/>
                    <a:pt x="25" y="41"/>
                  </a:cubicBezTo>
                  <a:cubicBezTo>
                    <a:pt x="25" y="40"/>
                    <a:pt x="26" y="38"/>
                    <a:pt x="27" y="37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2" y="31"/>
                    <a:pt x="33" y="30"/>
                    <a:pt x="35" y="29"/>
                  </a:cubicBezTo>
                  <a:cubicBezTo>
                    <a:pt x="37" y="27"/>
                    <a:pt x="38" y="26"/>
                    <a:pt x="39" y="24"/>
                  </a:cubicBezTo>
                  <a:cubicBezTo>
                    <a:pt x="39" y="23"/>
                    <a:pt x="39" y="22"/>
                    <a:pt x="38" y="21"/>
                  </a:cubicBezTo>
                  <a:moveTo>
                    <a:pt x="15" y="35"/>
                  </a:moveTo>
                  <a:cubicBezTo>
                    <a:pt x="15" y="36"/>
                    <a:pt x="15" y="37"/>
                    <a:pt x="15" y="38"/>
                  </a:cubicBezTo>
                  <a:cubicBezTo>
                    <a:pt x="15" y="38"/>
                    <a:pt x="14" y="39"/>
                    <a:pt x="14" y="39"/>
                  </a:cubicBezTo>
                  <a:cubicBezTo>
                    <a:pt x="13" y="39"/>
                    <a:pt x="13" y="40"/>
                    <a:pt x="12" y="40"/>
                  </a:cubicBezTo>
                  <a:cubicBezTo>
                    <a:pt x="11" y="40"/>
                    <a:pt x="10" y="40"/>
                    <a:pt x="9" y="40"/>
                  </a:cubicBezTo>
                  <a:cubicBezTo>
                    <a:pt x="8" y="40"/>
                    <a:pt x="8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39"/>
                    <a:pt x="6" y="38"/>
                    <a:pt x="7" y="38"/>
                  </a:cubicBezTo>
                  <a:cubicBezTo>
                    <a:pt x="7" y="37"/>
                    <a:pt x="7" y="36"/>
                    <a:pt x="7" y="35"/>
                  </a:cubicBezTo>
                  <a:cubicBezTo>
                    <a:pt x="7" y="34"/>
                    <a:pt x="7" y="33"/>
                    <a:pt x="7" y="32"/>
                  </a:cubicBezTo>
                  <a:cubicBezTo>
                    <a:pt x="7" y="32"/>
                    <a:pt x="7" y="32"/>
                    <a:pt x="7" y="31"/>
                  </a:cubicBezTo>
                  <a:cubicBezTo>
                    <a:pt x="8" y="30"/>
                    <a:pt x="8" y="28"/>
                    <a:pt x="8" y="27"/>
                  </a:cubicBezTo>
                  <a:cubicBezTo>
                    <a:pt x="9" y="26"/>
                    <a:pt x="9" y="25"/>
                    <a:pt x="8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0"/>
                    <a:pt x="12" y="20"/>
                    <a:pt x="13" y="20"/>
                  </a:cubicBezTo>
                  <a:cubicBezTo>
                    <a:pt x="13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1"/>
                  </a:cubicBezTo>
                  <a:cubicBezTo>
                    <a:pt x="15" y="23"/>
                    <a:pt x="15" y="26"/>
                    <a:pt x="15" y="29"/>
                  </a:cubicBezTo>
                  <a:cubicBezTo>
                    <a:pt x="15" y="31"/>
                    <a:pt x="15" y="33"/>
                    <a:pt x="15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9" name="Freeform 119"/>
            <p:cNvSpPr/>
            <p:nvPr/>
          </p:nvSpPr>
          <p:spPr bwMode="auto">
            <a:xfrm>
              <a:off x="8273256" y="816768"/>
              <a:ext cx="277813" cy="234950"/>
            </a:xfrm>
            <a:custGeom>
              <a:avLst/>
              <a:gdLst>
                <a:gd name="T0" fmla="*/ 57 w 74"/>
                <a:gd name="T1" fmla="*/ 0 h 63"/>
                <a:gd name="T2" fmla="*/ 32 w 74"/>
                <a:gd name="T3" fmla="*/ 10 h 63"/>
                <a:gd name="T4" fmla="*/ 7 w 74"/>
                <a:gd name="T5" fmla="*/ 34 h 63"/>
                <a:gd name="T6" fmla="*/ 0 w 74"/>
                <a:gd name="T7" fmla="*/ 47 h 63"/>
                <a:gd name="T8" fmla="*/ 11 w 74"/>
                <a:gd name="T9" fmla="*/ 33 h 63"/>
                <a:gd name="T10" fmla="*/ 33 w 74"/>
                <a:gd name="T11" fmla="*/ 11 h 63"/>
                <a:gd name="T12" fmla="*/ 58 w 74"/>
                <a:gd name="T13" fmla="*/ 4 h 63"/>
                <a:gd name="T14" fmla="*/ 68 w 74"/>
                <a:gd name="T15" fmla="*/ 9 h 63"/>
                <a:gd name="T16" fmla="*/ 55 w 74"/>
                <a:gd name="T17" fmla="*/ 18 h 63"/>
                <a:gd name="T18" fmla="*/ 42 w 74"/>
                <a:gd name="T19" fmla="*/ 23 h 63"/>
                <a:gd name="T20" fmla="*/ 24 w 74"/>
                <a:gd name="T21" fmla="*/ 25 h 63"/>
                <a:gd name="T22" fmla="*/ 21 w 74"/>
                <a:gd name="T23" fmla="*/ 29 h 63"/>
                <a:gd name="T24" fmla="*/ 24 w 74"/>
                <a:gd name="T25" fmla="*/ 33 h 63"/>
                <a:gd name="T26" fmla="*/ 35 w 74"/>
                <a:gd name="T27" fmla="*/ 30 h 63"/>
                <a:gd name="T28" fmla="*/ 34 w 74"/>
                <a:gd name="T29" fmla="*/ 35 h 63"/>
                <a:gd name="T30" fmla="*/ 29 w 74"/>
                <a:gd name="T31" fmla="*/ 37 h 63"/>
                <a:gd name="T32" fmla="*/ 27 w 74"/>
                <a:gd name="T33" fmla="*/ 39 h 63"/>
                <a:gd name="T34" fmla="*/ 27 w 74"/>
                <a:gd name="T35" fmla="*/ 48 h 63"/>
                <a:gd name="T36" fmla="*/ 34 w 74"/>
                <a:gd name="T37" fmla="*/ 54 h 63"/>
                <a:gd name="T38" fmla="*/ 40 w 74"/>
                <a:gd name="T39" fmla="*/ 49 h 63"/>
                <a:gd name="T40" fmla="*/ 41 w 74"/>
                <a:gd name="T41" fmla="*/ 49 h 63"/>
                <a:gd name="T42" fmla="*/ 42 w 74"/>
                <a:gd name="T43" fmla="*/ 55 h 63"/>
                <a:gd name="T44" fmla="*/ 34 w 74"/>
                <a:gd name="T45" fmla="*/ 59 h 63"/>
                <a:gd name="T46" fmla="*/ 24 w 74"/>
                <a:gd name="T47" fmla="*/ 55 h 63"/>
                <a:gd name="T48" fmla="*/ 24 w 74"/>
                <a:gd name="T49" fmla="*/ 56 h 63"/>
                <a:gd name="T50" fmla="*/ 27 w 74"/>
                <a:gd name="T51" fmla="*/ 58 h 63"/>
                <a:gd name="T52" fmla="*/ 26 w 74"/>
                <a:gd name="T53" fmla="*/ 59 h 63"/>
                <a:gd name="T54" fmla="*/ 25 w 74"/>
                <a:gd name="T55" fmla="*/ 59 h 63"/>
                <a:gd name="T56" fmla="*/ 35 w 74"/>
                <a:gd name="T57" fmla="*/ 63 h 63"/>
                <a:gd name="T58" fmla="*/ 46 w 74"/>
                <a:gd name="T59" fmla="*/ 60 h 63"/>
                <a:gd name="T60" fmla="*/ 47 w 74"/>
                <a:gd name="T61" fmla="*/ 56 h 63"/>
                <a:gd name="T62" fmla="*/ 47 w 74"/>
                <a:gd name="T63" fmla="*/ 50 h 63"/>
                <a:gd name="T64" fmla="*/ 47 w 74"/>
                <a:gd name="T65" fmla="*/ 48 h 63"/>
                <a:gd name="T66" fmla="*/ 50 w 74"/>
                <a:gd name="T67" fmla="*/ 48 h 63"/>
                <a:gd name="T68" fmla="*/ 51 w 74"/>
                <a:gd name="T69" fmla="*/ 46 h 63"/>
                <a:gd name="T70" fmla="*/ 52 w 74"/>
                <a:gd name="T71" fmla="*/ 45 h 63"/>
                <a:gd name="T72" fmla="*/ 53 w 74"/>
                <a:gd name="T73" fmla="*/ 42 h 63"/>
                <a:gd name="T74" fmla="*/ 53 w 74"/>
                <a:gd name="T75" fmla="*/ 40 h 63"/>
                <a:gd name="T76" fmla="*/ 51 w 74"/>
                <a:gd name="T77" fmla="*/ 38 h 63"/>
                <a:gd name="T78" fmla="*/ 50 w 74"/>
                <a:gd name="T79" fmla="*/ 36 h 63"/>
                <a:gd name="T80" fmla="*/ 50 w 74"/>
                <a:gd name="T81" fmla="*/ 35 h 63"/>
                <a:gd name="T82" fmla="*/ 50 w 74"/>
                <a:gd name="T83" fmla="*/ 34 h 63"/>
                <a:gd name="T84" fmla="*/ 47 w 74"/>
                <a:gd name="T85" fmla="*/ 34 h 63"/>
                <a:gd name="T86" fmla="*/ 43 w 74"/>
                <a:gd name="T87" fmla="*/ 33 h 63"/>
                <a:gd name="T88" fmla="*/ 41 w 74"/>
                <a:gd name="T89" fmla="*/ 31 h 63"/>
                <a:gd name="T90" fmla="*/ 46 w 74"/>
                <a:gd name="T91" fmla="*/ 25 h 63"/>
                <a:gd name="T92" fmla="*/ 64 w 74"/>
                <a:gd name="T93" fmla="*/ 18 h 63"/>
                <a:gd name="T94" fmla="*/ 73 w 74"/>
                <a:gd name="T9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63">
                  <a:moveTo>
                    <a:pt x="70" y="2"/>
                  </a:moveTo>
                  <a:cubicBezTo>
                    <a:pt x="68" y="1"/>
                    <a:pt x="66" y="0"/>
                    <a:pt x="64" y="0"/>
                  </a:cubicBezTo>
                  <a:cubicBezTo>
                    <a:pt x="62" y="0"/>
                    <a:pt x="59" y="0"/>
                    <a:pt x="57" y="0"/>
                  </a:cubicBezTo>
                  <a:cubicBezTo>
                    <a:pt x="53" y="1"/>
                    <a:pt x="50" y="2"/>
                    <a:pt x="46" y="3"/>
                  </a:cubicBezTo>
                  <a:cubicBezTo>
                    <a:pt x="43" y="4"/>
                    <a:pt x="39" y="6"/>
                    <a:pt x="36" y="8"/>
                  </a:cubicBezTo>
                  <a:cubicBezTo>
                    <a:pt x="35" y="9"/>
                    <a:pt x="33" y="10"/>
                    <a:pt x="32" y="10"/>
                  </a:cubicBezTo>
                  <a:cubicBezTo>
                    <a:pt x="28" y="11"/>
                    <a:pt x="26" y="13"/>
                    <a:pt x="24" y="16"/>
                  </a:cubicBezTo>
                  <a:cubicBezTo>
                    <a:pt x="22" y="17"/>
                    <a:pt x="21" y="19"/>
                    <a:pt x="20" y="20"/>
                  </a:cubicBezTo>
                  <a:cubicBezTo>
                    <a:pt x="15" y="25"/>
                    <a:pt x="11" y="29"/>
                    <a:pt x="7" y="34"/>
                  </a:cubicBezTo>
                  <a:cubicBezTo>
                    <a:pt x="4" y="38"/>
                    <a:pt x="1" y="42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7"/>
                    <a:pt x="1" y="47"/>
                    <a:pt x="1" y="46"/>
                  </a:cubicBezTo>
                  <a:cubicBezTo>
                    <a:pt x="2" y="45"/>
                    <a:pt x="3" y="44"/>
                    <a:pt x="4" y="42"/>
                  </a:cubicBezTo>
                  <a:cubicBezTo>
                    <a:pt x="6" y="39"/>
                    <a:pt x="8" y="36"/>
                    <a:pt x="11" y="33"/>
                  </a:cubicBezTo>
                  <a:cubicBezTo>
                    <a:pt x="14" y="30"/>
                    <a:pt x="17" y="26"/>
                    <a:pt x="20" y="22"/>
                  </a:cubicBezTo>
                  <a:cubicBezTo>
                    <a:pt x="22" y="20"/>
                    <a:pt x="24" y="17"/>
                    <a:pt x="27" y="15"/>
                  </a:cubicBezTo>
                  <a:cubicBezTo>
                    <a:pt x="28" y="13"/>
                    <a:pt x="31" y="12"/>
                    <a:pt x="33" y="11"/>
                  </a:cubicBezTo>
                  <a:cubicBezTo>
                    <a:pt x="36" y="9"/>
                    <a:pt x="39" y="8"/>
                    <a:pt x="42" y="7"/>
                  </a:cubicBezTo>
                  <a:cubicBezTo>
                    <a:pt x="44" y="6"/>
                    <a:pt x="47" y="5"/>
                    <a:pt x="50" y="4"/>
                  </a:cubicBezTo>
                  <a:cubicBezTo>
                    <a:pt x="52" y="4"/>
                    <a:pt x="55" y="4"/>
                    <a:pt x="58" y="4"/>
                  </a:cubicBezTo>
                  <a:cubicBezTo>
                    <a:pt x="60" y="5"/>
                    <a:pt x="62" y="5"/>
                    <a:pt x="64" y="6"/>
                  </a:cubicBezTo>
                  <a:cubicBezTo>
                    <a:pt x="65" y="6"/>
                    <a:pt x="66" y="7"/>
                    <a:pt x="67" y="7"/>
                  </a:cubicBezTo>
                  <a:cubicBezTo>
                    <a:pt x="68" y="8"/>
                    <a:pt x="68" y="8"/>
                    <a:pt x="68" y="9"/>
                  </a:cubicBezTo>
                  <a:cubicBezTo>
                    <a:pt x="68" y="10"/>
                    <a:pt x="68" y="10"/>
                    <a:pt x="68" y="11"/>
                  </a:cubicBezTo>
                  <a:cubicBezTo>
                    <a:pt x="67" y="12"/>
                    <a:pt x="65" y="13"/>
                    <a:pt x="64" y="14"/>
                  </a:cubicBezTo>
                  <a:cubicBezTo>
                    <a:pt x="61" y="15"/>
                    <a:pt x="58" y="17"/>
                    <a:pt x="55" y="18"/>
                  </a:cubicBezTo>
                  <a:cubicBezTo>
                    <a:pt x="52" y="20"/>
                    <a:pt x="49" y="21"/>
                    <a:pt x="46" y="22"/>
                  </a:cubicBezTo>
                  <a:cubicBezTo>
                    <a:pt x="45" y="22"/>
                    <a:pt x="44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1" y="23"/>
                    <a:pt x="41" y="22"/>
                    <a:pt x="40" y="22"/>
                  </a:cubicBezTo>
                  <a:cubicBezTo>
                    <a:pt x="38" y="22"/>
                    <a:pt x="35" y="22"/>
                    <a:pt x="33" y="23"/>
                  </a:cubicBezTo>
                  <a:cubicBezTo>
                    <a:pt x="30" y="24"/>
                    <a:pt x="27" y="24"/>
                    <a:pt x="24" y="25"/>
                  </a:cubicBezTo>
                  <a:cubicBezTo>
                    <a:pt x="23" y="26"/>
                    <a:pt x="22" y="26"/>
                    <a:pt x="22" y="27"/>
                  </a:cubicBezTo>
                  <a:cubicBezTo>
                    <a:pt x="21" y="27"/>
                    <a:pt x="21" y="27"/>
                    <a:pt x="21" y="28"/>
                  </a:cubicBezTo>
                  <a:cubicBezTo>
                    <a:pt x="21" y="28"/>
                    <a:pt x="21" y="29"/>
                    <a:pt x="21" y="29"/>
                  </a:cubicBezTo>
                  <a:cubicBezTo>
                    <a:pt x="21" y="30"/>
                    <a:pt x="21" y="30"/>
                    <a:pt x="21" y="31"/>
                  </a:cubicBezTo>
                  <a:cubicBezTo>
                    <a:pt x="21" y="32"/>
                    <a:pt x="22" y="32"/>
                    <a:pt x="22" y="33"/>
                  </a:cubicBezTo>
                  <a:cubicBezTo>
                    <a:pt x="23" y="33"/>
                    <a:pt x="23" y="33"/>
                    <a:pt x="24" y="33"/>
                  </a:cubicBezTo>
                  <a:cubicBezTo>
                    <a:pt x="24" y="33"/>
                    <a:pt x="25" y="33"/>
                    <a:pt x="26" y="32"/>
                  </a:cubicBezTo>
                  <a:cubicBezTo>
                    <a:pt x="29" y="31"/>
                    <a:pt x="32" y="30"/>
                    <a:pt x="34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1"/>
                  </a:cubicBezTo>
                  <a:cubicBezTo>
                    <a:pt x="35" y="31"/>
                    <a:pt x="34" y="32"/>
                    <a:pt x="34" y="33"/>
                  </a:cubicBezTo>
                  <a:cubicBezTo>
                    <a:pt x="34" y="34"/>
                    <a:pt x="34" y="34"/>
                    <a:pt x="34" y="35"/>
                  </a:cubicBezTo>
                  <a:cubicBezTo>
                    <a:pt x="34" y="36"/>
                    <a:pt x="34" y="36"/>
                    <a:pt x="33" y="36"/>
                  </a:cubicBezTo>
                  <a:cubicBezTo>
                    <a:pt x="32" y="36"/>
                    <a:pt x="32" y="36"/>
                    <a:pt x="31" y="37"/>
                  </a:cubicBezTo>
                  <a:cubicBezTo>
                    <a:pt x="31" y="37"/>
                    <a:pt x="30" y="37"/>
                    <a:pt x="29" y="37"/>
                  </a:cubicBezTo>
                  <a:cubicBezTo>
                    <a:pt x="28" y="37"/>
                    <a:pt x="28" y="37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26" y="40"/>
                    <a:pt x="26" y="41"/>
                    <a:pt x="26" y="42"/>
                  </a:cubicBezTo>
                  <a:cubicBezTo>
                    <a:pt x="27" y="44"/>
                    <a:pt x="27" y="45"/>
                    <a:pt x="27" y="46"/>
                  </a:cubicBezTo>
                  <a:cubicBezTo>
                    <a:pt x="27" y="47"/>
                    <a:pt x="27" y="48"/>
                    <a:pt x="27" y="48"/>
                  </a:cubicBezTo>
                  <a:cubicBezTo>
                    <a:pt x="27" y="49"/>
                    <a:pt x="28" y="51"/>
                    <a:pt x="29" y="52"/>
                  </a:cubicBezTo>
                  <a:cubicBezTo>
                    <a:pt x="29" y="52"/>
                    <a:pt x="30" y="53"/>
                    <a:pt x="30" y="53"/>
                  </a:cubicBezTo>
                  <a:cubicBezTo>
                    <a:pt x="31" y="54"/>
                    <a:pt x="32" y="54"/>
                    <a:pt x="34" y="54"/>
                  </a:cubicBezTo>
                  <a:cubicBezTo>
                    <a:pt x="35" y="54"/>
                    <a:pt x="36" y="54"/>
                    <a:pt x="36" y="53"/>
                  </a:cubicBezTo>
                  <a:cubicBezTo>
                    <a:pt x="37" y="52"/>
                    <a:pt x="37" y="51"/>
                    <a:pt x="38" y="51"/>
                  </a:cubicBezTo>
                  <a:cubicBezTo>
                    <a:pt x="38" y="50"/>
                    <a:pt x="39" y="50"/>
                    <a:pt x="40" y="49"/>
                  </a:cubicBezTo>
                  <a:cubicBezTo>
                    <a:pt x="40" y="49"/>
                    <a:pt x="40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0"/>
                    <a:pt x="41" y="50"/>
                    <a:pt x="42" y="51"/>
                  </a:cubicBezTo>
                  <a:cubicBezTo>
                    <a:pt x="42" y="51"/>
                    <a:pt x="42" y="52"/>
                    <a:pt x="42" y="52"/>
                  </a:cubicBezTo>
                  <a:cubicBezTo>
                    <a:pt x="42" y="53"/>
                    <a:pt x="42" y="54"/>
                    <a:pt x="42" y="55"/>
                  </a:cubicBezTo>
                  <a:cubicBezTo>
                    <a:pt x="42" y="55"/>
                    <a:pt x="41" y="56"/>
                    <a:pt x="41" y="56"/>
                  </a:cubicBezTo>
                  <a:cubicBezTo>
                    <a:pt x="40" y="57"/>
                    <a:pt x="39" y="58"/>
                    <a:pt x="38" y="58"/>
                  </a:cubicBezTo>
                  <a:cubicBezTo>
                    <a:pt x="37" y="59"/>
                    <a:pt x="35" y="59"/>
                    <a:pt x="34" y="59"/>
                  </a:cubicBezTo>
                  <a:cubicBezTo>
                    <a:pt x="33" y="59"/>
                    <a:pt x="31" y="59"/>
                    <a:pt x="30" y="58"/>
                  </a:cubicBezTo>
                  <a:cubicBezTo>
                    <a:pt x="29" y="57"/>
                    <a:pt x="27" y="57"/>
                    <a:pt x="25" y="56"/>
                  </a:cubicBezTo>
                  <a:cubicBezTo>
                    <a:pt x="25" y="56"/>
                    <a:pt x="24" y="56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7"/>
                    <a:pt x="25" y="57"/>
                    <a:pt x="26" y="58"/>
                  </a:cubicBezTo>
                  <a:cubicBezTo>
                    <a:pt x="26" y="58"/>
                    <a:pt x="26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6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60"/>
                    <a:pt x="27" y="60"/>
                    <a:pt x="28" y="61"/>
                  </a:cubicBezTo>
                  <a:cubicBezTo>
                    <a:pt x="29" y="61"/>
                    <a:pt x="30" y="61"/>
                    <a:pt x="31" y="62"/>
                  </a:cubicBezTo>
                  <a:cubicBezTo>
                    <a:pt x="33" y="63"/>
                    <a:pt x="34" y="63"/>
                    <a:pt x="35" y="63"/>
                  </a:cubicBezTo>
                  <a:cubicBezTo>
                    <a:pt x="38" y="63"/>
                    <a:pt x="40" y="63"/>
                    <a:pt x="42" y="63"/>
                  </a:cubicBezTo>
                  <a:cubicBezTo>
                    <a:pt x="43" y="63"/>
                    <a:pt x="44" y="63"/>
                    <a:pt x="44" y="62"/>
                  </a:cubicBezTo>
                  <a:cubicBezTo>
                    <a:pt x="45" y="62"/>
                    <a:pt x="45" y="61"/>
                    <a:pt x="46" y="60"/>
                  </a:cubicBezTo>
                  <a:cubicBezTo>
                    <a:pt x="46" y="60"/>
                    <a:pt x="46" y="59"/>
                    <a:pt x="47" y="59"/>
                  </a:cubicBezTo>
                  <a:cubicBezTo>
                    <a:pt x="47" y="58"/>
                    <a:pt x="47" y="58"/>
                    <a:pt x="47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55"/>
                    <a:pt x="48" y="54"/>
                    <a:pt x="48" y="52"/>
                  </a:cubicBezTo>
                  <a:cubicBezTo>
                    <a:pt x="48" y="52"/>
                    <a:pt x="48" y="51"/>
                    <a:pt x="48" y="51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8" y="49"/>
                    <a:pt x="47" y="49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8"/>
                    <a:pt x="48" y="48"/>
                  </a:cubicBezTo>
                  <a:cubicBezTo>
                    <a:pt x="48" y="48"/>
                    <a:pt x="48" y="48"/>
                    <a:pt x="49" y="48"/>
                  </a:cubicBezTo>
                  <a:cubicBezTo>
                    <a:pt x="49" y="48"/>
                    <a:pt x="49" y="48"/>
                    <a:pt x="50" y="48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1" y="47"/>
                    <a:pt x="52" y="47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5"/>
                    <a:pt x="52" y="45"/>
                    <a:pt x="52" y="45"/>
                  </a:cubicBezTo>
                  <a:cubicBezTo>
                    <a:pt x="52" y="45"/>
                    <a:pt x="53" y="45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44"/>
                    <a:pt x="52" y="43"/>
                    <a:pt x="53" y="42"/>
                  </a:cubicBezTo>
                  <a:cubicBezTo>
                    <a:pt x="53" y="42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2" y="40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1" y="39"/>
                    <a:pt x="51" y="39"/>
                    <a:pt x="51" y="38"/>
                  </a:cubicBezTo>
                  <a:cubicBezTo>
                    <a:pt x="51" y="38"/>
                    <a:pt x="50" y="38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5"/>
                  </a:cubicBezTo>
                  <a:cubicBezTo>
                    <a:pt x="49" y="35"/>
                    <a:pt x="49" y="35"/>
                    <a:pt x="50" y="35"/>
                  </a:cubicBezTo>
                  <a:cubicBezTo>
                    <a:pt x="50" y="35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49" y="34"/>
                    <a:pt x="49" y="34"/>
                    <a:pt x="49" y="33"/>
                  </a:cubicBezTo>
                  <a:cubicBezTo>
                    <a:pt x="49" y="33"/>
                    <a:pt x="48" y="33"/>
                    <a:pt x="48" y="33"/>
                  </a:cubicBezTo>
                  <a:cubicBezTo>
                    <a:pt x="48" y="33"/>
                    <a:pt x="47" y="33"/>
                    <a:pt x="47" y="34"/>
                  </a:cubicBezTo>
                  <a:cubicBezTo>
                    <a:pt x="47" y="34"/>
                    <a:pt x="46" y="34"/>
                    <a:pt x="46" y="33"/>
                  </a:cubicBezTo>
                  <a:cubicBezTo>
                    <a:pt x="46" y="33"/>
                    <a:pt x="45" y="33"/>
                    <a:pt x="45" y="33"/>
                  </a:cubicBezTo>
                  <a:cubicBezTo>
                    <a:pt x="44" y="33"/>
                    <a:pt x="43" y="33"/>
                    <a:pt x="43" y="33"/>
                  </a:cubicBezTo>
                  <a:cubicBezTo>
                    <a:pt x="42" y="34"/>
                    <a:pt x="41" y="34"/>
                    <a:pt x="41" y="34"/>
                  </a:cubicBezTo>
                  <a:cubicBezTo>
                    <a:pt x="41" y="34"/>
                    <a:pt x="41" y="33"/>
                    <a:pt x="41" y="33"/>
                  </a:cubicBezTo>
                  <a:cubicBezTo>
                    <a:pt x="41" y="33"/>
                    <a:pt x="41" y="32"/>
                    <a:pt x="41" y="31"/>
                  </a:cubicBezTo>
                  <a:cubicBezTo>
                    <a:pt x="42" y="30"/>
                    <a:pt x="43" y="29"/>
                    <a:pt x="43" y="28"/>
                  </a:cubicBezTo>
                  <a:cubicBezTo>
                    <a:pt x="43" y="27"/>
                    <a:pt x="44" y="26"/>
                    <a:pt x="44" y="26"/>
                  </a:cubicBezTo>
                  <a:cubicBezTo>
                    <a:pt x="45" y="26"/>
                    <a:pt x="46" y="25"/>
                    <a:pt x="46" y="25"/>
                  </a:cubicBezTo>
                  <a:cubicBezTo>
                    <a:pt x="48" y="25"/>
                    <a:pt x="50" y="24"/>
                    <a:pt x="52" y="23"/>
                  </a:cubicBezTo>
                  <a:cubicBezTo>
                    <a:pt x="53" y="23"/>
                    <a:pt x="54" y="22"/>
                    <a:pt x="56" y="21"/>
                  </a:cubicBezTo>
                  <a:cubicBezTo>
                    <a:pt x="58" y="20"/>
                    <a:pt x="61" y="19"/>
                    <a:pt x="64" y="18"/>
                  </a:cubicBezTo>
                  <a:cubicBezTo>
                    <a:pt x="65" y="17"/>
                    <a:pt x="66" y="17"/>
                    <a:pt x="67" y="16"/>
                  </a:cubicBezTo>
                  <a:cubicBezTo>
                    <a:pt x="69" y="14"/>
                    <a:pt x="70" y="13"/>
                    <a:pt x="72" y="11"/>
                  </a:cubicBezTo>
                  <a:cubicBezTo>
                    <a:pt x="73" y="10"/>
                    <a:pt x="74" y="8"/>
                    <a:pt x="73" y="6"/>
                  </a:cubicBezTo>
                  <a:cubicBezTo>
                    <a:pt x="73" y="5"/>
                    <a:pt x="72" y="3"/>
                    <a:pt x="7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0" name="Freeform 120"/>
            <p:cNvSpPr/>
            <p:nvPr/>
          </p:nvSpPr>
          <p:spPr bwMode="auto">
            <a:xfrm>
              <a:off x="8322468" y="861218"/>
              <a:ext cx="33338" cy="25400"/>
            </a:xfrm>
            <a:custGeom>
              <a:avLst/>
              <a:gdLst>
                <a:gd name="T0" fmla="*/ 0 w 9"/>
                <a:gd name="T1" fmla="*/ 2 h 7"/>
                <a:gd name="T2" fmla="*/ 1 w 9"/>
                <a:gd name="T3" fmla="*/ 4 h 7"/>
                <a:gd name="T4" fmla="*/ 1 w 9"/>
                <a:gd name="T5" fmla="*/ 6 h 7"/>
                <a:gd name="T6" fmla="*/ 4 w 9"/>
                <a:gd name="T7" fmla="*/ 7 h 7"/>
                <a:gd name="T8" fmla="*/ 6 w 9"/>
                <a:gd name="T9" fmla="*/ 7 h 7"/>
                <a:gd name="T10" fmla="*/ 8 w 9"/>
                <a:gd name="T11" fmla="*/ 7 h 7"/>
                <a:gd name="T12" fmla="*/ 8 w 9"/>
                <a:gd name="T13" fmla="*/ 6 h 7"/>
                <a:gd name="T14" fmla="*/ 9 w 9"/>
                <a:gd name="T15" fmla="*/ 6 h 7"/>
                <a:gd name="T16" fmla="*/ 9 w 9"/>
                <a:gd name="T17" fmla="*/ 5 h 7"/>
                <a:gd name="T18" fmla="*/ 8 w 9"/>
                <a:gd name="T19" fmla="*/ 4 h 7"/>
                <a:gd name="T20" fmla="*/ 7 w 9"/>
                <a:gd name="T21" fmla="*/ 1 h 7"/>
                <a:gd name="T22" fmla="*/ 6 w 9"/>
                <a:gd name="T23" fmla="*/ 0 h 7"/>
                <a:gd name="T24" fmla="*/ 4 w 9"/>
                <a:gd name="T25" fmla="*/ 0 h 7"/>
                <a:gd name="T26" fmla="*/ 2 w 9"/>
                <a:gd name="T27" fmla="*/ 0 h 7"/>
                <a:gd name="T28" fmla="*/ 1 w 9"/>
                <a:gd name="T29" fmla="*/ 1 h 7"/>
                <a:gd name="T30" fmla="*/ 1 w 9"/>
                <a:gd name="T31" fmla="*/ 1 h 7"/>
                <a:gd name="T32" fmla="*/ 0 w 9"/>
                <a:gd name="T33" fmla="*/ 2 h 7"/>
                <a:gd name="T34" fmla="*/ 0 w 9"/>
                <a:gd name="T3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7">
                  <a:moveTo>
                    <a:pt x="0" y="2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4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1" name="Freeform 121"/>
            <p:cNvSpPr>
              <a:spLocks noEditPoints="1"/>
            </p:cNvSpPr>
            <p:nvPr/>
          </p:nvSpPr>
          <p:spPr bwMode="auto">
            <a:xfrm>
              <a:off x="8363743" y="775493"/>
              <a:ext cx="146050" cy="82550"/>
            </a:xfrm>
            <a:custGeom>
              <a:avLst/>
              <a:gdLst>
                <a:gd name="T0" fmla="*/ 2 w 39"/>
                <a:gd name="T1" fmla="*/ 22 h 22"/>
                <a:gd name="T2" fmla="*/ 4 w 39"/>
                <a:gd name="T3" fmla="*/ 22 h 22"/>
                <a:gd name="T4" fmla="*/ 8 w 39"/>
                <a:gd name="T5" fmla="*/ 20 h 22"/>
                <a:gd name="T6" fmla="*/ 11 w 39"/>
                <a:gd name="T7" fmla="*/ 18 h 22"/>
                <a:gd name="T8" fmla="*/ 15 w 39"/>
                <a:gd name="T9" fmla="*/ 16 h 22"/>
                <a:gd name="T10" fmla="*/ 19 w 39"/>
                <a:gd name="T11" fmla="*/ 13 h 22"/>
                <a:gd name="T12" fmla="*/ 28 w 39"/>
                <a:gd name="T13" fmla="*/ 7 h 22"/>
                <a:gd name="T14" fmla="*/ 28 w 39"/>
                <a:gd name="T15" fmla="*/ 7 h 22"/>
                <a:gd name="T16" fmla="*/ 34 w 39"/>
                <a:gd name="T17" fmla="*/ 4 h 22"/>
                <a:gd name="T18" fmla="*/ 35 w 39"/>
                <a:gd name="T19" fmla="*/ 4 h 22"/>
                <a:gd name="T20" fmla="*/ 37 w 39"/>
                <a:gd name="T21" fmla="*/ 3 h 22"/>
                <a:gd name="T22" fmla="*/ 39 w 39"/>
                <a:gd name="T23" fmla="*/ 2 h 22"/>
                <a:gd name="T24" fmla="*/ 39 w 39"/>
                <a:gd name="T25" fmla="*/ 1 h 22"/>
                <a:gd name="T26" fmla="*/ 39 w 39"/>
                <a:gd name="T27" fmla="*/ 1 h 22"/>
                <a:gd name="T28" fmla="*/ 38 w 39"/>
                <a:gd name="T29" fmla="*/ 0 h 22"/>
                <a:gd name="T30" fmla="*/ 33 w 39"/>
                <a:gd name="T31" fmla="*/ 1 h 22"/>
                <a:gd name="T32" fmla="*/ 18 w 39"/>
                <a:gd name="T33" fmla="*/ 9 h 22"/>
                <a:gd name="T34" fmla="*/ 16 w 39"/>
                <a:gd name="T35" fmla="*/ 11 h 22"/>
                <a:gd name="T36" fmla="*/ 14 w 39"/>
                <a:gd name="T37" fmla="*/ 13 h 22"/>
                <a:gd name="T38" fmla="*/ 12 w 39"/>
                <a:gd name="T39" fmla="*/ 15 h 22"/>
                <a:gd name="T40" fmla="*/ 7 w 39"/>
                <a:gd name="T41" fmla="*/ 17 h 22"/>
                <a:gd name="T42" fmla="*/ 2 w 39"/>
                <a:gd name="T43" fmla="*/ 18 h 22"/>
                <a:gd name="T44" fmla="*/ 0 w 39"/>
                <a:gd name="T45" fmla="*/ 20 h 22"/>
                <a:gd name="T46" fmla="*/ 0 w 39"/>
                <a:gd name="T47" fmla="*/ 21 h 22"/>
                <a:gd name="T48" fmla="*/ 2 w 39"/>
                <a:gd name="T49" fmla="*/ 22 h 22"/>
                <a:gd name="T50" fmla="*/ 16 w 39"/>
                <a:gd name="T51" fmla="*/ 13 h 22"/>
                <a:gd name="T52" fmla="*/ 19 w 39"/>
                <a:gd name="T53" fmla="*/ 10 h 22"/>
                <a:gd name="T54" fmla="*/ 23 w 39"/>
                <a:gd name="T55" fmla="*/ 8 h 22"/>
                <a:gd name="T56" fmla="*/ 26 w 39"/>
                <a:gd name="T57" fmla="*/ 6 h 22"/>
                <a:gd name="T58" fmla="*/ 27 w 39"/>
                <a:gd name="T59" fmla="*/ 6 h 22"/>
                <a:gd name="T60" fmla="*/ 27 w 39"/>
                <a:gd name="T61" fmla="*/ 6 h 22"/>
                <a:gd name="T62" fmla="*/ 27 w 39"/>
                <a:gd name="T63" fmla="*/ 6 h 22"/>
                <a:gd name="T64" fmla="*/ 27 w 39"/>
                <a:gd name="T65" fmla="*/ 7 h 22"/>
                <a:gd name="T66" fmla="*/ 27 w 39"/>
                <a:gd name="T67" fmla="*/ 7 h 22"/>
                <a:gd name="T68" fmla="*/ 26 w 39"/>
                <a:gd name="T69" fmla="*/ 7 h 22"/>
                <a:gd name="T70" fmla="*/ 24 w 39"/>
                <a:gd name="T71" fmla="*/ 9 h 22"/>
                <a:gd name="T72" fmla="*/ 21 w 39"/>
                <a:gd name="T73" fmla="*/ 11 h 22"/>
                <a:gd name="T74" fmla="*/ 18 w 39"/>
                <a:gd name="T75" fmla="*/ 12 h 22"/>
                <a:gd name="T76" fmla="*/ 16 w 39"/>
                <a:gd name="T77" fmla="*/ 13 h 22"/>
                <a:gd name="T78" fmla="*/ 16 w 39"/>
                <a:gd name="T79" fmla="*/ 13 h 22"/>
                <a:gd name="T80" fmla="*/ 16 w 39"/>
                <a:gd name="T81" fmla="*/ 13 h 22"/>
                <a:gd name="T82" fmla="*/ 16 w 39"/>
                <a:gd name="T83" fmla="*/ 13 h 22"/>
                <a:gd name="T84" fmla="*/ 16 w 39"/>
                <a:gd name="T8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" h="22">
                  <a:moveTo>
                    <a:pt x="2" y="22"/>
                  </a:moveTo>
                  <a:cubicBezTo>
                    <a:pt x="3" y="22"/>
                    <a:pt x="3" y="22"/>
                    <a:pt x="4" y="22"/>
                  </a:cubicBezTo>
                  <a:cubicBezTo>
                    <a:pt x="6" y="22"/>
                    <a:pt x="7" y="21"/>
                    <a:pt x="8" y="20"/>
                  </a:cubicBezTo>
                  <a:cubicBezTo>
                    <a:pt x="9" y="19"/>
                    <a:pt x="10" y="19"/>
                    <a:pt x="11" y="18"/>
                  </a:cubicBezTo>
                  <a:cubicBezTo>
                    <a:pt x="12" y="18"/>
                    <a:pt x="14" y="17"/>
                    <a:pt x="15" y="16"/>
                  </a:cubicBezTo>
                  <a:cubicBezTo>
                    <a:pt x="16" y="15"/>
                    <a:pt x="17" y="14"/>
                    <a:pt x="19" y="13"/>
                  </a:cubicBezTo>
                  <a:cubicBezTo>
                    <a:pt x="22" y="11"/>
                    <a:pt x="25" y="10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0" y="6"/>
                    <a:pt x="32" y="5"/>
                    <a:pt x="34" y="4"/>
                  </a:cubicBezTo>
                  <a:cubicBezTo>
                    <a:pt x="34" y="4"/>
                    <a:pt x="35" y="4"/>
                    <a:pt x="35" y="4"/>
                  </a:cubicBezTo>
                  <a:cubicBezTo>
                    <a:pt x="36" y="3"/>
                    <a:pt x="37" y="3"/>
                    <a:pt x="37" y="3"/>
                  </a:cubicBezTo>
                  <a:cubicBezTo>
                    <a:pt x="38" y="2"/>
                    <a:pt x="38" y="2"/>
                    <a:pt x="39" y="2"/>
                  </a:cubicBezTo>
                  <a:cubicBezTo>
                    <a:pt x="39" y="2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6" y="0"/>
                    <a:pt x="34" y="0"/>
                    <a:pt x="33" y="1"/>
                  </a:cubicBezTo>
                  <a:cubicBezTo>
                    <a:pt x="28" y="3"/>
                    <a:pt x="23" y="6"/>
                    <a:pt x="18" y="9"/>
                  </a:cubicBezTo>
                  <a:cubicBezTo>
                    <a:pt x="18" y="9"/>
                    <a:pt x="17" y="10"/>
                    <a:pt x="16" y="11"/>
                  </a:cubicBezTo>
                  <a:cubicBezTo>
                    <a:pt x="15" y="11"/>
                    <a:pt x="15" y="12"/>
                    <a:pt x="14" y="13"/>
                  </a:cubicBezTo>
                  <a:cubicBezTo>
                    <a:pt x="13" y="14"/>
                    <a:pt x="13" y="14"/>
                    <a:pt x="12" y="15"/>
                  </a:cubicBezTo>
                  <a:cubicBezTo>
                    <a:pt x="10" y="15"/>
                    <a:pt x="9" y="16"/>
                    <a:pt x="7" y="17"/>
                  </a:cubicBezTo>
                  <a:cubicBezTo>
                    <a:pt x="6" y="17"/>
                    <a:pt x="4" y="18"/>
                    <a:pt x="2" y="18"/>
                  </a:cubicBezTo>
                  <a:cubicBezTo>
                    <a:pt x="1" y="19"/>
                    <a:pt x="1" y="19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1" y="21"/>
                    <a:pt x="1" y="22"/>
                    <a:pt x="2" y="22"/>
                  </a:cubicBezTo>
                  <a:moveTo>
                    <a:pt x="16" y="13"/>
                  </a:moveTo>
                  <a:cubicBezTo>
                    <a:pt x="17" y="12"/>
                    <a:pt x="18" y="11"/>
                    <a:pt x="19" y="10"/>
                  </a:cubicBezTo>
                  <a:cubicBezTo>
                    <a:pt x="21" y="9"/>
                    <a:pt x="22" y="9"/>
                    <a:pt x="23" y="8"/>
                  </a:cubicBezTo>
                  <a:cubicBezTo>
                    <a:pt x="24" y="7"/>
                    <a:pt x="25" y="7"/>
                    <a:pt x="26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5" y="8"/>
                    <a:pt x="25" y="8"/>
                    <a:pt x="24" y="9"/>
                  </a:cubicBezTo>
                  <a:cubicBezTo>
                    <a:pt x="23" y="9"/>
                    <a:pt x="22" y="10"/>
                    <a:pt x="21" y="11"/>
                  </a:cubicBezTo>
                  <a:cubicBezTo>
                    <a:pt x="20" y="11"/>
                    <a:pt x="19" y="11"/>
                    <a:pt x="18" y="12"/>
                  </a:cubicBezTo>
                  <a:cubicBezTo>
                    <a:pt x="18" y="12"/>
                    <a:pt x="17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2" name="Freeform 122"/>
            <p:cNvSpPr>
              <a:spLocks noEditPoints="1"/>
            </p:cNvSpPr>
            <p:nvPr/>
          </p:nvSpPr>
          <p:spPr bwMode="auto">
            <a:xfrm>
              <a:off x="8686006" y="886618"/>
              <a:ext cx="192088" cy="184150"/>
            </a:xfrm>
            <a:custGeom>
              <a:avLst/>
              <a:gdLst>
                <a:gd name="T0" fmla="*/ 49 w 51"/>
                <a:gd name="T1" fmla="*/ 37 h 49"/>
                <a:gd name="T2" fmla="*/ 45 w 51"/>
                <a:gd name="T3" fmla="*/ 32 h 49"/>
                <a:gd name="T4" fmla="*/ 37 w 51"/>
                <a:gd name="T5" fmla="*/ 22 h 49"/>
                <a:gd name="T6" fmla="*/ 32 w 51"/>
                <a:gd name="T7" fmla="*/ 19 h 49"/>
                <a:gd name="T8" fmla="*/ 31 w 51"/>
                <a:gd name="T9" fmla="*/ 21 h 49"/>
                <a:gd name="T10" fmla="*/ 36 w 51"/>
                <a:gd name="T11" fmla="*/ 28 h 49"/>
                <a:gd name="T12" fmla="*/ 43 w 51"/>
                <a:gd name="T13" fmla="*/ 37 h 49"/>
                <a:gd name="T14" fmla="*/ 44 w 51"/>
                <a:gd name="T15" fmla="*/ 41 h 49"/>
                <a:gd name="T16" fmla="*/ 36 w 51"/>
                <a:gd name="T17" fmla="*/ 43 h 49"/>
                <a:gd name="T18" fmla="*/ 25 w 51"/>
                <a:gd name="T19" fmla="*/ 44 h 49"/>
                <a:gd name="T20" fmla="*/ 20 w 51"/>
                <a:gd name="T21" fmla="*/ 42 h 49"/>
                <a:gd name="T22" fmla="*/ 21 w 51"/>
                <a:gd name="T23" fmla="*/ 37 h 49"/>
                <a:gd name="T24" fmla="*/ 22 w 51"/>
                <a:gd name="T25" fmla="*/ 30 h 49"/>
                <a:gd name="T26" fmla="*/ 23 w 51"/>
                <a:gd name="T27" fmla="*/ 25 h 49"/>
                <a:gd name="T28" fmla="*/ 26 w 51"/>
                <a:gd name="T29" fmla="*/ 21 h 49"/>
                <a:gd name="T30" fmla="*/ 26 w 51"/>
                <a:gd name="T31" fmla="*/ 18 h 49"/>
                <a:gd name="T32" fmla="*/ 26 w 51"/>
                <a:gd name="T33" fmla="*/ 15 h 49"/>
                <a:gd name="T34" fmla="*/ 26 w 51"/>
                <a:gd name="T35" fmla="*/ 14 h 49"/>
                <a:gd name="T36" fmla="*/ 24 w 51"/>
                <a:gd name="T37" fmla="*/ 11 h 49"/>
                <a:gd name="T38" fmla="*/ 20 w 51"/>
                <a:gd name="T39" fmla="*/ 6 h 49"/>
                <a:gd name="T40" fmla="*/ 11 w 51"/>
                <a:gd name="T41" fmla="*/ 0 h 49"/>
                <a:gd name="T42" fmla="*/ 9 w 51"/>
                <a:gd name="T43" fmla="*/ 1 h 49"/>
                <a:gd name="T44" fmla="*/ 9 w 51"/>
                <a:gd name="T45" fmla="*/ 3 h 49"/>
                <a:gd name="T46" fmla="*/ 9 w 51"/>
                <a:gd name="T47" fmla="*/ 6 h 49"/>
                <a:gd name="T48" fmla="*/ 9 w 51"/>
                <a:gd name="T49" fmla="*/ 10 h 49"/>
                <a:gd name="T50" fmla="*/ 4 w 51"/>
                <a:gd name="T51" fmla="*/ 14 h 49"/>
                <a:gd name="T52" fmla="*/ 0 w 51"/>
                <a:gd name="T53" fmla="*/ 20 h 49"/>
                <a:gd name="T54" fmla="*/ 0 w 51"/>
                <a:gd name="T55" fmla="*/ 24 h 49"/>
                <a:gd name="T56" fmla="*/ 4 w 51"/>
                <a:gd name="T57" fmla="*/ 30 h 49"/>
                <a:gd name="T58" fmla="*/ 8 w 51"/>
                <a:gd name="T59" fmla="*/ 33 h 49"/>
                <a:gd name="T60" fmla="*/ 8 w 51"/>
                <a:gd name="T61" fmla="*/ 35 h 49"/>
                <a:gd name="T62" fmla="*/ 6 w 51"/>
                <a:gd name="T63" fmla="*/ 39 h 49"/>
                <a:gd name="T64" fmla="*/ 8 w 51"/>
                <a:gd name="T65" fmla="*/ 41 h 49"/>
                <a:gd name="T66" fmla="*/ 12 w 51"/>
                <a:gd name="T67" fmla="*/ 38 h 49"/>
                <a:gd name="T68" fmla="*/ 16 w 51"/>
                <a:gd name="T69" fmla="*/ 32 h 49"/>
                <a:gd name="T70" fmla="*/ 17 w 51"/>
                <a:gd name="T71" fmla="*/ 31 h 49"/>
                <a:gd name="T72" fmla="*/ 18 w 51"/>
                <a:gd name="T73" fmla="*/ 32 h 49"/>
                <a:gd name="T74" fmla="*/ 17 w 51"/>
                <a:gd name="T75" fmla="*/ 38 h 49"/>
                <a:gd name="T76" fmla="*/ 16 w 51"/>
                <a:gd name="T77" fmla="*/ 45 h 49"/>
                <a:gd name="T78" fmla="*/ 22 w 51"/>
                <a:gd name="T79" fmla="*/ 48 h 49"/>
                <a:gd name="T80" fmla="*/ 28 w 51"/>
                <a:gd name="T81" fmla="*/ 48 h 49"/>
                <a:gd name="T82" fmla="*/ 41 w 51"/>
                <a:gd name="T83" fmla="*/ 47 h 49"/>
                <a:gd name="T84" fmla="*/ 50 w 51"/>
                <a:gd name="T85" fmla="*/ 40 h 49"/>
                <a:gd name="T86" fmla="*/ 50 w 51"/>
                <a:gd name="T87" fmla="*/ 39 h 49"/>
                <a:gd name="T88" fmla="*/ 11 w 51"/>
                <a:gd name="T89" fmla="*/ 17 h 49"/>
                <a:gd name="T90" fmla="*/ 9 w 51"/>
                <a:gd name="T91" fmla="*/ 18 h 49"/>
                <a:gd name="T92" fmla="*/ 7 w 51"/>
                <a:gd name="T93" fmla="*/ 18 h 49"/>
                <a:gd name="T94" fmla="*/ 6 w 51"/>
                <a:gd name="T95" fmla="*/ 17 h 49"/>
                <a:gd name="T96" fmla="*/ 8 w 51"/>
                <a:gd name="T97" fmla="*/ 13 h 49"/>
                <a:gd name="T98" fmla="*/ 10 w 51"/>
                <a:gd name="T99" fmla="*/ 12 h 49"/>
                <a:gd name="T100" fmla="*/ 11 w 51"/>
                <a:gd name="T101" fmla="*/ 14 h 49"/>
                <a:gd name="T102" fmla="*/ 12 w 51"/>
                <a:gd name="T103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1" h="49">
                  <a:moveTo>
                    <a:pt x="50" y="39"/>
                  </a:moveTo>
                  <a:cubicBezTo>
                    <a:pt x="50" y="38"/>
                    <a:pt x="49" y="38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8" y="35"/>
                    <a:pt x="47" y="34"/>
                    <a:pt x="45" y="32"/>
                  </a:cubicBezTo>
                  <a:cubicBezTo>
                    <a:pt x="44" y="31"/>
                    <a:pt x="43" y="30"/>
                    <a:pt x="42" y="29"/>
                  </a:cubicBezTo>
                  <a:cubicBezTo>
                    <a:pt x="40" y="27"/>
                    <a:pt x="39" y="24"/>
                    <a:pt x="37" y="22"/>
                  </a:cubicBezTo>
                  <a:cubicBezTo>
                    <a:pt x="36" y="21"/>
                    <a:pt x="35" y="20"/>
                    <a:pt x="33" y="19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1" y="19"/>
                    <a:pt x="31" y="19"/>
                    <a:pt x="31" y="20"/>
                  </a:cubicBezTo>
                  <a:cubicBezTo>
                    <a:pt x="31" y="20"/>
                    <a:pt x="31" y="20"/>
                    <a:pt x="31" y="21"/>
                  </a:cubicBezTo>
                  <a:cubicBezTo>
                    <a:pt x="32" y="21"/>
                    <a:pt x="33" y="22"/>
                    <a:pt x="33" y="23"/>
                  </a:cubicBezTo>
                  <a:cubicBezTo>
                    <a:pt x="34" y="24"/>
                    <a:pt x="35" y="26"/>
                    <a:pt x="36" y="28"/>
                  </a:cubicBezTo>
                  <a:cubicBezTo>
                    <a:pt x="38" y="30"/>
                    <a:pt x="40" y="32"/>
                    <a:pt x="41" y="35"/>
                  </a:cubicBezTo>
                  <a:cubicBezTo>
                    <a:pt x="42" y="36"/>
                    <a:pt x="42" y="36"/>
                    <a:pt x="43" y="37"/>
                  </a:cubicBezTo>
                  <a:cubicBezTo>
                    <a:pt x="43" y="38"/>
                    <a:pt x="43" y="39"/>
                    <a:pt x="44" y="40"/>
                  </a:cubicBezTo>
                  <a:cubicBezTo>
                    <a:pt x="44" y="40"/>
                    <a:pt x="44" y="40"/>
                    <a:pt x="44" y="41"/>
                  </a:cubicBezTo>
                  <a:cubicBezTo>
                    <a:pt x="43" y="41"/>
                    <a:pt x="42" y="42"/>
                    <a:pt x="41" y="42"/>
                  </a:cubicBezTo>
                  <a:cubicBezTo>
                    <a:pt x="40" y="42"/>
                    <a:pt x="38" y="43"/>
                    <a:pt x="36" y="43"/>
                  </a:cubicBezTo>
                  <a:cubicBezTo>
                    <a:pt x="35" y="43"/>
                    <a:pt x="33" y="44"/>
                    <a:pt x="31" y="44"/>
                  </a:cubicBezTo>
                  <a:cubicBezTo>
                    <a:pt x="29" y="44"/>
                    <a:pt x="27" y="44"/>
                    <a:pt x="25" y="44"/>
                  </a:cubicBezTo>
                  <a:cubicBezTo>
                    <a:pt x="24" y="44"/>
                    <a:pt x="23" y="44"/>
                    <a:pt x="22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0" y="41"/>
                    <a:pt x="20" y="40"/>
                    <a:pt x="20" y="39"/>
                  </a:cubicBezTo>
                  <a:cubicBezTo>
                    <a:pt x="20" y="38"/>
                    <a:pt x="20" y="37"/>
                    <a:pt x="21" y="37"/>
                  </a:cubicBezTo>
                  <a:cubicBezTo>
                    <a:pt x="21" y="35"/>
                    <a:pt x="22" y="34"/>
                    <a:pt x="22" y="32"/>
                  </a:cubicBezTo>
                  <a:cubicBezTo>
                    <a:pt x="21" y="32"/>
                    <a:pt x="22" y="31"/>
                    <a:pt x="22" y="30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6"/>
                    <a:pt x="22" y="26"/>
                    <a:pt x="23" y="25"/>
                  </a:cubicBezTo>
                  <a:cubicBezTo>
                    <a:pt x="23" y="25"/>
                    <a:pt x="24" y="24"/>
                    <a:pt x="24" y="23"/>
                  </a:cubicBezTo>
                  <a:cubicBezTo>
                    <a:pt x="25" y="22"/>
                    <a:pt x="25" y="21"/>
                    <a:pt x="26" y="21"/>
                  </a:cubicBezTo>
                  <a:cubicBezTo>
                    <a:pt x="27" y="20"/>
                    <a:pt x="27" y="20"/>
                    <a:pt x="26" y="19"/>
                  </a:cubicBezTo>
                  <a:cubicBezTo>
                    <a:pt x="26" y="19"/>
                    <a:pt x="26" y="19"/>
                    <a:pt x="26" y="18"/>
                  </a:cubicBezTo>
                  <a:cubicBezTo>
                    <a:pt x="26" y="18"/>
                    <a:pt x="26" y="17"/>
                    <a:pt x="26" y="16"/>
                  </a:cubicBezTo>
                  <a:cubicBezTo>
                    <a:pt x="26" y="16"/>
                    <a:pt x="26" y="16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25" y="12"/>
                    <a:pt x="24" y="12"/>
                    <a:pt x="24" y="11"/>
                  </a:cubicBezTo>
                  <a:cubicBezTo>
                    <a:pt x="23" y="10"/>
                    <a:pt x="23" y="9"/>
                    <a:pt x="22" y="8"/>
                  </a:cubicBezTo>
                  <a:cubicBezTo>
                    <a:pt x="21" y="7"/>
                    <a:pt x="21" y="7"/>
                    <a:pt x="20" y="6"/>
                  </a:cubicBezTo>
                  <a:cubicBezTo>
                    <a:pt x="18" y="4"/>
                    <a:pt x="15" y="2"/>
                    <a:pt x="13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1" y="0"/>
                    <a:pt x="10" y="1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8" y="7"/>
                    <a:pt x="8" y="8"/>
                    <a:pt x="9" y="9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4" y="15"/>
                    <a:pt x="3" y="16"/>
                    <a:pt x="3" y="16"/>
                  </a:cubicBezTo>
                  <a:cubicBezTo>
                    <a:pt x="2" y="18"/>
                    <a:pt x="1" y="19"/>
                    <a:pt x="0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6"/>
                    <a:pt x="1" y="27"/>
                    <a:pt x="1" y="28"/>
                  </a:cubicBezTo>
                  <a:cubicBezTo>
                    <a:pt x="2" y="29"/>
                    <a:pt x="3" y="30"/>
                    <a:pt x="4" y="30"/>
                  </a:cubicBezTo>
                  <a:cubicBezTo>
                    <a:pt x="5" y="31"/>
                    <a:pt x="5" y="31"/>
                    <a:pt x="6" y="32"/>
                  </a:cubicBezTo>
                  <a:cubicBezTo>
                    <a:pt x="7" y="32"/>
                    <a:pt x="7" y="32"/>
                    <a:pt x="8" y="33"/>
                  </a:cubicBezTo>
                  <a:cubicBezTo>
                    <a:pt x="8" y="33"/>
                    <a:pt x="9" y="33"/>
                    <a:pt x="8" y="33"/>
                  </a:cubicBezTo>
                  <a:cubicBezTo>
                    <a:pt x="8" y="34"/>
                    <a:pt x="8" y="34"/>
                    <a:pt x="8" y="35"/>
                  </a:cubicBezTo>
                  <a:cubicBezTo>
                    <a:pt x="8" y="36"/>
                    <a:pt x="7" y="37"/>
                    <a:pt x="6" y="38"/>
                  </a:cubicBezTo>
                  <a:cubicBezTo>
                    <a:pt x="6" y="38"/>
                    <a:pt x="6" y="39"/>
                    <a:pt x="6" y="39"/>
                  </a:cubicBezTo>
                  <a:cubicBezTo>
                    <a:pt x="6" y="40"/>
                    <a:pt x="6" y="40"/>
                    <a:pt x="6" y="41"/>
                  </a:cubicBezTo>
                  <a:cubicBezTo>
                    <a:pt x="7" y="41"/>
                    <a:pt x="8" y="42"/>
                    <a:pt x="8" y="41"/>
                  </a:cubicBezTo>
                  <a:cubicBezTo>
                    <a:pt x="9" y="41"/>
                    <a:pt x="10" y="41"/>
                    <a:pt x="10" y="41"/>
                  </a:cubicBezTo>
                  <a:cubicBezTo>
                    <a:pt x="11" y="40"/>
                    <a:pt x="12" y="39"/>
                    <a:pt x="12" y="38"/>
                  </a:cubicBezTo>
                  <a:cubicBezTo>
                    <a:pt x="12" y="37"/>
                    <a:pt x="12" y="36"/>
                    <a:pt x="13" y="34"/>
                  </a:cubicBezTo>
                  <a:cubicBezTo>
                    <a:pt x="14" y="33"/>
                    <a:pt x="15" y="32"/>
                    <a:pt x="16" y="32"/>
                  </a:cubicBezTo>
                  <a:cubicBezTo>
                    <a:pt x="16" y="32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8" y="31"/>
                  </a:cubicBezTo>
                  <a:cubicBezTo>
                    <a:pt x="18" y="31"/>
                    <a:pt x="18" y="31"/>
                    <a:pt x="18" y="32"/>
                  </a:cubicBezTo>
                  <a:cubicBezTo>
                    <a:pt x="18" y="32"/>
                    <a:pt x="18" y="33"/>
                    <a:pt x="18" y="34"/>
                  </a:cubicBezTo>
                  <a:cubicBezTo>
                    <a:pt x="18" y="35"/>
                    <a:pt x="18" y="36"/>
                    <a:pt x="17" y="38"/>
                  </a:cubicBezTo>
                  <a:cubicBezTo>
                    <a:pt x="17" y="39"/>
                    <a:pt x="17" y="41"/>
                    <a:pt x="16" y="42"/>
                  </a:cubicBezTo>
                  <a:cubicBezTo>
                    <a:pt x="16" y="43"/>
                    <a:pt x="16" y="44"/>
                    <a:pt x="16" y="45"/>
                  </a:cubicBezTo>
                  <a:cubicBezTo>
                    <a:pt x="16" y="45"/>
                    <a:pt x="17" y="46"/>
                    <a:pt x="18" y="47"/>
                  </a:cubicBezTo>
                  <a:cubicBezTo>
                    <a:pt x="19" y="48"/>
                    <a:pt x="20" y="48"/>
                    <a:pt x="22" y="48"/>
                  </a:cubicBezTo>
                  <a:cubicBezTo>
                    <a:pt x="23" y="49"/>
                    <a:pt x="25" y="49"/>
                    <a:pt x="26" y="48"/>
                  </a:cubicBezTo>
                  <a:cubicBezTo>
                    <a:pt x="27" y="48"/>
                    <a:pt x="28" y="48"/>
                    <a:pt x="28" y="48"/>
                  </a:cubicBezTo>
                  <a:cubicBezTo>
                    <a:pt x="30" y="48"/>
                    <a:pt x="32" y="48"/>
                    <a:pt x="33" y="48"/>
                  </a:cubicBezTo>
                  <a:cubicBezTo>
                    <a:pt x="36" y="48"/>
                    <a:pt x="38" y="48"/>
                    <a:pt x="41" y="47"/>
                  </a:cubicBezTo>
                  <a:cubicBezTo>
                    <a:pt x="43" y="47"/>
                    <a:pt x="46" y="46"/>
                    <a:pt x="48" y="44"/>
                  </a:cubicBezTo>
                  <a:cubicBezTo>
                    <a:pt x="49" y="43"/>
                    <a:pt x="50" y="42"/>
                    <a:pt x="50" y="40"/>
                  </a:cubicBezTo>
                  <a:cubicBezTo>
                    <a:pt x="51" y="40"/>
                    <a:pt x="50" y="40"/>
                    <a:pt x="50" y="39"/>
                  </a:cubicBezTo>
                  <a:cubicBezTo>
                    <a:pt x="50" y="39"/>
                    <a:pt x="50" y="39"/>
                    <a:pt x="50" y="39"/>
                  </a:cubicBezTo>
                  <a:moveTo>
                    <a:pt x="12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7"/>
                    <a:pt x="6" y="17"/>
                  </a:cubicBezTo>
                  <a:cubicBezTo>
                    <a:pt x="6" y="16"/>
                    <a:pt x="7" y="16"/>
                    <a:pt x="7" y="15"/>
                  </a:cubicBezTo>
                  <a:cubicBezTo>
                    <a:pt x="7" y="14"/>
                    <a:pt x="7" y="14"/>
                    <a:pt x="8" y="13"/>
                  </a:cubicBezTo>
                  <a:cubicBezTo>
                    <a:pt x="8" y="13"/>
                    <a:pt x="8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0" y="13"/>
                    <a:pt x="10" y="14"/>
                    <a:pt x="11" y="14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2" y="15"/>
                    <a:pt x="12" y="16"/>
                    <a:pt x="12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3" name="Freeform 123"/>
            <p:cNvSpPr/>
            <p:nvPr/>
          </p:nvSpPr>
          <p:spPr bwMode="auto">
            <a:xfrm>
              <a:off x="8881268" y="812006"/>
              <a:ext cx="319088" cy="258763"/>
            </a:xfrm>
            <a:custGeom>
              <a:avLst/>
              <a:gdLst>
                <a:gd name="T0" fmla="*/ 79 w 85"/>
                <a:gd name="T1" fmla="*/ 60 h 69"/>
                <a:gd name="T2" fmla="*/ 67 w 85"/>
                <a:gd name="T3" fmla="*/ 57 h 69"/>
                <a:gd name="T4" fmla="*/ 62 w 85"/>
                <a:gd name="T5" fmla="*/ 58 h 69"/>
                <a:gd name="T6" fmla="*/ 57 w 85"/>
                <a:gd name="T7" fmla="*/ 52 h 69"/>
                <a:gd name="T8" fmla="*/ 55 w 85"/>
                <a:gd name="T9" fmla="*/ 49 h 69"/>
                <a:gd name="T10" fmla="*/ 50 w 85"/>
                <a:gd name="T11" fmla="*/ 44 h 69"/>
                <a:gd name="T12" fmla="*/ 45 w 85"/>
                <a:gd name="T13" fmla="*/ 38 h 69"/>
                <a:gd name="T14" fmla="*/ 42 w 85"/>
                <a:gd name="T15" fmla="*/ 34 h 69"/>
                <a:gd name="T16" fmla="*/ 40 w 85"/>
                <a:gd name="T17" fmla="*/ 31 h 69"/>
                <a:gd name="T18" fmla="*/ 48 w 85"/>
                <a:gd name="T19" fmla="*/ 25 h 69"/>
                <a:gd name="T20" fmla="*/ 52 w 85"/>
                <a:gd name="T21" fmla="*/ 19 h 69"/>
                <a:gd name="T22" fmla="*/ 52 w 85"/>
                <a:gd name="T23" fmla="*/ 15 h 69"/>
                <a:gd name="T24" fmla="*/ 51 w 85"/>
                <a:gd name="T25" fmla="*/ 14 h 69"/>
                <a:gd name="T26" fmla="*/ 49 w 85"/>
                <a:gd name="T27" fmla="*/ 13 h 69"/>
                <a:gd name="T28" fmla="*/ 48 w 85"/>
                <a:gd name="T29" fmla="*/ 15 h 69"/>
                <a:gd name="T30" fmla="*/ 48 w 85"/>
                <a:gd name="T31" fmla="*/ 16 h 69"/>
                <a:gd name="T32" fmla="*/ 47 w 85"/>
                <a:gd name="T33" fmla="*/ 15 h 69"/>
                <a:gd name="T34" fmla="*/ 46 w 85"/>
                <a:gd name="T35" fmla="*/ 14 h 69"/>
                <a:gd name="T36" fmla="*/ 46 w 85"/>
                <a:gd name="T37" fmla="*/ 13 h 69"/>
                <a:gd name="T38" fmla="*/ 46 w 85"/>
                <a:gd name="T39" fmla="*/ 13 h 69"/>
                <a:gd name="T40" fmla="*/ 46 w 85"/>
                <a:gd name="T41" fmla="*/ 13 h 69"/>
                <a:gd name="T42" fmla="*/ 47 w 85"/>
                <a:gd name="T43" fmla="*/ 13 h 69"/>
                <a:gd name="T44" fmla="*/ 48 w 85"/>
                <a:gd name="T45" fmla="*/ 12 h 69"/>
                <a:gd name="T46" fmla="*/ 48 w 85"/>
                <a:gd name="T47" fmla="*/ 12 h 69"/>
                <a:gd name="T48" fmla="*/ 49 w 85"/>
                <a:gd name="T49" fmla="*/ 11 h 69"/>
                <a:gd name="T50" fmla="*/ 45 w 85"/>
                <a:gd name="T51" fmla="*/ 8 h 69"/>
                <a:gd name="T52" fmla="*/ 43 w 85"/>
                <a:gd name="T53" fmla="*/ 9 h 69"/>
                <a:gd name="T54" fmla="*/ 41 w 85"/>
                <a:gd name="T55" fmla="*/ 12 h 69"/>
                <a:gd name="T56" fmla="*/ 39 w 85"/>
                <a:gd name="T57" fmla="*/ 13 h 69"/>
                <a:gd name="T58" fmla="*/ 38 w 85"/>
                <a:gd name="T59" fmla="*/ 15 h 69"/>
                <a:gd name="T60" fmla="*/ 38 w 85"/>
                <a:gd name="T61" fmla="*/ 16 h 69"/>
                <a:gd name="T62" fmla="*/ 39 w 85"/>
                <a:gd name="T63" fmla="*/ 16 h 69"/>
                <a:gd name="T64" fmla="*/ 39 w 85"/>
                <a:gd name="T65" fmla="*/ 16 h 69"/>
                <a:gd name="T66" fmla="*/ 37 w 85"/>
                <a:gd name="T67" fmla="*/ 18 h 69"/>
                <a:gd name="T68" fmla="*/ 36 w 85"/>
                <a:gd name="T69" fmla="*/ 20 h 69"/>
                <a:gd name="T70" fmla="*/ 35 w 85"/>
                <a:gd name="T71" fmla="*/ 17 h 69"/>
                <a:gd name="T72" fmla="*/ 30 w 85"/>
                <a:gd name="T73" fmla="*/ 4 h 69"/>
                <a:gd name="T74" fmla="*/ 27 w 85"/>
                <a:gd name="T75" fmla="*/ 0 h 69"/>
                <a:gd name="T76" fmla="*/ 26 w 85"/>
                <a:gd name="T77" fmla="*/ 0 h 69"/>
                <a:gd name="T78" fmla="*/ 24 w 85"/>
                <a:gd name="T79" fmla="*/ 4 h 69"/>
                <a:gd name="T80" fmla="*/ 26 w 85"/>
                <a:gd name="T81" fmla="*/ 18 h 69"/>
                <a:gd name="T82" fmla="*/ 18 w 85"/>
                <a:gd name="T83" fmla="*/ 27 h 69"/>
                <a:gd name="T84" fmla="*/ 15 w 85"/>
                <a:gd name="T85" fmla="*/ 28 h 69"/>
                <a:gd name="T86" fmla="*/ 18 w 85"/>
                <a:gd name="T87" fmla="*/ 36 h 69"/>
                <a:gd name="T88" fmla="*/ 18 w 85"/>
                <a:gd name="T89" fmla="*/ 42 h 69"/>
                <a:gd name="T90" fmla="*/ 7 w 85"/>
                <a:gd name="T91" fmla="*/ 48 h 69"/>
                <a:gd name="T92" fmla="*/ 0 w 85"/>
                <a:gd name="T93" fmla="*/ 52 h 69"/>
                <a:gd name="T94" fmla="*/ 4 w 85"/>
                <a:gd name="T95" fmla="*/ 56 h 69"/>
                <a:gd name="T96" fmla="*/ 6 w 85"/>
                <a:gd name="T97" fmla="*/ 57 h 69"/>
                <a:gd name="T98" fmla="*/ 16 w 85"/>
                <a:gd name="T99" fmla="*/ 58 h 69"/>
                <a:gd name="T100" fmla="*/ 29 w 85"/>
                <a:gd name="T101" fmla="*/ 46 h 69"/>
                <a:gd name="T102" fmla="*/ 34 w 85"/>
                <a:gd name="T103" fmla="*/ 48 h 69"/>
                <a:gd name="T104" fmla="*/ 45 w 85"/>
                <a:gd name="T105" fmla="*/ 62 h 69"/>
                <a:gd name="T106" fmla="*/ 55 w 85"/>
                <a:gd name="T107" fmla="*/ 68 h 69"/>
                <a:gd name="T108" fmla="*/ 68 w 85"/>
                <a:gd name="T109" fmla="*/ 67 h 69"/>
                <a:gd name="T110" fmla="*/ 85 w 85"/>
                <a:gd name="T111" fmla="*/ 6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69">
                  <a:moveTo>
                    <a:pt x="84" y="61"/>
                  </a:moveTo>
                  <a:cubicBezTo>
                    <a:pt x="83" y="61"/>
                    <a:pt x="83" y="61"/>
                    <a:pt x="82" y="61"/>
                  </a:cubicBezTo>
                  <a:cubicBezTo>
                    <a:pt x="81" y="61"/>
                    <a:pt x="80" y="60"/>
                    <a:pt x="79" y="60"/>
                  </a:cubicBezTo>
                  <a:cubicBezTo>
                    <a:pt x="77" y="60"/>
                    <a:pt x="76" y="59"/>
                    <a:pt x="74" y="59"/>
                  </a:cubicBezTo>
                  <a:cubicBezTo>
                    <a:pt x="73" y="59"/>
                    <a:pt x="72" y="59"/>
                    <a:pt x="71" y="59"/>
                  </a:cubicBezTo>
                  <a:cubicBezTo>
                    <a:pt x="70" y="58"/>
                    <a:pt x="68" y="57"/>
                    <a:pt x="67" y="57"/>
                  </a:cubicBezTo>
                  <a:cubicBezTo>
                    <a:pt x="67" y="57"/>
                    <a:pt x="66" y="57"/>
                    <a:pt x="66" y="58"/>
                  </a:cubicBezTo>
                  <a:cubicBezTo>
                    <a:pt x="66" y="58"/>
                    <a:pt x="65" y="58"/>
                    <a:pt x="65" y="58"/>
                  </a:cubicBezTo>
                  <a:cubicBezTo>
                    <a:pt x="64" y="59"/>
                    <a:pt x="63" y="58"/>
                    <a:pt x="62" y="58"/>
                  </a:cubicBezTo>
                  <a:cubicBezTo>
                    <a:pt x="61" y="57"/>
                    <a:pt x="60" y="56"/>
                    <a:pt x="59" y="56"/>
                  </a:cubicBezTo>
                  <a:cubicBezTo>
                    <a:pt x="59" y="55"/>
                    <a:pt x="59" y="55"/>
                    <a:pt x="59" y="54"/>
                  </a:cubicBezTo>
                  <a:cubicBezTo>
                    <a:pt x="58" y="53"/>
                    <a:pt x="58" y="52"/>
                    <a:pt x="57" y="52"/>
                  </a:cubicBezTo>
                  <a:cubicBezTo>
                    <a:pt x="57" y="51"/>
                    <a:pt x="56" y="51"/>
                    <a:pt x="56" y="50"/>
                  </a:cubicBezTo>
                  <a:cubicBezTo>
                    <a:pt x="55" y="50"/>
                    <a:pt x="55" y="50"/>
                    <a:pt x="55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3" y="48"/>
                    <a:pt x="53" y="48"/>
                    <a:pt x="52" y="47"/>
                  </a:cubicBezTo>
                  <a:cubicBezTo>
                    <a:pt x="52" y="46"/>
                    <a:pt x="51" y="45"/>
                    <a:pt x="50" y="44"/>
                  </a:cubicBezTo>
                  <a:cubicBezTo>
                    <a:pt x="50" y="44"/>
                    <a:pt x="49" y="43"/>
                    <a:pt x="49" y="43"/>
                  </a:cubicBezTo>
                  <a:cubicBezTo>
                    <a:pt x="48" y="42"/>
                    <a:pt x="47" y="41"/>
                    <a:pt x="46" y="40"/>
                  </a:cubicBezTo>
                  <a:cubicBezTo>
                    <a:pt x="46" y="40"/>
                    <a:pt x="45" y="39"/>
                    <a:pt x="45" y="38"/>
                  </a:cubicBezTo>
                  <a:cubicBezTo>
                    <a:pt x="45" y="38"/>
                    <a:pt x="45" y="37"/>
                    <a:pt x="45" y="37"/>
                  </a:cubicBezTo>
                  <a:cubicBezTo>
                    <a:pt x="44" y="36"/>
                    <a:pt x="44" y="35"/>
                    <a:pt x="43" y="35"/>
                  </a:cubicBezTo>
                  <a:cubicBezTo>
                    <a:pt x="43" y="35"/>
                    <a:pt x="42" y="34"/>
                    <a:pt x="42" y="34"/>
                  </a:cubicBezTo>
                  <a:cubicBezTo>
                    <a:pt x="41" y="33"/>
                    <a:pt x="40" y="33"/>
                    <a:pt x="40" y="32"/>
                  </a:cubicBezTo>
                  <a:cubicBezTo>
                    <a:pt x="40" y="32"/>
                    <a:pt x="40" y="32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0"/>
                    <a:pt x="41" y="30"/>
                    <a:pt x="42" y="29"/>
                  </a:cubicBezTo>
                  <a:cubicBezTo>
                    <a:pt x="44" y="28"/>
                    <a:pt x="46" y="27"/>
                    <a:pt x="47" y="26"/>
                  </a:cubicBezTo>
                  <a:cubicBezTo>
                    <a:pt x="47" y="26"/>
                    <a:pt x="48" y="25"/>
                    <a:pt x="48" y="25"/>
                  </a:cubicBezTo>
                  <a:cubicBezTo>
                    <a:pt x="50" y="24"/>
                    <a:pt x="51" y="23"/>
                    <a:pt x="52" y="22"/>
                  </a:cubicBezTo>
                  <a:cubicBezTo>
                    <a:pt x="52" y="21"/>
                    <a:pt x="52" y="21"/>
                    <a:pt x="52" y="20"/>
                  </a:cubicBezTo>
                  <a:cubicBezTo>
                    <a:pt x="52" y="20"/>
                    <a:pt x="52" y="19"/>
                    <a:pt x="52" y="19"/>
                  </a:cubicBezTo>
                  <a:cubicBezTo>
                    <a:pt x="52" y="18"/>
                    <a:pt x="52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5"/>
                  </a:cubicBezTo>
                  <a:cubicBezTo>
                    <a:pt x="52" y="15"/>
                    <a:pt x="52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3"/>
                    <a:pt x="51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2"/>
                    <a:pt x="49" y="13"/>
                    <a:pt x="49" y="13"/>
                  </a:cubicBezTo>
                  <a:cubicBezTo>
                    <a:pt x="49" y="13"/>
                    <a:pt x="48" y="13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9" y="14"/>
                    <a:pt x="49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4"/>
                    <a:pt x="47" y="14"/>
                  </a:cubicBezTo>
                  <a:cubicBezTo>
                    <a:pt x="47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9"/>
                    <a:pt x="46" y="9"/>
                  </a:cubicBezTo>
                  <a:cubicBezTo>
                    <a:pt x="46" y="9"/>
                    <a:pt x="46" y="9"/>
                    <a:pt x="45" y="8"/>
                  </a:cubicBezTo>
                  <a:cubicBezTo>
                    <a:pt x="45" y="8"/>
                    <a:pt x="44" y="8"/>
                    <a:pt x="44" y="8"/>
                  </a:cubicBezTo>
                  <a:cubicBezTo>
                    <a:pt x="44" y="9"/>
                    <a:pt x="44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2" y="11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9" y="12"/>
                    <a:pt x="39" y="12"/>
                    <a:pt x="39" y="13"/>
                  </a:cubicBezTo>
                  <a:cubicBezTo>
                    <a:pt x="39" y="13"/>
                    <a:pt x="39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6"/>
                    <a:pt x="37" y="16"/>
                  </a:cubicBezTo>
                  <a:cubicBezTo>
                    <a:pt x="37" y="16"/>
                    <a:pt x="37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7" y="18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7" y="19"/>
                    <a:pt x="36" y="19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9"/>
                    <a:pt x="35" y="19"/>
                    <a:pt x="35" y="19"/>
                  </a:cubicBezTo>
                  <a:cubicBezTo>
                    <a:pt x="35" y="18"/>
                    <a:pt x="35" y="17"/>
                    <a:pt x="35" y="17"/>
                  </a:cubicBezTo>
                  <a:cubicBezTo>
                    <a:pt x="35" y="16"/>
                    <a:pt x="35" y="15"/>
                    <a:pt x="34" y="15"/>
                  </a:cubicBezTo>
                  <a:cubicBezTo>
                    <a:pt x="34" y="13"/>
                    <a:pt x="33" y="12"/>
                    <a:pt x="33" y="10"/>
                  </a:cubicBezTo>
                  <a:cubicBezTo>
                    <a:pt x="32" y="8"/>
                    <a:pt x="31" y="6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cubicBezTo>
                    <a:pt x="28" y="1"/>
                    <a:pt x="28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4" y="1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23" y="4"/>
                    <a:pt x="24" y="4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5" y="8"/>
                    <a:pt x="25" y="10"/>
                    <a:pt x="25" y="11"/>
                  </a:cubicBezTo>
                  <a:cubicBezTo>
                    <a:pt x="26" y="13"/>
                    <a:pt x="26" y="15"/>
                    <a:pt x="26" y="18"/>
                  </a:cubicBezTo>
                  <a:cubicBezTo>
                    <a:pt x="26" y="19"/>
                    <a:pt x="26" y="20"/>
                    <a:pt x="26" y="22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1" y="26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6"/>
                    <a:pt x="17" y="27"/>
                    <a:pt x="16" y="27"/>
                  </a:cubicBezTo>
                  <a:cubicBezTo>
                    <a:pt x="16" y="27"/>
                    <a:pt x="15" y="27"/>
                    <a:pt x="15" y="28"/>
                  </a:cubicBezTo>
                  <a:cubicBezTo>
                    <a:pt x="15" y="28"/>
                    <a:pt x="14" y="29"/>
                    <a:pt x="15" y="29"/>
                  </a:cubicBezTo>
                  <a:cubicBezTo>
                    <a:pt x="15" y="31"/>
                    <a:pt x="15" y="32"/>
                    <a:pt x="15" y="33"/>
                  </a:cubicBezTo>
                  <a:cubicBezTo>
                    <a:pt x="16" y="34"/>
                    <a:pt x="17" y="35"/>
                    <a:pt x="18" y="36"/>
                  </a:cubicBezTo>
                  <a:cubicBezTo>
                    <a:pt x="19" y="37"/>
                    <a:pt x="19" y="37"/>
                    <a:pt x="20" y="38"/>
                  </a:cubicBezTo>
                  <a:cubicBezTo>
                    <a:pt x="20" y="39"/>
                    <a:pt x="20" y="39"/>
                    <a:pt x="20" y="40"/>
                  </a:cubicBezTo>
                  <a:cubicBezTo>
                    <a:pt x="19" y="40"/>
                    <a:pt x="19" y="41"/>
                    <a:pt x="18" y="42"/>
                  </a:cubicBezTo>
                  <a:cubicBezTo>
                    <a:pt x="17" y="43"/>
                    <a:pt x="16" y="44"/>
                    <a:pt x="14" y="45"/>
                  </a:cubicBezTo>
                  <a:cubicBezTo>
                    <a:pt x="13" y="46"/>
                    <a:pt x="12" y="47"/>
                    <a:pt x="10" y="47"/>
                  </a:cubicBezTo>
                  <a:cubicBezTo>
                    <a:pt x="9" y="48"/>
                    <a:pt x="8" y="48"/>
                    <a:pt x="7" y="48"/>
                  </a:cubicBezTo>
                  <a:cubicBezTo>
                    <a:pt x="6" y="48"/>
                    <a:pt x="6" y="48"/>
                    <a:pt x="5" y="49"/>
                  </a:cubicBezTo>
                  <a:cubicBezTo>
                    <a:pt x="4" y="49"/>
                    <a:pt x="3" y="50"/>
                    <a:pt x="1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1" y="53"/>
                    <a:pt x="2" y="54"/>
                    <a:pt x="2" y="54"/>
                  </a:cubicBezTo>
                  <a:cubicBezTo>
                    <a:pt x="3" y="55"/>
                    <a:pt x="4" y="55"/>
                    <a:pt x="4" y="56"/>
                  </a:cubicBezTo>
                  <a:cubicBezTo>
                    <a:pt x="5" y="57"/>
                    <a:pt x="5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8"/>
                    <a:pt x="7" y="58"/>
                  </a:cubicBezTo>
                  <a:cubicBezTo>
                    <a:pt x="8" y="58"/>
                    <a:pt x="9" y="58"/>
                    <a:pt x="10" y="59"/>
                  </a:cubicBezTo>
                  <a:cubicBezTo>
                    <a:pt x="12" y="59"/>
                    <a:pt x="14" y="59"/>
                    <a:pt x="16" y="58"/>
                  </a:cubicBezTo>
                  <a:cubicBezTo>
                    <a:pt x="18" y="57"/>
                    <a:pt x="21" y="56"/>
                    <a:pt x="22" y="54"/>
                  </a:cubicBezTo>
                  <a:cubicBezTo>
                    <a:pt x="24" y="53"/>
                    <a:pt x="26" y="51"/>
                    <a:pt x="27" y="50"/>
                  </a:cubicBezTo>
                  <a:cubicBezTo>
                    <a:pt x="28" y="49"/>
                    <a:pt x="28" y="48"/>
                    <a:pt x="29" y="46"/>
                  </a:cubicBezTo>
                  <a:cubicBezTo>
                    <a:pt x="29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1" y="47"/>
                    <a:pt x="33" y="47"/>
                    <a:pt x="34" y="48"/>
                  </a:cubicBezTo>
                  <a:cubicBezTo>
                    <a:pt x="35" y="49"/>
                    <a:pt x="37" y="50"/>
                    <a:pt x="39" y="52"/>
                  </a:cubicBezTo>
                  <a:cubicBezTo>
                    <a:pt x="40" y="53"/>
                    <a:pt x="42" y="54"/>
                    <a:pt x="42" y="56"/>
                  </a:cubicBezTo>
                  <a:cubicBezTo>
                    <a:pt x="43" y="58"/>
                    <a:pt x="44" y="60"/>
                    <a:pt x="45" y="62"/>
                  </a:cubicBezTo>
                  <a:cubicBezTo>
                    <a:pt x="46" y="63"/>
                    <a:pt x="46" y="64"/>
                    <a:pt x="47" y="65"/>
                  </a:cubicBezTo>
                  <a:cubicBezTo>
                    <a:pt x="48" y="66"/>
                    <a:pt x="49" y="67"/>
                    <a:pt x="51" y="68"/>
                  </a:cubicBezTo>
                  <a:cubicBezTo>
                    <a:pt x="52" y="68"/>
                    <a:pt x="53" y="69"/>
                    <a:pt x="55" y="68"/>
                  </a:cubicBezTo>
                  <a:cubicBezTo>
                    <a:pt x="56" y="68"/>
                    <a:pt x="57" y="68"/>
                    <a:pt x="59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6" y="68"/>
                    <a:pt x="67" y="68"/>
                    <a:pt x="68" y="67"/>
                  </a:cubicBezTo>
                  <a:cubicBezTo>
                    <a:pt x="71" y="66"/>
                    <a:pt x="74" y="65"/>
                    <a:pt x="77" y="65"/>
                  </a:cubicBezTo>
                  <a:cubicBezTo>
                    <a:pt x="79" y="64"/>
                    <a:pt x="81" y="64"/>
                    <a:pt x="83" y="63"/>
                  </a:cubicBezTo>
                  <a:cubicBezTo>
                    <a:pt x="84" y="63"/>
                    <a:pt x="84" y="63"/>
                    <a:pt x="85" y="62"/>
                  </a:cubicBezTo>
                  <a:cubicBezTo>
                    <a:pt x="85" y="62"/>
                    <a:pt x="85" y="62"/>
                    <a:pt x="84" y="62"/>
                  </a:cubicBezTo>
                  <a:cubicBezTo>
                    <a:pt x="84" y="62"/>
                    <a:pt x="84" y="61"/>
                    <a:pt x="84" y="6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4" name="Freeform 124"/>
            <p:cNvSpPr/>
            <p:nvPr/>
          </p:nvSpPr>
          <p:spPr bwMode="auto">
            <a:xfrm>
              <a:off x="9211468" y="834231"/>
              <a:ext cx="25400" cy="30163"/>
            </a:xfrm>
            <a:custGeom>
              <a:avLst/>
              <a:gdLst>
                <a:gd name="T0" fmla="*/ 1 w 7"/>
                <a:gd name="T1" fmla="*/ 5 h 8"/>
                <a:gd name="T2" fmla="*/ 2 w 7"/>
                <a:gd name="T3" fmla="*/ 7 h 8"/>
                <a:gd name="T4" fmla="*/ 4 w 7"/>
                <a:gd name="T5" fmla="*/ 8 h 8"/>
                <a:gd name="T6" fmla="*/ 6 w 7"/>
                <a:gd name="T7" fmla="*/ 7 h 8"/>
                <a:gd name="T8" fmla="*/ 7 w 7"/>
                <a:gd name="T9" fmla="*/ 6 h 8"/>
                <a:gd name="T10" fmla="*/ 7 w 7"/>
                <a:gd name="T11" fmla="*/ 4 h 8"/>
                <a:gd name="T12" fmla="*/ 6 w 7"/>
                <a:gd name="T13" fmla="*/ 2 h 8"/>
                <a:gd name="T14" fmla="*/ 4 w 7"/>
                <a:gd name="T15" fmla="*/ 0 h 8"/>
                <a:gd name="T16" fmla="*/ 3 w 7"/>
                <a:gd name="T17" fmla="*/ 0 h 8"/>
                <a:gd name="T18" fmla="*/ 2 w 7"/>
                <a:gd name="T19" fmla="*/ 0 h 8"/>
                <a:gd name="T20" fmla="*/ 1 w 7"/>
                <a:gd name="T21" fmla="*/ 0 h 8"/>
                <a:gd name="T22" fmla="*/ 1 w 7"/>
                <a:gd name="T23" fmla="*/ 1 h 8"/>
                <a:gd name="T24" fmla="*/ 0 w 7"/>
                <a:gd name="T25" fmla="*/ 1 h 8"/>
                <a:gd name="T26" fmla="*/ 0 w 7"/>
                <a:gd name="T27" fmla="*/ 2 h 8"/>
                <a:gd name="T28" fmla="*/ 0 w 7"/>
                <a:gd name="T29" fmla="*/ 2 h 8"/>
                <a:gd name="T30" fmla="*/ 1 w 7"/>
                <a:gd name="T3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6" y="7"/>
                    <a:pt x="6" y="6"/>
                    <a:pt x="7" y="6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6" y="2"/>
                  </a:cubicBezTo>
                  <a:cubicBezTo>
                    <a:pt x="5" y="2"/>
                    <a:pt x="5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5" name="Freeform 125"/>
            <p:cNvSpPr/>
            <p:nvPr/>
          </p:nvSpPr>
          <p:spPr bwMode="auto">
            <a:xfrm>
              <a:off x="9308306" y="1281906"/>
              <a:ext cx="71438" cy="217488"/>
            </a:xfrm>
            <a:custGeom>
              <a:avLst/>
              <a:gdLst>
                <a:gd name="T0" fmla="*/ 13 w 19"/>
                <a:gd name="T1" fmla="*/ 0 h 58"/>
                <a:gd name="T2" fmla="*/ 18 w 19"/>
                <a:gd name="T3" fmla="*/ 0 h 58"/>
                <a:gd name="T4" fmla="*/ 7 w 19"/>
                <a:gd name="T5" fmla="*/ 29 h 58"/>
                <a:gd name="T6" fmla="*/ 19 w 19"/>
                <a:gd name="T7" fmla="*/ 58 h 58"/>
                <a:gd name="T8" fmla="*/ 13 w 19"/>
                <a:gd name="T9" fmla="*/ 58 h 58"/>
                <a:gd name="T10" fmla="*/ 0 w 19"/>
                <a:gd name="T11" fmla="*/ 29 h 58"/>
                <a:gd name="T12" fmla="*/ 13 w 19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8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0" y="9"/>
                    <a:pt x="7" y="18"/>
                    <a:pt x="7" y="29"/>
                  </a:cubicBezTo>
                  <a:cubicBezTo>
                    <a:pt x="7" y="40"/>
                    <a:pt x="11" y="50"/>
                    <a:pt x="19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5" y="51"/>
                    <a:pt x="0" y="41"/>
                    <a:pt x="0" y="29"/>
                  </a:cubicBezTo>
                  <a:cubicBezTo>
                    <a:pt x="1" y="17"/>
                    <a:pt x="4" y="8"/>
                    <a:pt x="1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6" name="Freeform 126"/>
            <p:cNvSpPr/>
            <p:nvPr/>
          </p:nvSpPr>
          <p:spPr bwMode="auto">
            <a:xfrm>
              <a:off x="11265693" y="1281906"/>
              <a:ext cx="68263" cy="217488"/>
            </a:xfrm>
            <a:custGeom>
              <a:avLst/>
              <a:gdLst>
                <a:gd name="T0" fmla="*/ 18 w 18"/>
                <a:gd name="T1" fmla="*/ 29 h 58"/>
                <a:gd name="T2" fmla="*/ 6 w 18"/>
                <a:gd name="T3" fmla="*/ 58 h 58"/>
                <a:gd name="T4" fmla="*/ 0 w 18"/>
                <a:gd name="T5" fmla="*/ 58 h 58"/>
                <a:gd name="T6" fmla="*/ 12 w 18"/>
                <a:gd name="T7" fmla="*/ 29 h 58"/>
                <a:gd name="T8" fmla="*/ 0 w 18"/>
                <a:gd name="T9" fmla="*/ 0 h 58"/>
                <a:gd name="T10" fmla="*/ 6 w 18"/>
                <a:gd name="T11" fmla="*/ 0 h 58"/>
                <a:gd name="T12" fmla="*/ 18 w 18"/>
                <a:gd name="T13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8">
                  <a:moveTo>
                    <a:pt x="18" y="29"/>
                  </a:moveTo>
                  <a:cubicBezTo>
                    <a:pt x="18" y="41"/>
                    <a:pt x="14" y="51"/>
                    <a:pt x="6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8" y="50"/>
                    <a:pt x="12" y="40"/>
                    <a:pt x="12" y="29"/>
                  </a:cubicBezTo>
                  <a:cubicBezTo>
                    <a:pt x="12" y="18"/>
                    <a:pt x="8" y="9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4" y="8"/>
                    <a:pt x="18" y="17"/>
                    <a:pt x="18" y="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7" name="Freeform 127"/>
            <p:cNvSpPr/>
            <p:nvPr/>
          </p:nvSpPr>
          <p:spPr bwMode="auto">
            <a:xfrm>
              <a:off x="10219531" y="1281906"/>
              <a:ext cx="220663" cy="220663"/>
            </a:xfrm>
            <a:custGeom>
              <a:avLst/>
              <a:gdLst>
                <a:gd name="T0" fmla="*/ 0 w 59"/>
                <a:gd name="T1" fmla="*/ 39 h 59"/>
                <a:gd name="T2" fmla="*/ 0 w 59"/>
                <a:gd name="T3" fmla="*/ 33 h 59"/>
                <a:gd name="T4" fmla="*/ 7 w 59"/>
                <a:gd name="T5" fmla="*/ 31 h 59"/>
                <a:gd name="T6" fmla="*/ 7 w 59"/>
                <a:gd name="T7" fmla="*/ 20 h 59"/>
                <a:gd name="T8" fmla="*/ 0 w 59"/>
                <a:gd name="T9" fmla="*/ 19 h 59"/>
                <a:gd name="T10" fmla="*/ 0 w 59"/>
                <a:gd name="T11" fmla="*/ 12 h 59"/>
                <a:gd name="T12" fmla="*/ 7 w 59"/>
                <a:gd name="T13" fmla="*/ 13 h 59"/>
                <a:gd name="T14" fmla="*/ 7 w 59"/>
                <a:gd name="T15" fmla="*/ 4 h 59"/>
                <a:gd name="T16" fmla="*/ 29 w 59"/>
                <a:gd name="T17" fmla="*/ 4 h 59"/>
                <a:gd name="T18" fmla="*/ 29 w 59"/>
                <a:gd name="T19" fmla="*/ 0 h 59"/>
                <a:gd name="T20" fmla="*/ 38 w 59"/>
                <a:gd name="T21" fmla="*/ 0 h 59"/>
                <a:gd name="T22" fmla="*/ 38 w 59"/>
                <a:gd name="T23" fmla="*/ 4 h 59"/>
                <a:gd name="T24" fmla="*/ 59 w 59"/>
                <a:gd name="T25" fmla="*/ 4 h 59"/>
                <a:gd name="T26" fmla="*/ 59 w 59"/>
                <a:gd name="T27" fmla="*/ 9 h 59"/>
                <a:gd name="T28" fmla="*/ 14 w 59"/>
                <a:gd name="T29" fmla="*/ 9 h 59"/>
                <a:gd name="T30" fmla="*/ 14 w 59"/>
                <a:gd name="T31" fmla="*/ 34 h 59"/>
                <a:gd name="T32" fmla="*/ 2 w 59"/>
                <a:gd name="T33" fmla="*/ 59 h 59"/>
                <a:gd name="T34" fmla="*/ 2 w 59"/>
                <a:gd name="T35" fmla="*/ 51 h 59"/>
                <a:gd name="T36" fmla="*/ 7 w 59"/>
                <a:gd name="T37" fmla="*/ 39 h 59"/>
                <a:gd name="T38" fmla="*/ 7 w 59"/>
                <a:gd name="T39" fmla="*/ 38 h 59"/>
                <a:gd name="T40" fmla="*/ 0 w 59"/>
                <a:gd name="T41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9">
                  <a:moveTo>
                    <a:pt x="0" y="39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2" y="33"/>
                    <a:pt x="5" y="32"/>
                    <a:pt x="7" y="3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5" y="19"/>
                    <a:pt x="3" y="19"/>
                    <a:pt x="0" y="1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3"/>
                    <a:pt x="5" y="13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5" y="47"/>
                    <a:pt x="11" y="55"/>
                    <a:pt x="2" y="59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5" y="47"/>
                    <a:pt x="7" y="44"/>
                    <a:pt x="7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5" y="38"/>
                    <a:pt x="3" y="39"/>
                    <a:pt x="0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8" name="Freeform 128"/>
            <p:cNvSpPr/>
            <p:nvPr/>
          </p:nvSpPr>
          <p:spPr bwMode="auto">
            <a:xfrm>
              <a:off x="10283031" y="1442243"/>
              <a:ext cx="150813" cy="52388"/>
            </a:xfrm>
            <a:custGeom>
              <a:avLst/>
              <a:gdLst>
                <a:gd name="T0" fmla="*/ 0 w 40"/>
                <a:gd name="T1" fmla="*/ 14 h 14"/>
                <a:gd name="T2" fmla="*/ 0 w 40"/>
                <a:gd name="T3" fmla="*/ 1 h 14"/>
                <a:gd name="T4" fmla="*/ 8 w 40"/>
                <a:gd name="T5" fmla="*/ 1 h 14"/>
                <a:gd name="T6" fmla="*/ 8 w 40"/>
                <a:gd name="T7" fmla="*/ 10 h 14"/>
                <a:gd name="T8" fmla="*/ 16 w 40"/>
                <a:gd name="T9" fmla="*/ 10 h 14"/>
                <a:gd name="T10" fmla="*/ 16 w 40"/>
                <a:gd name="T11" fmla="*/ 0 h 14"/>
                <a:gd name="T12" fmla="*/ 24 w 40"/>
                <a:gd name="T13" fmla="*/ 0 h 14"/>
                <a:gd name="T14" fmla="*/ 24 w 40"/>
                <a:gd name="T15" fmla="*/ 10 h 14"/>
                <a:gd name="T16" fmla="*/ 30 w 40"/>
                <a:gd name="T17" fmla="*/ 10 h 14"/>
                <a:gd name="T18" fmla="*/ 33 w 40"/>
                <a:gd name="T19" fmla="*/ 6 h 14"/>
                <a:gd name="T20" fmla="*/ 33 w 40"/>
                <a:gd name="T21" fmla="*/ 1 h 14"/>
                <a:gd name="T22" fmla="*/ 40 w 40"/>
                <a:gd name="T23" fmla="*/ 1 h 14"/>
                <a:gd name="T24" fmla="*/ 40 w 40"/>
                <a:gd name="T25" fmla="*/ 7 h 14"/>
                <a:gd name="T26" fmla="*/ 32 w 40"/>
                <a:gd name="T27" fmla="*/ 14 h 14"/>
                <a:gd name="T28" fmla="*/ 0 w 40"/>
                <a:gd name="T2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14">
                  <a:moveTo>
                    <a:pt x="0" y="14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2" y="10"/>
                    <a:pt x="33" y="9"/>
                    <a:pt x="33" y="6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12"/>
                    <a:pt x="37" y="14"/>
                    <a:pt x="32" y="1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9" name="Freeform 129"/>
            <p:cNvSpPr>
              <a:spLocks noEditPoints="1"/>
            </p:cNvSpPr>
            <p:nvPr/>
          </p:nvSpPr>
          <p:spPr bwMode="auto">
            <a:xfrm>
              <a:off x="10287793" y="1386681"/>
              <a:ext cx="66675" cy="49213"/>
            </a:xfrm>
            <a:custGeom>
              <a:avLst/>
              <a:gdLst>
                <a:gd name="T0" fmla="*/ 18 w 18"/>
                <a:gd name="T1" fmla="*/ 8 h 13"/>
                <a:gd name="T2" fmla="*/ 18 w 18"/>
                <a:gd name="T3" fmla="*/ 0 h 13"/>
                <a:gd name="T4" fmla="*/ 0 w 18"/>
                <a:gd name="T5" fmla="*/ 0 h 13"/>
                <a:gd name="T6" fmla="*/ 0 w 18"/>
                <a:gd name="T7" fmla="*/ 13 h 13"/>
                <a:gd name="T8" fmla="*/ 12 w 18"/>
                <a:gd name="T9" fmla="*/ 13 h 13"/>
                <a:gd name="T10" fmla="*/ 18 w 18"/>
                <a:gd name="T11" fmla="*/ 8 h 13"/>
                <a:gd name="T12" fmla="*/ 12 w 18"/>
                <a:gd name="T13" fmla="*/ 7 h 13"/>
                <a:gd name="T14" fmla="*/ 10 w 18"/>
                <a:gd name="T15" fmla="*/ 10 h 13"/>
                <a:gd name="T16" fmla="*/ 5 w 18"/>
                <a:gd name="T17" fmla="*/ 10 h 13"/>
                <a:gd name="T18" fmla="*/ 5 w 18"/>
                <a:gd name="T19" fmla="*/ 4 h 13"/>
                <a:gd name="T20" fmla="*/ 12 w 18"/>
                <a:gd name="T21" fmla="*/ 4 h 13"/>
                <a:gd name="T22" fmla="*/ 12 w 18"/>
                <a:gd name="T2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3">
                  <a:moveTo>
                    <a:pt x="18" y="8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6" y="13"/>
                    <a:pt x="18" y="11"/>
                    <a:pt x="18" y="8"/>
                  </a:cubicBezTo>
                  <a:moveTo>
                    <a:pt x="12" y="7"/>
                  </a:moveTo>
                  <a:cubicBezTo>
                    <a:pt x="12" y="9"/>
                    <a:pt x="11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4"/>
                    <a:pt x="12" y="4"/>
                    <a:pt x="12" y="4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0" name="Freeform 130"/>
            <p:cNvSpPr>
              <a:spLocks noEditPoints="1"/>
            </p:cNvSpPr>
            <p:nvPr/>
          </p:nvSpPr>
          <p:spPr bwMode="auto">
            <a:xfrm>
              <a:off x="10294143" y="1329531"/>
              <a:ext cx="128588" cy="49213"/>
            </a:xfrm>
            <a:custGeom>
              <a:avLst/>
              <a:gdLst>
                <a:gd name="T0" fmla="*/ 33 w 34"/>
                <a:gd name="T1" fmla="*/ 6 h 13"/>
                <a:gd name="T2" fmla="*/ 33 w 34"/>
                <a:gd name="T3" fmla="*/ 0 h 13"/>
                <a:gd name="T4" fmla="*/ 0 w 34"/>
                <a:gd name="T5" fmla="*/ 0 h 13"/>
                <a:gd name="T6" fmla="*/ 0 w 34"/>
                <a:gd name="T7" fmla="*/ 13 h 13"/>
                <a:gd name="T8" fmla="*/ 27 w 34"/>
                <a:gd name="T9" fmla="*/ 13 h 13"/>
                <a:gd name="T10" fmla="*/ 33 w 34"/>
                <a:gd name="T11" fmla="*/ 6 h 13"/>
                <a:gd name="T12" fmla="*/ 24 w 34"/>
                <a:gd name="T13" fmla="*/ 9 h 13"/>
                <a:gd name="T14" fmla="*/ 7 w 34"/>
                <a:gd name="T15" fmla="*/ 9 h 13"/>
                <a:gd name="T16" fmla="*/ 7 w 34"/>
                <a:gd name="T17" fmla="*/ 4 h 13"/>
                <a:gd name="T18" fmla="*/ 27 w 34"/>
                <a:gd name="T19" fmla="*/ 4 h 13"/>
                <a:gd name="T20" fmla="*/ 27 w 34"/>
                <a:gd name="T21" fmla="*/ 6 h 13"/>
                <a:gd name="T22" fmla="*/ 24 w 34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3">
                  <a:moveTo>
                    <a:pt x="33" y="6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31" y="13"/>
                    <a:pt x="34" y="11"/>
                    <a:pt x="33" y="6"/>
                  </a:cubicBezTo>
                  <a:moveTo>
                    <a:pt x="24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8"/>
                    <a:pt x="26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1" name="Freeform 131"/>
            <p:cNvSpPr>
              <a:spLocks noEditPoints="1"/>
            </p:cNvSpPr>
            <p:nvPr/>
          </p:nvSpPr>
          <p:spPr bwMode="auto">
            <a:xfrm>
              <a:off x="10365581" y="1386681"/>
              <a:ext cx="71438" cy="49213"/>
            </a:xfrm>
            <a:custGeom>
              <a:avLst/>
              <a:gdLst>
                <a:gd name="T0" fmla="*/ 18 w 19"/>
                <a:gd name="T1" fmla="*/ 8 h 13"/>
                <a:gd name="T2" fmla="*/ 18 w 19"/>
                <a:gd name="T3" fmla="*/ 0 h 13"/>
                <a:gd name="T4" fmla="*/ 0 w 19"/>
                <a:gd name="T5" fmla="*/ 0 h 13"/>
                <a:gd name="T6" fmla="*/ 0 w 19"/>
                <a:gd name="T7" fmla="*/ 13 h 13"/>
                <a:gd name="T8" fmla="*/ 13 w 19"/>
                <a:gd name="T9" fmla="*/ 13 h 13"/>
                <a:gd name="T10" fmla="*/ 18 w 19"/>
                <a:gd name="T11" fmla="*/ 8 h 13"/>
                <a:gd name="T12" fmla="*/ 13 w 19"/>
                <a:gd name="T13" fmla="*/ 7 h 13"/>
                <a:gd name="T14" fmla="*/ 11 w 19"/>
                <a:gd name="T15" fmla="*/ 10 h 13"/>
                <a:gd name="T16" fmla="*/ 6 w 19"/>
                <a:gd name="T17" fmla="*/ 10 h 13"/>
                <a:gd name="T18" fmla="*/ 6 w 19"/>
                <a:gd name="T19" fmla="*/ 4 h 13"/>
                <a:gd name="T20" fmla="*/ 13 w 19"/>
                <a:gd name="T21" fmla="*/ 4 h 13"/>
                <a:gd name="T22" fmla="*/ 13 w 19"/>
                <a:gd name="T2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3">
                  <a:moveTo>
                    <a:pt x="18" y="8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7" y="13"/>
                    <a:pt x="19" y="11"/>
                    <a:pt x="18" y="8"/>
                  </a:cubicBezTo>
                  <a:moveTo>
                    <a:pt x="13" y="7"/>
                  </a:moveTo>
                  <a:cubicBezTo>
                    <a:pt x="13" y="9"/>
                    <a:pt x="12" y="10"/>
                    <a:pt x="11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3" y="4"/>
                    <a:pt x="13" y="4"/>
                    <a:pt x="13" y="4"/>
                  </a:cubicBezTo>
                  <a:lnTo>
                    <a:pt x="1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2" name="Freeform 132"/>
            <p:cNvSpPr/>
            <p:nvPr/>
          </p:nvSpPr>
          <p:spPr bwMode="auto">
            <a:xfrm>
              <a:off x="10494168" y="1281906"/>
              <a:ext cx="220663" cy="220663"/>
            </a:xfrm>
            <a:custGeom>
              <a:avLst/>
              <a:gdLst>
                <a:gd name="T0" fmla="*/ 0 w 59"/>
                <a:gd name="T1" fmla="*/ 39 h 59"/>
                <a:gd name="T2" fmla="*/ 0 w 59"/>
                <a:gd name="T3" fmla="*/ 33 h 59"/>
                <a:gd name="T4" fmla="*/ 6 w 59"/>
                <a:gd name="T5" fmla="*/ 31 h 59"/>
                <a:gd name="T6" fmla="*/ 6 w 59"/>
                <a:gd name="T7" fmla="*/ 20 h 59"/>
                <a:gd name="T8" fmla="*/ 0 w 59"/>
                <a:gd name="T9" fmla="*/ 19 h 59"/>
                <a:gd name="T10" fmla="*/ 0 w 59"/>
                <a:gd name="T11" fmla="*/ 12 h 59"/>
                <a:gd name="T12" fmla="*/ 6 w 59"/>
                <a:gd name="T13" fmla="*/ 13 h 59"/>
                <a:gd name="T14" fmla="*/ 6 w 59"/>
                <a:gd name="T15" fmla="*/ 4 h 59"/>
                <a:gd name="T16" fmla="*/ 28 w 59"/>
                <a:gd name="T17" fmla="*/ 4 h 59"/>
                <a:gd name="T18" fmla="*/ 28 w 59"/>
                <a:gd name="T19" fmla="*/ 0 h 59"/>
                <a:gd name="T20" fmla="*/ 37 w 59"/>
                <a:gd name="T21" fmla="*/ 0 h 59"/>
                <a:gd name="T22" fmla="*/ 37 w 59"/>
                <a:gd name="T23" fmla="*/ 4 h 59"/>
                <a:gd name="T24" fmla="*/ 59 w 59"/>
                <a:gd name="T25" fmla="*/ 4 h 59"/>
                <a:gd name="T26" fmla="*/ 59 w 59"/>
                <a:gd name="T27" fmla="*/ 9 h 59"/>
                <a:gd name="T28" fmla="*/ 14 w 59"/>
                <a:gd name="T29" fmla="*/ 9 h 59"/>
                <a:gd name="T30" fmla="*/ 14 w 59"/>
                <a:gd name="T31" fmla="*/ 34 h 59"/>
                <a:gd name="T32" fmla="*/ 1 w 59"/>
                <a:gd name="T33" fmla="*/ 59 h 59"/>
                <a:gd name="T34" fmla="*/ 1 w 59"/>
                <a:gd name="T35" fmla="*/ 51 h 59"/>
                <a:gd name="T36" fmla="*/ 6 w 59"/>
                <a:gd name="T37" fmla="*/ 39 h 59"/>
                <a:gd name="T38" fmla="*/ 6 w 59"/>
                <a:gd name="T39" fmla="*/ 38 h 59"/>
                <a:gd name="T40" fmla="*/ 0 w 59"/>
                <a:gd name="T41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9">
                  <a:moveTo>
                    <a:pt x="0" y="39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2" y="33"/>
                    <a:pt x="4" y="32"/>
                    <a:pt x="6" y="3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19"/>
                    <a:pt x="2" y="19"/>
                    <a:pt x="0" y="1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3"/>
                    <a:pt x="4" y="13"/>
                    <a:pt x="6" y="1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47"/>
                    <a:pt x="10" y="55"/>
                    <a:pt x="1" y="59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5" y="47"/>
                    <a:pt x="6" y="44"/>
                    <a:pt x="6" y="39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4" y="38"/>
                    <a:pt x="2" y="39"/>
                    <a:pt x="0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3" name="Freeform 133"/>
            <p:cNvSpPr/>
            <p:nvPr/>
          </p:nvSpPr>
          <p:spPr bwMode="auto">
            <a:xfrm>
              <a:off x="10549731" y="1337468"/>
              <a:ext cx="161925" cy="153988"/>
            </a:xfrm>
            <a:custGeom>
              <a:avLst/>
              <a:gdLst>
                <a:gd name="T0" fmla="*/ 7 w 102"/>
                <a:gd name="T1" fmla="*/ 14 h 97"/>
                <a:gd name="T2" fmla="*/ 7 w 102"/>
                <a:gd name="T3" fmla="*/ 0 h 97"/>
                <a:gd name="T4" fmla="*/ 99 w 102"/>
                <a:gd name="T5" fmla="*/ 0 h 97"/>
                <a:gd name="T6" fmla="*/ 99 w 102"/>
                <a:gd name="T7" fmla="*/ 14 h 97"/>
                <a:gd name="T8" fmla="*/ 66 w 102"/>
                <a:gd name="T9" fmla="*/ 14 h 97"/>
                <a:gd name="T10" fmla="*/ 66 w 102"/>
                <a:gd name="T11" fmla="*/ 33 h 97"/>
                <a:gd name="T12" fmla="*/ 94 w 102"/>
                <a:gd name="T13" fmla="*/ 33 h 97"/>
                <a:gd name="T14" fmla="*/ 94 w 102"/>
                <a:gd name="T15" fmla="*/ 50 h 97"/>
                <a:gd name="T16" fmla="*/ 66 w 102"/>
                <a:gd name="T17" fmla="*/ 50 h 97"/>
                <a:gd name="T18" fmla="*/ 66 w 102"/>
                <a:gd name="T19" fmla="*/ 83 h 97"/>
                <a:gd name="T20" fmla="*/ 102 w 102"/>
                <a:gd name="T21" fmla="*/ 83 h 97"/>
                <a:gd name="T22" fmla="*/ 102 w 102"/>
                <a:gd name="T23" fmla="*/ 97 h 97"/>
                <a:gd name="T24" fmla="*/ 0 w 102"/>
                <a:gd name="T25" fmla="*/ 97 h 97"/>
                <a:gd name="T26" fmla="*/ 0 w 102"/>
                <a:gd name="T27" fmla="*/ 83 h 97"/>
                <a:gd name="T28" fmla="*/ 14 w 102"/>
                <a:gd name="T29" fmla="*/ 83 h 97"/>
                <a:gd name="T30" fmla="*/ 14 w 102"/>
                <a:gd name="T31" fmla="*/ 28 h 97"/>
                <a:gd name="T32" fmla="*/ 31 w 102"/>
                <a:gd name="T33" fmla="*/ 28 h 97"/>
                <a:gd name="T34" fmla="*/ 31 w 102"/>
                <a:gd name="T35" fmla="*/ 83 h 97"/>
                <a:gd name="T36" fmla="*/ 47 w 102"/>
                <a:gd name="T37" fmla="*/ 83 h 97"/>
                <a:gd name="T38" fmla="*/ 47 w 102"/>
                <a:gd name="T39" fmla="*/ 14 h 97"/>
                <a:gd name="T40" fmla="*/ 7 w 102"/>
                <a:gd name="T41" fmla="*/ 1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97">
                  <a:moveTo>
                    <a:pt x="7" y="14"/>
                  </a:moveTo>
                  <a:lnTo>
                    <a:pt x="7" y="0"/>
                  </a:lnTo>
                  <a:lnTo>
                    <a:pt x="99" y="0"/>
                  </a:lnTo>
                  <a:lnTo>
                    <a:pt x="99" y="14"/>
                  </a:lnTo>
                  <a:lnTo>
                    <a:pt x="66" y="14"/>
                  </a:lnTo>
                  <a:lnTo>
                    <a:pt x="66" y="33"/>
                  </a:lnTo>
                  <a:lnTo>
                    <a:pt x="94" y="33"/>
                  </a:lnTo>
                  <a:lnTo>
                    <a:pt x="94" y="50"/>
                  </a:lnTo>
                  <a:lnTo>
                    <a:pt x="66" y="50"/>
                  </a:lnTo>
                  <a:lnTo>
                    <a:pt x="66" y="83"/>
                  </a:lnTo>
                  <a:lnTo>
                    <a:pt x="102" y="83"/>
                  </a:lnTo>
                  <a:lnTo>
                    <a:pt x="102" y="97"/>
                  </a:lnTo>
                  <a:lnTo>
                    <a:pt x="0" y="97"/>
                  </a:lnTo>
                  <a:lnTo>
                    <a:pt x="0" y="83"/>
                  </a:lnTo>
                  <a:lnTo>
                    <a:pt x="14" y="83"/>
                  </a:lnTo>
                  <a:lnTo>
                    <a:pt x="14" y="28"/>
                  </a:lnTo>
                  <a:lnTo>
                    <a:pt x="31" y="28"/>
                  </a:lnTo>
                  <a:lnTo>
                    <a:pt x="31" y="83"/>
                  </a:lnTo>
                  <a:lnTo>
                    <a:pt x="47" y="83"/>
                  </a:lnTo>
                  <a:lnTo>
                    <a:pt x="47" y="14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4" name="Freeform 134"/>
            <p:cNvSpPr>
              <a:spLocks noEditPoints="1"/>
            </p:cNvSpPr>
            <p:nvPr/>
          </p:nvSpPr>
          <p:spPr bwMode="auto">
            <a:xfrm>
              <a:off x="10756106" y="1281906"/>
              <a:ext cx="198438" cy="220663"/>
            </a:xfrm>
            <a:custGeom>
              <a:avLst/>
              <a:gdLst>
                <a:gd name="T0" fmla="*/ 0 w 53"/>
                <a:gd name="T1" fmla="*/ 42 h 59"/>
                <a:gd name="T2" fmla="*/ 0 w 53"/>
                <a:gd name="T3" fmla="*/ 10 h 59"/>
                <a:gd name="T4" fmla="*/ 22 w 53"/>
                <a:gd name="T5" fmla="*/ 10 h 59"/>
                <a:gd name="T6" fmla="*/ 22 w 53"/>
                <a:gd name="T7" fmla="*/ 0 h 59"/>
                <a:gd name="T8" fmla="*/ 31 w 53"/>
                <a:gd name="T9" fmla="*/ 0 h 59"/>
                <a:gd name="T10" fmla="*/ 31 w 53"/>
                <a:gd name="T11" fmla="*/ 10 h 59"/>
                <a:gd name="T12" fmla="*/ 53 w 53"/>
                <a:gd name="T13" fmla="*/ 10 h 59"/>
                <a:gd name="T14" fmla="*/ 53 w 53"/>
                <a:gd name="T15" fmla="*/ 32 h 59"/>
                <a:gd name="T16" fmla="*/ 44 w 53"/>
                <a:gd name="T17" fmla="*/ 42 h 59"/>
                <a:gd name="T18" fmla="*/ 31 w 53"/>
                <a:gd name="T19" fmla="*/ 42 h 59"/>
                <a:gd name="T20" fmla="*/ 31 w 53"/>
                <a:gd name="T21" fmla="*/ 59 h 59"/>
                <a:gd name="T22" fmla="*/ 22 w 53"/>
                <a:gd name="T23" fmla="*/ 59 h 59"/>
                <a:gd name="T24" fmla="*/ 22 w 53"/>
                <a:gd name="T25" fmla="*/ 42 h 59"/>
                <a:gd name="T26" fmla="*/ 0 w 53"/>
                <a:gd name="T27" fmla="*/ 42 h 59"/>
                <a:gd name="T28" fmla="*/ 8 w 53"/>
                <a:gd name="T29" fmla="*/ 37 h 59"/>
                <a:gd name="T30" fmla="*/ 22 w 53"/>
                <a:gd name="T31" fmla="*/ 37 h 59"/>
                <a:gd name="T32" fmla="*/ 22 w 53"/>
                <a:gd name="T33" fmla="*/ 16 h 59"/>
                <a:gd name="T34" fmla="*/ 8 w 53"/>
                <a:gd name="T35" fmla="*/ 16 h 59"/>
                <a:gd name="T36" fmla="*/ 8 w 53"/>
                <a:gd name="T37" fmla="*/ 37 h 59"/>
                <a:gd name="T38" fmla="*/ 45 w 53"/>
                <a:gd name="T39" fmla="*/ 16 h 59"/>
                <a:gd name="T40" fmla="*/ 31 w 53"/>
                <a:gd name="T41" fmla="*/ 16 h 59"/>
                <a:gd name="T42" fmla="*/ 31 w 53"/>
                <a:gd name="T43" fmla="*/ 37 h 59"/>
                <a:gd name="T44" fmla="*/ 41 w 53"/>
                <a:gd name="T45" fmla="*/ 37 h 59"/>
                <a:gd name="T46" fmla="*/ 45 w 53"/>
                <a:gd name="T47" fmla="*/ 33 h 59"/>
                <a:gd name="T48" fmla="*/ 45 w 53"/>
                <a:gd name="T49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59">
                  <a:moveTo>
                    <a:pt x="0" y="42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9"/>
                    <a:pt x="50" y="43"/>
                    <a:pt x="44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42"/>
                    <a:pt x="22" y="42"/>
                    <a:pt x="22" y="42"/>
                  </a:cubicBezTo>
                  <a:lnTo>
                    <a:pt x="0" y="42"/>
                  </a:lnTo>
                  <a:close/>
                  <a:moveTo>
                    <a:pt x="8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37"/>
                  </a:lnTo>
                  <a:close/>
                  <a:moveTo>
                    <a:pt x="45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4" y="37"/>
                    <a:pt x="45" y="35"/>
                    <a:pt x="45" y="33"/>
                  </a:cubicBezTo>
                  <a:lnTo>
                    <a:pt x="45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5" name="Freeform 135"/>
            <p:cNvSpPr/>
            <p:nvPr/>
          </p:nvSpPr>
          <p:spPr bwMode="auto">
            <a:xfrm>
              <a:off x="11010106" y="1329531"/>
              <a:ext cx="41275" cy="134938"/>
            </a:xfrm>
            <a:custGeom>
              <a:avLst/>
              <a:gdLst>
                <a:gd name="T0" fmla="*/ 0 w 11"/>
                <a:gd name="T1" fmla="*/ 36 h 36"/>
                <a:gd name="T2" fmla="*/ 3 w 11"/>
                <a:gd name="T3" fmla="*/ 0 h 36"/>
                <a:gd name="T4" fmla="*/ 11 w 11"/>
                <a:gd name="T5" fmla="*/ 0 h 36"/>
                <a:gd name="T6" fmla="*/ 8 w 11"/>
                <a:gd name="T7" fmla="*/ 36 h 36"/>
                <a:gd name="T8" fmla="*/ 0 w 1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6">
                  <a:moveTo>
                    <a:pt x="0" y="36"/>
                  </a:moveTo>
                  <a:cubicBezTo>
                    <a:pt x="2" y="23"/>
                    <a:pt x="3" y="11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0" y="25"/>
                    <a:pt x="8" y="36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6" name="Freeform 136"/>
            <p:cNvSpPr/>
            <p:nvPr/>
          </p:nvSpPr>
          <p:spPr bwMode="auto">
            <a:xfrm>
              <a:off x="11067256" y="1299368"/>
              <a:ext cx="123825" cy="195263"/>
            </a:xfrm>
            <a:custGeom>
              <a:avLst/>
              <a:gdLst>
                <a:gd name="T0" fmla="*/ 10 w 33"/>
                <a:gd name="T1" fmla="*/ 52 h 52"/>
                <a:gd name="T2" fmla="*/ 0 w 33"/>
                <a:gd name="T3" fmla="*/ 43 h 52"/>
                <a:gd name="T4" fmla="*/ 0 w 33"/>
                <a:gd name="T5" fmla="*/ 0 h 52"/>
                <a:gd name="T6" fmla="*/ 8 w 33"/>
                <a:gd name="T7" fmla="*/ 0 h 52"/>
                <a:gd name="T8" fmla="*/ 8 w 33"/>
                <a:gd name="T9" fmla="*/ 41 h 52"/>
                <a:gd name="T10" fmla="*/ 13 w 33"/>
                <a:gd name="T11" fmla="*/ 46 h 52"/>
                <a:gd name="T12" fmla="*/ 22 w 33"/>
                <a:gd name="T13" fmla="*/ 46 h 52"/>
                <a:gd name="T14" fmla="*/ 26 w 33"/>
                <a:gd name="T15" fmla="*/ 41 h 52"/>
                <a:gd name="T16" fmla="*/ 26 w 33"/>
                <a:gd name="T17" fmla="*/ 38 h 52"/>
                <a:gd name="T18" fmla="*/ 33 w 33"/>
                <a:gd name="T19" fmla="*/ 38 h 52"/>
                <a:gd name="T20" fmla="*/ 33 w 33"/>
                <a:gd name="T21" fmla="*/ 43 h 52"/>
                <a:gd name="T22" fmla="*/ 24 w 33"/>
                <a:gd name="T23" fmla="*/ 52 h 52"/>
                <a:gd name="T24" fmla="*/ 10 w 33"/>
                <a:gd name="T2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52">
                  <a:moveTo>
                    <a:pt x="10" y="52"/>
                  </a:moveTo>
                  <a:cubicBezTo>
                    <a:pt x="3" y="52"/>
                    <a:pt x="0" y="49"/>
                    <a:pt x="0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4"/>
                    <a:pt x="10" y="46"/>
                    <a:pt x="13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5" y="46"/>
                    <a:pt x="26" y="44"/>
                    <a:pt x="26" y="41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9"/>
                    <a:pt x="30" y="52"/>
                    <a:pt x="24" y="52"/>
                  </a:cubicBez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7" name="Freeform 137"/>
            <p:cNvSpPr/>
            <p:nvPr/>
          </p:nvSpPr>
          <p:spPr bwMode="auto">
            <a:xfrm>
              <a:off x="11116468" y="1281906"/>
              <a:ext cx="44450" cy="107950"/>
            </a:xfrm>
            <a:custGeom>
              <a:avLst/>
              <a:gdLst>
                <a:gd name="T0" fmla="*/ 4 w 12"/>
                <a:gd name="T1" fmla="*/ 29 h 29"/>
                <a:gd name="T2" fmla="*/ 0 w 12"/>
                <a:gd name="T3" fmla="*/ 0 h 29"/>
                <a:gd name="T4" fmla="*/ 8 w 12"/>
                <a:gd name="T5" fmla="*/ 0 h 29"/>
                <a:gd name="T6" fmla="*/ 12 w 12"/>
                <a:gd name="T7" fmla="*/ 29 h 29"/>
                <a:gd name="T8" fmla="*/ 4 w 12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9">
                  <a:moveTo>
                    <a:pt x="4" y="29"/>
                  </a:moveTo>
                  <a:cubicBezTo>
                    <a:pt x="4" y="20"/>
                    <a:pt x="2" y="1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9"/>
                    <a:pt x="12" y="19"/>
                    <a:pt x="12" y="29"/>
                  </a:cubicBezTo>
                  <a:lnTo>
                    <a:pt x="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8" name="Freeform 138"/>
            <p:cNvSpPr/>
            <p:nvPr/>
          </p:nvSpPr>
          <p:spPr bwMode="auto">
            <a:xfrm>
              <a:off x="11183143" y="1329531"/>
              <a:ext cx="49213" cy="134938"/>
            </a:xfrm>
            <a:custGeom>
              <a:avLst/>
              <a:gdLst>
                <a:gd name="T0" fmla="*/ 5 w 13"/>
                <a:gd name="T1" fmla="*/ 36 h 36"/>
                <a:gd name="T2" fmla="*/ 0 w 13"/>
                <a:gd name="T3" fmla="*/ 0 h 36"/>
                <a:gd name="T4" fmla="*/ 7 w 13"/>
                <a:gd name="T5" fmla="*/ 0 h 36"/>
                <a:gd name="T6" fmla="*/ 13 w 13"/>
                <a:gd name="T7" fmla="*/ 36 h 36"/>
                <a:gd name="T8" fmla="*/ 5 w 1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6">
                  <a:moveTo>
                    <a:pt x="5" y="36"/>
                  </a:moveTo>
                  <a:cubicBezTo>
                    <a:pt x="5" y="25"/>
                    <a:pt x="2" y="13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11"/>
                    <a:pt x="12" y="23"/>
                    <a:pt x="13" y="36"/>
                  </a:cubicBezTo>
                  <a:lnTo>
                    <a:pt x="5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9" name="Freeform 139"/>
            <p:cNvSpPr>
              <a:spLocks noEditPoints="1"/>
            </p:cNvSpPr>
            <p:nvPr/>
          </p:nvSpPr>
          <p:spPr bwMode="auto">
            <a:xfrm>
              <a:off x="6369843" y="962818"/>
              <a:ext cx="130175" cy="82550"/>
            </a:xfrm>
            <a:custGeom>
              <a:avLst/>
              <a:gdLst>
                <a:gd name="T0" fmla="*/ 8 w 35"/>
                <a:gd name="T1" fmla="*/ 2 h 22"/>
                <a:gd name="T2" fmla="*/ 7 w 35"/>
                <a:gd name="T3" fmla="*/ 8 h 22"/>
                <a:gd name="T4" fmla="*/ 5 w 35"/>
                <a:gd name="T5" fmla="*/ 9 h 22"/>
                <a:gd name="T6" fmla="*/ 3 w 35"/>
                <a:gd name="T7" fmla="*/ 9 h 22"/>
                <a:gd name="T8" fmla="*/ 1 w 35"/>
                <a:gd name="T9" fmla="*/ 11 h 22"/>
                <a:gd name="T10" fmla="*/ 1 w 35"/>
                <a:gd name="T11" fmla="*/ 12 h 22"/>
                <a:gd name="T12" fmla="*/ 0 w 35"/>
                <a:gd name="T13" fmla="*/ 14 h 22"/>
                <a:gd name="T14" fmla="*/ 0 w 35"/>
                <a:gd name="T15" fmla="*/ 15 h 22"/>
                <a:gd name="T16" fmla="*/ 1 w 35"/>
                <a:gd name="T17" fmla="*/ 15 h 22"/>
                <a:gd name="T18" fmla="*/ 4 w 35"/>
                <a:gd name="T19" fmla="*/ 15 h 22"/>
                <a:gd name="T20" fmla="*/ 7 w 35"/>
                <a:gd name="T21" fmla="*/ 15 h 22"/>
                <a:gd name="T22" fmla="*/ 9 w 35"/>
                <a:gd name="T23" fmla="*/ 18 h 22"/>
                <a:gd name="T24" fmla="*/ 10 w 35"/>
                <a:gd name="T25" fmla="*/ 19 h 22"/>
                <a:gd name="T26" fmla="*/ 11 w 35"/>
                <a:gd name="T27" fmla="*/ 18 h 22"/>
                <a:gd name="T28" fmla="*/ 10 w 35"/>
                <a:gd name="T29" fmla="*/ 16 h 22"/>
                <a:gd name="T30" fmla="*/ 10 w 35"/>
                <a:gd name="T31" fmla="*/ 16 h 22"/>
                <a:gd name="T32" fmla="*/ 11 w 35"/>
                <a:gd name="T33" fmla="*/ 15 h 22"/>
                <a:gd name="T34" fmla="*/ 12 w 35"/>
                <a:gd name="T35" fmla="*/ 16 h 22"/>
                <a:gd name="T36" fmla="*/ 13 w 35"/>
                <a:gd name="T37" fmla="*/ 16 h 22"/>
                <a:gd name="T38" fmla="*/ 13 w 35"/>
                <a:gd name="T39" fmla="*/ 17 h 22"/>
                <a:gd name="T40" fmla="*/ 13 w 35"/>
                <a:gd name="T41" fmla="*/ 18 h 22"/>
                <a:gd name="T42" fmla="*/ 13 w 35"/>
                <a:gd name="T43" fmla="*/ 18 h 22"/>
                <a:gd name="T44" fmla="*/ 13 w 35"/>
                <a:gd name="T45" fmla="*/ 19 h 22"/>
                <a:gd name="T46" fmla="*/ 12 w 35"/>
                <a:gd name="T47" fmla="*/ 20 h 22"/>
                <a:gd name="T48" fmla="*/ 10 w 35"/>
                <a:gd name="T49" fmla="*/ 21 h 22"/>
                <a:gd name="T50" fmla="*/ 15 w 35"/>
                <a:gd name="T51" fmla="*/ 21 h 22"/>
                <a:gd name="T52" fmla="*/ 18 w 35"/>
                <a:gd name="T53" fmla="*/ 18 h 22"/>
                <a:gd name="T54" fmla="*/ 18 w 35"/>
                <a:gd name="T55" fmla="*/ 18 h 22"/>
                <a:gd name="T56" fmla="*/ 17 w 35"/>
                <a:gd name="T57" fmla="*/ 17 h 22"/>
                <a:gd name="T58" fmla="*/ 18 w 35"/>
                <a:gd name="T59" fmla="*/ 17 h 22"/>
                <a:gd name="T60" fmla="*/ 27 w 35"/>
                <a:gd name="T61" fmla="*/ 18 h 22"/>
                <a:gd name="T62" fmla="*/ 35 w 35"/>
                <a:gd name="T63" fmla="*/ 16 h 22"/>
                <a:gd name="T64" fmla="*/ 31 w 35"/>
                <a:gd name="T65" fmla="*/ 14 h 22"/>
                <a:gd name="T66" fmla="*/ 27 w 35"/>
                <a:gd name="T67" fmla="*/ 13 h 22"/>
                <a:gd name="T68" fmla="*/ 25 w 35"/>
                <a:gd name="T69" fmla="*/ 13 h 22"/>
                <a:gd name="T70" fmla="*/ 22 w 35"/>
                <a:gd name="T71" fmla="*/ 13 h 22"/>
                <a:gd name="T72" fmla="*/ 19 w 35"/>
                <a:gd name="T73" fmla="*/ 12 h 22"/>
                <a:gd name="T74" fmla="*/ 18 w 35"/>
                <a:gd name="T75" fmla="*/ 11 h 22"/>
                <a:gd name="T76" fmla="*/ 17 w 35"/>
                <a:gd name="T77" fmla="*/ 10 h 22"/>
                <a:gd name="T78" fmla="*/ 16 w 35"/>
                <a:gd name="T79" fmla="*/ 8 h 22"/>
                <a:gd name="T80" fmla="*/ 15 w 35"/>
                <a:gd name="T81" fmla="*/ 5 h 22"/>
                <a:gd name="T82" fmla="*/ 13 w 35"/>
                <a:gd name="T83" fmla="*/ 2 h 22"/>
                <a:gd name="T84" fmla="*/ 13 w 35"/>
                <a:gd name="T85" fmla="*/ 2 h 22"/>
                <a:gd name="T86" fmla="*/ 12 w 35"/>
                <a:gd name="T87" fmla="*/ 1 h 22"/>
                <a:gd name="T88" fmla="*/ 12 w 35"/>
                <a:gd name="T89" fmla="*/ 1 h 22"/>
                <a:gd name="T90" fmla="*/ 11 w 35"/>
                <a:gd name="T91" fmla="*/ 0 h 22"/>
                <a:gd name="T92" fmla="*/ 10 w 35"/>
                <a:gd name="T93" fmla="*/ 7 h 22"/>
                <a:gd name="T94" fmla="*/ 11 w 35"/>
                <a:gd name="T95" fmla="*/ 8 h 22"/>
                <a:gd name="T96" fmla="*/ 12 w 35"/>
                <a:gd name="T97" fmla="*/ 9 h 22"/>
                <a:gd name="T98" fmla="*/ 13 w 35"/>
                <a:gd name="T99" fmla="*/ 8 h 22"/>
                <a:gd name="T100" fmla="*/ 13 w 35"/>
                <a:gd name="T101" fmla="*/ 11 h 22"/>
                <a:gd name="T102" fmla="*/ 10 w 35"/>
                <a:gd name="T103" fmla="*/ 10 h 22"/>
                <a:gd name="T104" fmla="*/ 9 w 35"/>
                <a:gd name="T105" fmla="*/ 9 h 22"/>
                <a:gd name="T106" fmla="*/ 10 w 35"/>
                <a:gd name="T10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" h="22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5"/>
                    <a:pt x="4" y="15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8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0" y="18"/>
                    <a:pt x="10" y="18"/>
                    <a:pt x="10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11" y="21"/>
                    <a:pt x="11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2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6" y="20"/>
                    <a:pt x="17" y="20"/>
                    <a:pt x="17" y="20"/>
                  </a:cubicBezTo>
                  <a:cubicBezTo>
                    <a:pt x="17" y="20"/>
                    <a:pt x="17" y="19"/>
                    <a:pt x="17" y="19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7"/>
                    <a:pt x="21" y="17"/>
                    <a:pt x="21" y="17"/>
                  </a:cubicBezTo>
                  <a:cubicBezTo>
                    <a:pt x="21" y="17"/>
                    <a:pt x="21" y="17"/>
                    <a:pt x="22" y="17"/>
                  </a:cubicBezTo>
                  <a:cubicBezTo>
                    <a:pt x="23" y="17"/>
                    <a:pt x="24" y="17"/>
                    <a:pt x="25" y="17"/>
                  </a:cubicBezTo>
                  <a:cubicBezTo>
                    <a:pt x="25" y="18"/>
                    <a:pt x="26" y="18"/>
                    <a:pt x="27" y="18"/>
                  </a:cubicBezTo>
                  <a:cubicBezTo>
                    <a:pt x="27" y="18"/>
                    <a:pt x="28" y="18"/>
                    <a:pt x="28" y="18"/>
                  </a:cubicBezTo>
                  <a:cubicBezTo>
                    <a:pt x="29" y="18"/>
                    <a:pt x="30" y="18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4" y="17"/>
                    <a:pt x="35" y="17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2" y="14"/>
                  </a:cubicBezTo>
                  <a:cubicBezTo>
                    <a:pt x="32" y="14"/>
                    <a:pt x="31" y="14"/>
                    <a:pt x="31" y="14"/>
                  </a:cubicBezTo>
                  <a:cubicBezTo>
                    <a:pt x="30" y="14"/>
                    <a:pt x="29" y="14"/>
                    <a:pt x="29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7" y="14"/>
                  </a:cubicBezTo>
                  <a:cubicBezTo>
                    <a:pt x="27" y="14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8" y="12"/>
                    <a:pt x="18" y="12"/>
                  </a:cubicBezTo>
                  <a:cubicBezTo>
                    <a:pt x="18" y="12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6" y="7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6"/>
                  </a:moveTo>
                  <a:cubicBezTo>
                    <a:pt x="10" y="6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2" y="11"/>
                    <a:pt x="11" y="10"/>
                    <a:pt x="1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8"/>
                    <a:pt x="10" y="7"/>
                    <a:pt x="10" y="7"/>
                  </a:cubicBezTo>
                  <a:cubicBezTo>
                    <a:pt x="10" y="7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0" name="Freeform 140"/>
            <p:cNvSpPr/>
            <p:nvPr/>
          </p:nvSpPr>
          <p:spPr bwMode="auto">
            <a:xfrm>
              <a:off x="6480968" y="823118"/>
              <a:ext cx="82550" cy="71438"/>
            </a:xfrm>
            <a:custGeom>
              <a:avLst/>
              <a:gdLst>
                <a:gd name="T0" fmla="*/ 15 w 22"/>
                <a:gd name="T1" fmla="*/ 5 h 19"/>
                <a:gd name="T2" fmla="*/ 7 w 22"/>
                <a:gd name="T3" fmla="*/ 0 h 19"/>
                <a:gd name="T4" fmla="*/ 6 w 22"/>
                <a:gd name="T5" fmla="*/ 0 h 19"/>
                <a:gd name="T6" fmla="*/ 4 w 22"/>
                <a:gd name="T7" fmla="*/ 0 h 19"/>
                <a:gd name="T8" fmla="*/ 1 w 22"/>
                <a:gd name="T9" fmla="*/ 3 h 19"/>
                <a:gd name="T10" fmla="*/ 1 w 22"/>
                <a:gd name="T11" fmla="*/ 10 h 19"/>
                <a:gd name="T12" fmla="*/ 1 w 22"/>
                <a:gd name="T13" fmla="*/ 7 h 19"/>
                <a:gd name="T14" fmla="*/ 2 w 22"/>
                <a:gd name="T15" fmla="*/ 3 h 19"/>
                <a:gd name="T16" fmla="*/ 6 w 22"/>
                <a:gd name="T17" fmla="*/ 1 h 19"/>
                <a:gd name="T18" fmla="*/ 8 w 22"/>
                <a:gd name="T19" fmla="*/ 2 h 19"/>
                <a:gd name="T20" fmla="*/ 11 w 22"/>
                <a:gd name="T21" fmla="*/ 4 h 19"/>
                <a:gd name="T22" fmla="*/ 12 w 22"/>
                <a:gd name="T23" fmla="*/ 5 h 19"/>
                <a:gd name="T24" fmla="*/ 14 w 22"/>
                <a:gd name="T25" fmla="*/ 7 h 19"/>
                <a:gd name="T26" fmla="*/ 19 w 22"/>
                <a:gd name="T27" fmla="*/ 10 h 19"/>
                <a:gd name="T28" fmla="*/ 18 w 22"/>
                <a:gd name="T29" fmla="*/ 12 h 19"/>
                <a:gd name="T30" fmla="*/ 15 w 22"/>
                <a:gd name="T31" fmla="*/ 14 h 19"/>
                <a:gd name="T32" fmla="*/ 14 w 22"/>
                <a:gd name="T33" fmla="*/ 14 h 19"/>
                <a:gd name="T34" fmla="*/ 15 w 22"/>
                <a:gd name="T35" fmla="*/ 12 h 19"/>
                <a:gd name="T36" fmla="*/ 14 w 22"/>
                <a:gd name="T37" fmla="*/ 12 h 19"/>
                <a:gd name="T38" fmla="*/ 13 w 22"/>
                <a:gd name="T39" fmla="*/ 12 h 19"/>
                <a:gd name="T40" fmla="*/ 12 w 22"/>
                <a:gd name="T41" fmla="*/ 13 h 19"/>
                <a:gd name="T42" fmla="*/ 11 w 22"/>
                <a:gd name="T43" fmla="*/ 12 h 19"/>
                <a:gd name="T44" fmla="*/ 11 w 22"/>
                <a:gd name="T45" fmla="*/ 12 h 19"/>
                <a:gd name="T46" fmla="*/ 11 w 22"/>
                <a:gd name="T47" fmla="*/ 11 h 19"/>
                <a:gd name="T48" fmla="*/ 11 w 22"/>
                <a:gd name="T49" fmla="*/ 10 h 19"/>
                <a:gd name="T50" fmla="*/ 9 w 22"/>
                <a:gd name="T51" fmla="*/ 10 h 19"/>
                <a:gd name="T52" fmla="*/ 8 w 22"/>
                <a:gd name="T53" fmla="*/ 10 h 19"/>
                <a:gd name="T54" fmla="*/ 8 w 22"/>
                <a:gd name="T55" fmla="*/ 10 h 19"/>
                <a:gd name="T56" fmla="*/ 7 w 22"/>
                <a:gd name="T57" fmla="*/ 9 h 19"/>
                <a:gd name="T58" fmla="*/ 6 w 22"/>
                <a:gd name="T59" fmla="*/ 9 h 19"/>
                <a:gd name="T60" fmla="*/ 5 w 22"/>
                <a:gd name="T61" fmla="*/ 9 h 19"/>
                <a:gd name="T62" fmla="*/ 4 w 22"/>
                <a:gd name="T63" fmla="*/ 10 h 19"/>
                <a:gd name="T64" fmla="*/ 4 w 22"/>
                <a:gd name="T65" fmla="*/ 11 h 19"/>
                <a:gd name="T66" fmla="*/ 4 w 22"/>
                <a:gd name="T67" fmla="*/ 12 h 19"/>
                <a:gd name="T68" fmla="*/ 4 w 22"/>
                <a:gd name="T69" fmla="*/ 13 h 19"/>
                <a:gd name="T70" fmla="*/ 4 w 22"/>
                <a:gd name="T71" fmla="*/ 13 h 19"/>
                <a:gd name="T72" fmla="*/ 5 w 22"/>
                <a:gd name="T73" fmla="*/ 14 h 19"/>
                <a:gd name="T74" fmla="*/ 6 w 22"/>
                <a:gd name="T75" fmla="*/ 13 h 19"/>
                <a:gd name="T76" fmla="*/ 7 w 22"/>
                <a:gd name="T77" fmla="*/ 15 h 19"/>
                <a:gd name="T78" fmla="*/ 7 w 22"/>
                <a:gd name="T79" fmla="*/ 15 h 19"/>
                <a:gd name="T80" fmla="*/ 8 w 22"/>
                <a:gd name="T81" fmla="*/ 16 h 19"/>
                <a:gd name="T82" fmla="*/ 9 w 22"/>
                <a:gd name="T83" fmla="*/ 16 h 19"/>
                <a:gd name="T84" fmla="*/ 9 w 22"/>
                <a:gd name="T85" fmla="*/ 16 h 19"/>
                <a:gd name="T86" fmla="*/ 10 w 22"/>
                <a:gd name="T87" fmla="*/ 16 h 19"/>
                <a:gd name="T88" fmla="*/ 10 w 22"/>
                <a:gd name="T89" fmla="*/ 17 h 19"/>
                <a:gd name="T90" fmla="*/ 12 w 22"/>
                <a:gd name="T91" fmla="*/ 16 h 19"/>
                <a:gd name="T92" fmla="*/ 12 w 22"/>
                <a:gd name="T93" fmla="*/ 16 h 19"/>
                <a:gd name="T94" fmla="*/ 13 w 22"/>
                <a:gd name="T95" fmla="*/ 15 h 19"/>
                <a:gd name="T96" fmla="*/ 14 w 22"/>
                <a:gd name="T97" fmla="*/ 14 h 19"/>
                <a:gd name="T98" fmla="*/ 14 w 22"/>
                <a:gd name="T99" fmla="*/ 14 h 19"/>
                <a:gd name="T100" fmla="*/ 14 w 22"/>
                <a:gd name="T101" fmla="*/ 16 h 19"/>
                <a:gd name="T102" fmla="*/ 13 w 22"/>
                <a:gd name="T103" fmla="*/ 18 h 19"/>
                <a:gd name="T104" fmla="*/ 12 w 22"/>
                <a:gd name="T105" fmla="*/ 19 h 19"/>
                <a:gd name="T106" fmla="*/ 14 w 22"/>
                <a:gd name="T107" fmla="*/ 19 h 19"/>
                <a:gd name="T108" fmla="*/ 18 w 22"/>
                <a:gd name="T109" fmla="*/ 14 h 19"/>
                <a:gd name="T110" fmla="*/ 21 w 22"/>
                <a:gd name="T111" fmla="*/ 12 h 19"/>
                <a:gd name="T112" fmla="*/ 18 w 22"/>
                <a:gd name="T11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" h="19">
                  <a:moveTo>
                    <a:pt x="18" y="7"/>
                  </a:moveTo>
                  <a:cubicBezTo>
                    <a:pt x="18" y="7"/>
                    <a:pt x="18" y="7"/>
                    <a:pt x="17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6" y="6"/>
                    <a:pt x="15" y="5"/>
                    <a:pt x="15" y="5"/>
                  </a:cubicBezTo>
                  <a:cubicBezTo>
                    <a:pt x="15" y="5"/>
                    <a:pt x="14" y="4"/>
                    <a:pt x="14" y="4"/>
                  </a:cubicBezTo>
                  <a:cubicBezTo>
                    <a:pt x="13" y="4"/>
                    <a:pt x="12" y="3"/>
                    <a:pt x="11" y="2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8" y="1"/>
                    <a:pt x="8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6"/>
                    <a:pt x="14" y="6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5" y="7"/>
                    <a:pt x="16" y="7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8" y="9"/>
                  </a:cubicBezTo>
                  <a:cubicBezTo>
                    <a:pt x="18" y="9"/>
                    <a:pt x="19" y="9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8" y="12"/>
                    <a:pt x="18" y="12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6" y="13"/>
                    <a:pt x="16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6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8"/>
                    <a:pt x="16" y="17"/>
                    <a:pt x="16" y="16"/>
                  </a:cubicBezTo>
                  <a:cubicBezTo>
                    <a:pt x="16" y="16"/>
                    <a:pt x="17" y="15"/>
                    <a:pt x="17" y="15"/>
                  </a:cubicBezTo>
                  <a:cubicBezTo>
                    <a:pt x="17" y="15"/>
                    <a:pt x="17" y="15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3"/>
                    <a:pt x="19" y="13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1" y="12"/>
                    <a:pt x="22" y="11"/>
                    <a:pt x="22" y="11"/>
                  </a:cubicBezTo>
                  <a:cubicBezTo>
                    <a:pt x="22" y="11"/>
                    <a:pt x="22" y="10"/>
                    <a:pt x="22" y="10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0" y="8"/>
                    <a:pt x="19" y="8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1" name="Freeform 141"/>
            <p:cNvSpPr/>
            <p:nvPr/>
          </p:nvSpPr>
          <p:spPr bwMode="auto">
            <a:xfrm>
              <a:off x="6519068" y="850106"/>
              <a:ext cx="11113" cy="11113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3 h 3"/>
                <a:gd name="T4" fmla="*/ 2 w 3"/>
                <a:gd name="T5" fmla="*/ 3 h 3"/>
                <a:gd name="T6" fmla="*/ 2 w 3"/>
                <a:gd name="T7" fmla="*/ 3 h 3"/>
                <a:gd name="T8" fmla="*/ 2 w 3"/>
                <a:gd name="T9" fmla="*/ 2 h 3"/>
                <a:gd name="T10" fmla="*/ 2 w 3"/>
                <a:gd name="T11" fmla="*/ 2 h 3"/>
                <a:gd name="T12" fmla="*/ 2 w 3"/>
                <a:gd name="T13" fmla="*/ 2 h 3"/>
                <a:gd name="T14" fmla="*/ 3 w 3"/>
                <a:gd name="T15" fmla="*/ 2 h 3"/>
                <a:gd name="T16" fmla="*/ 3 w 3"/>
                <a:gd name="T17" fmla="*/ 2 h 3"/>
                <a:gd name="T18" fmla="*/ 3 w 3"/>
                <a:gd name="T19" fmla="*/ 1 h 3"/>
                <a:gd name="T20" fmla="*/ 3 w 3"/>
                <a:gd name="T21" fmla="*/ 1 h 3"/>
                <a:gd name="T22" fmla="*/ 3 w 3"/>
                <a:gd name="T23" fmla="*/ 1 h 3"/>
                <a:gd name="T24" fmla="*/ 3 w 3"/>
                <a:gd name="T25" fmla="*/ 1 h 3"/>
                <a:gd name="T26" fmla="*/ 3 w 3"/>
                <a:gd name="T27" fmla="*/ 0 h 3"/>
                <a:gd name="T28" fmla="*/ 3 w 3"/>
                <a:gd name="T29" fmla="*/ 0 h 3"/>
                <a:gd name="T30" fmla="*/ 2 w 3"/>
                <a:gd name="T31" fmla="*/ 0 h 3"/>
                <a:gd name="T32" fmla="*/ 2 w 3"/>
                <a:gd name="T33" fmla="*/ 0 h 3"/>
                <a:gd name="T34" fmla="*/ 1 w 3"/>
                <a:gd name="T35" fmla="*/ 1 h 3"/>
                <a:gd name="T36" fmla="*/ 0 w 3"/>
                <a:gd name="T37" fmla="*/ 1 h 3"/>
                <a:gd name="T38" fmla="*/ 0 w 3"/>
                <a:gd name="T39" fmla="*/ 1 h 3"/>
                <a:gd name="T40" fmla="*/ 0 w 3"/>
                <a:gd name="T41" fmla="*/ 2 h 3"/>
                <a:gd name="T42" fmla="*/ 0 w 3"/>
                <a:gd name="T43" fmla="*/ 2 h 3"/>
                <a:gd name="T44" fmla="*/ 1 w 3"/>
                <a:gd name="T45" fmla="*/ 2 h 3"/>
                <a:gd name="T46" fmla="*/ 1 w 3"/>
                <a:gd name="T47" fmla="*/ 2 h 3"/>
                <a:gd name="T48" fmla="*/ 1 w 3"/>
                <a:gd name="T49" fmla="*/ 3 h 3"/>
                <a:gd name="T50" fmla="*/ 2 w 3"/>
                <a:gd name="T5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2" name="Freeform 142"/>
            <p:cNvSpPr/>
            <p:nvPr/>
          </p:nvSpPr>
          <p:spPr bwMode="auto">
            <a:xfrm>
              <a:off x="6480968" y="864393"/>
              <a:ext cx="49213" cy="49213"/>
            </a:xfrm>
            <a:custGeom>
              <a:avLst/>
              <a:gdLst>
                <a:gd name="T0" fmla="*/ 2 w 13"/>
                <a:gd name="T1" fmla="*/ 1 h 13"/>
                <a:gd name="T2" fmla="*/ 3 w 13"/>
                <a:gd name="T3" fmla="*/ 1 h 13"/>
                <a:gd name="T4" fmla="*/ 3 w 13"/>
                <a:gd name="T5" fmla="*/ 1 h 13"/>
                <a:gd name="T6" fmla="*/ 3 w 13"/>
                <a:gd name="T7" fmla="*/ 1 h 13"/>
                <a:gd name="T8" fmla="*/ 2 w 13"/>
                <a:gd name="T9" fmla="*/ 1 h 13"/>
                <a:gd name="T10" fmla="*/ 2 w 13"/>
                <a:gd name="T11" fmla="*/ 0 h 13"/>
                <a:gd name="T12" fmla="*/ 1 w 13"/>
                <a:gd name="T13" fmla="*/ 0 h 13"/>
                <a:gd name="T14" fmla="*/ 1 w 13"/>
                <a:gd name="T15" fmla="*/ 1 h 13"/>
                <a:gd name="T16" fmla="*/ 0 w 13"/>
                <a:gd name="T17" fmla="*/ 2 h 13"/>
                <a:gd name="T18" fmla="*/ 1 w 13"/>
                <a:gd name="T19" fmla="*/ 4 h 13"/>
                <a:gd name="T20" fmla="*/ 2 w 13"/>
                <a:gd name="T21" fmla="*/ 5 h 13"/>
                <a:gd name="T22" fmla="*/ 3 w 13"/>
                <a:gd name="T23" fmla="*/ 6 h 13"/>
                <a:gd name="T24" fmla="*/ 4 w 13"/>
                <a:gd name="T25" fmla="*/ 8 h 13"/>
                <a:gd name="T26" fmla="*/ 5 w 13"/>
                <a:gd name="T27" fmla="*/ 10 h 13"/>
                <a:gd name="T28" fmla="*/ 7 w 13"/>
                <a:gd name="T29" fmla="*/ 11 h 13"/>
                <a:gd name="T30" fmla="*/ 9 w 13"/>
                <a:gd name="T31" fmla="*/ 13 h 13"/>
                <a:gd name="T32" fmla="*/ 9 w 13"/>
                <a:gd name="T33" fmla="*/ 13 h 13"/>
                <a:gd name="T34" fmla="*/ 10 w 13"/>
                <a:gd name="T35" fmla="*/ 13 h 13"/>
                <a:gd name="T36" fmla="*/ 11 w 13"/>
                <a:gd name="T37" fmla="*/ 13 h 13"/>
                <a:gd name="T38" fmla="*/ 11 w 13"/>
                <a:gd name="T39" fmla="*/ 13 h 13"/>
                <a:gd name="T40" fmla="*/ 12 w 13"/>
                <a:gd name="T41" fmla="*/ 13 h 13"/>
                <a:gd name="T42" fmla="*/ 12 w 13"/>
                <a:gd name="T43" fmla="*/ 13 h 13"/>
                <a:gd name="T44" fmla="*/ 12 w 13"/>
                <a:gd name="T45" fmla="*/ 13 h 13"/>
                <a:gd name="T46" fmla="*/ 12 w 13"/>
                <a:gd name="T47" fmla="*/ 13 h 13"/>
                <a:gd name="T48" fmla="*/ 12 w 13"/>
                <a:gd name="T49" fmla="*/ 13 h 13"/>
                <a:gd name="T50" fmla="*/ 12 w 13"/>
                <a:gd name="T51" fmla="*/ 13 h 13"/>
                <a:gd name="T52" fmla="*/ 12 w 13"/>
                <a:gd name="T53" fmla="*/ 13 h 13"/>
                <a:gd name="T54" fmla="*/ 12 w 13"/>
                <a:gd name="T55" fmla="*/ 12 h 13"/>
                <a:gd name="T56" fmla="*/ 12 w 13"/>
                <a:gd name="T57" fmla="*/ 12 h 13"/>
                <a:gd name="T58" fmla="*/ 12 w 13"/>
                <a:gd name="T59" fmla="*/ 12 h 13"/>
                <a:gd name="T60" fmla="*/ 12 w 13"/>
                <a:gd name="T61" fmla="*/ 12 h 13"/>
                <a:gd name="T62" fmla="*/ 13 w 13"/>
                <a:gd name="T63" fmla="*/ 11 h 13"/>
                <a:gd name="T64" fmla="*/ 12 w 13"/>
                <a:gd name="T65" fmla="*/ 11 h 13"/>
                <a:gd name="T66" fmla="*/ 12 w 13"/>
                <a:gd name="T67" fmla="*/ 11 h 13"/>
                <a:gd name="T68" fmla="*/ 12 w 13"/>
                <a:gd name="T69" fmla="*/ 11 h 13"/>
                <a:gd name="T70" fmla="*/ 10 w 13"/>
                <a:gd name="T71" fmla="*/ 11 h 13"/>
                <a:gd name="T72" fmla="*/ 9 w 13"/>
                <a:gd name="T73" fmla="*/ 10 h 13"/>
                <a:gd name="T74" fmla="*/ 9 w 13"/>
                <a:gd name="T75" fmla="*/ 9 h 13"/>
                <a:gd name="T76" fmla="*/ 8 w 13"/>
                <a:gd name="T77" fmla="*/ 9 h 13"/>
                <a:gd name="T78" fmla="*/ 8 w 13"/>
                <a:gd name="T79" fmla="*/ 9 h 13"/>
                <a:gd name="T80" fmla="*/ 9 w 13"/>
                <a:gd name="T81" fmla="*/ 10 h 13"/>
                <a:gd name="T82" fmla="*/ 9 w 13"/>
                <a:gd name="T83" fmla="*/ 10 h 13"/>
                <a:gd name="T84" fmla="*/ 9 w 13"/>
                <a:gd name="T85" fmla="*/ 10 h 13"/>
                <a:gd name="T86" fmla="*/ 9 w 13"/>
                <a:gd name="T87" fmla="*/ 10 h 13"/>
                <a:gd name="T88" fmla="*/ 9 w 13"/>
                <a:gd name="T89" fmla="*/ 10 h 13"/>
                <a:gd name="T90" fmla="*/ 8 w 13"/>
                <a:gd name="T91" fmla="*/ 10 h 13"/>
                <a:gd name="T92" fmla="*/ 7 w 13"/>
                <a:gd name="T93" fmla="*/ 9 h 13"/>
                <a:gd name="T94" fmla="*/ 4 w 13"/>
                <a:gd name="T95" fmla="*/ 7 h 13"/>
                <a:gd name="T96" fmla="*/ 3 w 13"/>
                <a:gd name="T97" fmla="*/ 4 h 13"/>
                <a:gd name="T98" fmla="*/ 2 w 13"/>
                <a:gd name="T99" fmla="*/ 3 h 13"/>
                <a:gd name="T100" fmla="*/ 2 w 13"/>
                <a:gd name="T101" fmla="*/ 2 h 13"/>
                <a:gd name="T102" fmla="*/ 2 w 13"/>
                <a:gd name="T103" fmla="*/ 2 h 13"/>
                <a:gd name="T104" fmla="*/ 2 w 13"/>
                <a:gd name="T105" fmla="*/ 2 h 13"/>
                <a:gd name="T106" fmla="*/ 2 w 13"/>
                <a:gd name="T107" fmla="*/ 2 h 13"/>
                <a:gd name="T108" fmla="*/ 2 w 13"/>
                <a:gd name="T109" fmla="*/ 2 h 13"/>
                <a:gd name="T110" fmla="*/ 2 w 13"/>
                <a:gd name="T111" fmla="*/ 2 h 13"/>
                <a:gd name="T112" fmla="*/ 2 w 13"/>
                <a:gd name="T113" fmla="*/ 1 h 13"/>
                <a:gd name="T114" fmla="*/ 2 w 13"/>
                <a:gd name="T1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" h="13">
                  <a:moveTo>
                    <a:pt x="2" y="1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4" y="8"/>
                    <a:pt x="4" y="8"/>
                  </a:cubicBezTo>
                  <a:cubicBezTo>
                    <a:pt x="4" y="9"/>
                    <a:pt x="5" y="9"/>
                    <a:pt x="5" y="10"/>
                  </a:cubicBezTo>
                  <a:cubicBezTo>
                    <a:pt x="6" y="10"/>
                    <a:pt x="6" y="11"/>
                    <a:pt x="7" y="11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10" y="13"/>
                    <a:pt x="10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1"/>
                    <a:pt x="13" y="11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10" y="11"/>
                    <a:pt x="10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7" y="9"/>
                  </a:cubicBezTo>
                  <a:cubicBezTo>
                    <a:pt x="6" y="8"/>
                    <a:pt x="5" y="8"/>
                    <a:pt x="4" y="7"/>
                  </a:cubicBezTo>
                  <a:cubicBezTo>
                    <a:pt x="4" y="6"/>
                    <a:pt x="3" y="5"/>
                    <a:pt x="3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3" name="Freeform 143"/>
            <p:cNvSpPr/>
            <p:nvPr/>
          </p:nvSpPr>
          <p:spPr bwMode="auto">
            <a:xfrm>
              <a:off x="6601618" y="710406"/>
              <a:ext cx="44450" cy="79375"/>
            </a:xfrm>
            <a:custGeom>
              <a:avLst/>
              <a:gdLst>
                <a:gd name="T0" fmla="*/ 9 w 12"/>
                <a:gd name="T1" fmla="*/ 6 h 21"/>
                <a:gd name="T2" fmla="*/ 9 w 12"/>
                <a:gd name="T3" fmla="*/ 8 h 21"/>
                <a:gd name="T4" fmla="*/ 8 w 12"/>
                <a:gd name="T5" fmla="*/ 13 h 21"/>
                <a:gd name="T6" fmla="*/ 8 w 12"/>
                <a:gd name="T7" fmla="*/ 13 h 21"/>
                <a:gd name="T8" fmla="*/ 7 w 12"/>
                <a:gd name="T9" fmla="*/ 10 h 21"/>
                <a:gd name="T10" fmla="*/ 8 w 12"/>
                <a:gd name="T11" fmla="*/ 9 h 21"/>
                <a:gd name="T12" fmla="*/ 8 w 12"/>
                <a:gd name="T13" fmla="*/ 7 h 21"/>
                <a:gd name="T14" fmla="*/ 7 w 12"/>
                <a:gd name="T15" fmla="*/ 6 h 21"/>
                <a:gd name="T16" fmla="*/ 6 w 12"/>
                <a:gd name="T17" fmla="*/ 6 h 21"/>
                <a:gd name="T18" fmla="*/ 6 w 12"/>
                <a:gd name="T19" fmla="*/ 3 h 21"/>
                <a:gd name="T20" fmla="*/ 4 w 12"/>
                <a:gd name="T21" fmla="*/ 0 h 21"/>
                <a:gd name="T22" fmla="*/ 2 w 12"/>
                <a:gd name="T23" fmla="*/ 1 h 21"/>
                <a:gd name="T24" fmla="*/ 2 w 12"/>
                <a:gd name="T25" fmla="*/ 3 h 21"/>
                <a:gd name="T26" fmla="*/ 2 w 12"/>
                <a:gd name="T27" fmla="*/ 5 h 21"/>
                <a:gd name="T28" fmla="*/ 2 w 12"/>
                <a:gd name="T29" fmla="*/ 7 h 21"/>
                <a:gd name="T30" fmla="*/ 2 w 12"/>
                <a:gd name="T31" fmla="*/ 8 h 21"/>
                <a:gd name="T32" fmla="*/ 1 w 12"/>
                <a:gd name="T33" fmla="*/ 12 h 21"/>
                <a:gd name="T34" fmla="*/ 1 w 12"/>
                <a:gd name="T35" fmla="*/ 13 h 21"/>
                <a:gd name="T36" fmla="*/ 2 w 12"/>
                <a:gd name="T37" fmla="*/ 12 h 21"/>
                <a:gd name="T38" fmla="*/ 3 w 12"/>
                <a:gd name="T39" fmla="*/ 10 h 21"/>
                <a:gd name="T40" fmla="*/ 4 w 12"/>
                <a:gd name="T41" fmla="*/ 10 h 21"/>
                <a:gd name="T42" fmla="*/ 4 w 12"/>
                <a:gd name="T43" fmla="*/ 9 h 21"/>
                <a:gd name="T44" fmla="*/ 5 w 12"/>
                <a:gd name="T45" fmla="*/ 9 h 21"/>
                <a:gd name="T46" fmla="*/ 5 w 12"/>
                <a:gd name="T47" fmla="*/ 10 h 21"/>
                <a:gd name="T48" fmla="*/ 4 w 12"/>
                <a:gd name="T49" fmla="*/ 12 h 21"/>
                <a:gd name="T50" fmla="*/ 3 w 12"/>
                <a:gd name="T51" fmla="*/ 14 h 21"/>
                <a:gd name="T52" fmla="*/ 2 w 12"/>
                <a:gd name="T53" fmla="*/ 15 h 21"/>
                <a:gd name="T54" fmla="*/ 2 w 12"/>
                <a:gd name="T55" fmla="*/ 16 h 21"/>
                <a:gd name="T56" fmla="*/ 1 w 12"/>
                <a:gd name="T57" fmla="*/ 16 h 21"/>
                <a:gd name="T58" fmla="*/ 0 w 12"/>
                <a:gd name="T59" fmla="*/ 18 h 21"/>
                <a:gd name="T60" fmla="*/ 1 w 12"/>
                <a:gd name="T61" fmla="*/ 18 h 21"/>
                <a:gd name="T62" fmla="*/ 1 w 12"/>
                <a:gd name="T63" fmla="*/ 18 h 21"/>
                <a:gd name="T64" fmla="*/ 2 w 12"/>
                <a:gd name="T65" fmla="*/ 17 h 21"/>
                <a:gd name="T66" fmla="*/ 3 w 12"/>
                <a:gd name="T67" fmla="*/ 17 h 21"/>
                <a:gd name="T68" fmla="*/ 4 w 12"/>
                <a:gd name="T69" fmla="*/ 16 h 21"/>
                <a:gd name="T70" fmla="*/ 4 w 12"/>
                <a:gd name="T71" fmla="*/ 18 h 21"/>
                <a:gd name="T72" fmla="*/ 4 w 12"/>
                <a:gd name="T73" fmla="*/ 18 h 21"/>
                <a:gd name="T74" fmla="*/ 4 w 12"/>
                <a:gd name="T75" fmla="*/ 20 h 21"/>
                <a:gd name="T76" fmla="*/ 4 w 12"/>
                <a:gd name="T77" fmla="*/ 20 h 21"/>
                <a:gd name="T78" fmla="*/ 4 w 12"/>
                <a:gd name="T79" fmla="*/ 19 h 21"/>
                <a:gd name="T80" fmla="*/ 4 w 12"/>
                <a:gd name="T81" fmla="*/ 20 h 21"/>
                <a:gd name="T82" fmla="*/ 4 w 12"/>
                <a:gd name="T83" fmla="*/ 20 h 21"/>
                <a:gd name="T84" fmla="*/ 4 w 12"/>
                <a:gd name="T85" fmla="*/ 21 h 21"/>
                <a:gd name="T86" fmla="*/ 5 w 12"/>
                <a:gd name="T87" fmla="*/ 21 h 21"/>
                <a:gd name="T88" fmla="*/ 5 w 12"/>
                <a:gd name="T89" fmla="*/ 21 h 21"/>
                <a:gd name="T90" fmla="*/ 6 w 12"/>
                <a:gd name="T91" fmla="*/ 20 h 21"/>
                <a:gd name="T92" fmla="*/ 6 w 12"/>
                <a:gd name="T93" fmla="*/ 20 h 21"/>
                <a:gd name="T94" fmla="*/ 7 w 12"/>
                <a:gd name="T95" fmla="*/ 20 h 21"/>
                <a:gd name="T96" fmla="*/ 7 w 12"/>
                <a:gd name="T97" fmla="*/ 19 h 21"/>
                <a:gd name="T98" fmla="*/ 8 w 12"/>
                <a:gd name="T99" fmla="*/ 18 h 21"/>
                <a:gd name="T100" fmla="*/ 9 w 12"/>
                <a:gd name="T101" fmla="*/ 20 h 21"/>
                <a:gd name="T102" fmla="*/ 11 w 12"/>
                <a:gd name="T103" fmla="*/ 20 h 21"/>
                <a:gd name="T104" fmla="*/ 12 w 12"/>
                <a:gd name="T105" fmla="*/ 19 h 21"/>
                <a:gd name="T106" fmla="*/ 10 w 12"/>
                <a:gd name="T107" fmla="*/ 17 h 21"/>
                <a:gd name="T108" fmla="*/ 9 w 12"/>
                <a:gd name="T109" fmla="*/ 15 h 21"/>
                <a:gd name="T110" fmla="*/ 9 w 12"/>
                <a:gd name="T111" fmla="*/ 13 h 21"/>
                <a:gd name="T112" fmla="*/ 9 w 12"/>
                <a:gd name="T113" fmla="*/ 11 h 21"/>
                <a:gd name="T114" fmla="*/ 10 w 12"/>
                <a:gd name="T115" fmla="*/ 8 h 21"/>
                <a:gd name="T116" fmla="*/ 10 w 12"/>
                <a:gd name="T117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" h="21">
                  <a:moveTo>
                    <a:pt x="9" y="6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8"/>
                    <a:pt x="9" y="9"/>
                    <a:pt x="9" y="10"/>
                  </a:cubicBezTo>
                  <a:cubicBezTo>
                    <a:pt x="9" y="11"/>
                    <a:pt x="9" y="12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2"/>
                    <a:pt x="7" y="11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7" y="5"/>
                    <a:pt x="7" y="4"/>
                  </a:cubicBezTo>
                  <a:cubicBezTo>
                    <a:pt x="7" y="4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1"/>
                    <a:pt x="1" y="11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2" y="18"/>
                    <a:pt x="2" y="18"/>
                  </a:cubicBezTo>
                  <a:cubicBezTo>
                    <a:pt x="2" y="18"/>
                    <a:pt x="2" y="18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7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2" y="20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1" y="19"/>
                    <a:pt x="11" y="18"/>
                  </a:cubicBezTo>
                  <a:cubicBezTo>
                    <a:pt x="11" y="18"/>
                    <a:pt x="11" y="17"/>
                    <a:pt x="10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9" y="6"/>
                    <a:pt x="9" y="6"/>
                    <a:pt x="9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4" name="Freeform 144"/>
            <p:cNvSpPr>
              <a:spLocks noEditPoints="1"/>
            </p:cNvSpPr>
            <p:nvPr/>
          </p:nvSpPr>
          <p:spPr bwMode="auto">
            <a:xfrm>
              <a:off x="6631781" y="704056"/>
              <a:ext cx="66675" cy="88900"/>
            </a:xfrm>
            <a:custGeom>
              <a:avLst/>
              <a:gdLst>
                <a:gd name="T0" fmla="*/ 13 w 18"/>
                <a:gd name="T1" fmla="*/ 2 h 24"/>
                <a:gd name="T2" fmla="*/ 12 w 18"/>
                <a:gd name="T3" fmla="*/ 2 h 24"/>
                <a:gd name="T4" fmla="*/ 10 w 18"/>
                <a:gd name="T5" fmla="*/ 0 h 24"/>
                <a:gd name="T6" fmla="*/ 10 w 18"/>
                <a:gd name="T7" fmla="*/ 0 h 24"/>
                <a:gd name="T8" fmla="*/ 11 w 18"/>
                <a:gd name="T9" fmla="*/ 4 h 24"/>
                <a:gd name="T10" fmla="*/ 12 w 18"/>
                <a:gd name="T11" fmla="*/ 6 h 24"/>
                <a:gd name="T12" fmla="*/ 11 w 18"/>
                <a:gd name="T13" fmla="*/ 7 h 24"/>
                <a:gd name="T14" fmla="*/ 11 w 18"/>
                <a:gd name="T15" fmla="*/ 8 h 24"/>
                <a:gd name="T16" fmla="*/ 11 w 18"/>
                <a:gd name="T17" fmla="*/ 8 h 24"/>
                <a:gd name="T18" fmla="*/ 9 w 18"/>
                <a:gd name="T19" fmla="*/ 4 h 24"/>
                <a:gd name="T20" fmla="*/ 8 w 18"/>
                <a:gd name="T21" fmla="*/ 2 h 24"/>
                <a:gd name="T22" fmla="*/ 5 w 18"/>
                <a:gd name="T23" fmla="*/ 0 h 24"/>
                <a:gd name="T24" fmla="*/ 4 w 18"/>
                <a:gd name="T25" fmla="*/ 0 h 24"/>
                <a:gd name="T26" fmla="*/ 3 w 18"/>
                <a:gd name="T27" fmla="*/ 0 h 24"/>
                <a:gd name="T28" fmla="*/ 3 w 18"/>
                <a:gd name="T29" fmla="*/ 1 h 24"/>
                <a:gd name="T30" fmla="*/ 3 w 18"/>
                <a:gd name="T31" fmla="*/ 1 h 24"/>
                <a:gd name="T32" fmla="*/ 4 w 18"/>
                <a:gd name="T33" fmla="*/ 2 h 24"/>
                <a:gd name="T34" fmla="*/ 5 w 18"/>
                <a:gd name="T35" fmla="*/ 4 h 24"/>
                <a:gd name="T36" fmla="*/ 5 w 18"/>
                <a:gd name="T37" fmla="*/ 4 h 24"/>
                <a:gd name="T38" fmla="*/ 4 w 18"/>
                <a:gd name="T39" fmla="*/ 4 h 24"/>
                <a:gd name="T40" fmla="*/ 2 w 18"/>
                <a:gd name="T41" fmla="*/ 4 h 24"/>
                <a:gd name="T42" fmla="*/ 0 w 18"/>
                <a:gd name="T43" fmla="*/ 4 h 24"/>
                <a:gd name="T44" fmla="*/ 0 w 18"/>
                <a:gd name="T45" fmla="*/ 5 h 24"/>
                <a:gd name="T46" fmla="*/ 1 w 18"/>
                <a:gd name="T47" fmla="*/ 5 h 24"/>
                <a:gd name="T48" fmla="*/ 2 w 18"/>
                <a:gd name="T49" fmla="*/ 7 h 24"/>
                <a:gd name="T50" fmla="*/ 3 w 18"/>
                <a:gd name="T51" fmla="*/ 7 h 24"/>
                <a:gd name="T52" fmla="*/ 3 w 18"/>
                <a:gd name="T53" fmla="*/ 7 h 24"/>
                <a:gd name="T54" fmla="*/ 3 w 18"/>
                <a:gd name="T55" fmla="*/ 7 h 24"/>
                <a:gd name="T56" fmla="*/ 2 w 18"/>
                <a:gd name="T57" fmla="*/ 7 h 24"/>
                <a:gd name="T58" fmla="*/ 2 w 18"/>
                <a:gd name="T59" fmla="*/ 9 h 24"/>
                <a:gd name="T60" fmla="*/ 3 w 18"/>
                <a:gd name="T61" fmla="*/ 10 h 24"/>
                <a:gd name="T62" fmla="*/ 4 w 18"/>
                <a:gd name="T63" fmla="*/ 12 h 24"/>
                <a:gd name="T64" fmla="*/ 5 w 18"/>
                <a:gd name="T65" fmla="*/ 15 h 24"/>
                <a:gd name="T66" fmla="*/ 7 w 18"/>
                <a:gd name="T67" fmla="*/ 16 h 24"/>
                <a:gd name="T68" fmla="*/ 9 w 18"/>
                <a:gd name="T69" fmla="*/ 16 h 24"/>
                <a:gd name="T70" fmla="*/ 10 w 18"/>
                <a:gd name="T71" fmla="*/ 15 h 24"/>
                <a:gd name="T72" fmla="*/ 10 w 18"/>
                <a:gd name="T73" fmla="*/ 15 h 24"/>
                <a:gd name="T74" fmla="*/ 12 w 18"/>
                <a:gd name="T75" fmla="*/ 17 h 24"/>
                <a:gd name="T76" fmla="*/ 17 w 18"/>
                <a:gd name="T77" fmla="*/ 23 h 24"/>
                <a:gd name="T78" fmla="*/ 18 w 18"/>
                <a:gd name="T79" fmla="*/ 24 h 24"/>
                <a:gd name="T80" fmla="*/ 18 w 18"/>
                <a:gd name="T81" fmla="*/ 22 h 24"/>
                <a:gd name="T82" fmla="*/ 16 w 18"/>
                <a:gd name="T83" fmla="*/ 17 h 24"/>
                <a:gd name="T84" fmla="*/ 12 w 18"/>
                <a:gd name="T85" fmla="*/ 11 h 24"/>
                <a:gd name="T86" fmla="*/ 13 w 18"/>
                <a:gd name="T87" fmla="*/ 8 h 24"/>
                <a:gd name="T88" fmla="*/ 14 w 18"/>
                <a:gd name="T89" fmla="*/ 4 h 24"/>
                <a:gd name="T90" fmla="*/ 8 w 18"/>
                <a:gd name="T91" fmla="*/ 11 h 24"/>
                <a:gd name="T92" fmla="*/ 9 w 18"/>
                <a:gd name="T93" fmla="*/ 12 h 24"/>
                <a:gd name="T94" fmla="*/ 7 w 18"/>
                <a:gd name="T95" fmla="*/ 13 h 24"/>
                <a:gd name="T96" fmla="*/ 7 w 18"/>
                <a:gd name="T97" fmla="*/ 14 h 24"/>
                <a:gd name="T98" fmla="*/ 6 w 18"/>
                <a:gd name="T99" fmla="*/ 12 h 24"/>
                <a:gd name="T100" fmla="*/ 5 w 18"/>
                <a:gd name="T101" fmla="*/ 11 h 24"/>
                <a:gd name="T102" fmla="*/ 5 w 18"/>
                <a:gd name="T103" fmla="*/ 9 h 24"/>
                <a:gd name="T104" fmla="*/ 4 w 18"/>
                <a:gd name="T105" fmla="*/ 8 h 24"/>
                <a:gd name="T106" fmla="*/ 4 w 18"/>
                <a:gd name="T107" fmla="*/ 7 h 24"/>
                <a:gd name="T108" fmla="*/ 5 w 18"/>
                <a:gd name="T109" fmla="*/ 7 h 24"/>
                <a:gd name="T110" fmla="*/ 6 w 18"/>
                <a:gd name="T111" fmla="*/ 7 h 24"/>
                <a:gd name="T112" fmla="*/ 6 w 18"/>
                <a:gd name="T113" fmla="*/ 7 h 24"/>
                <a:gd name="T114" fmla="*/ 8 w 18"/>
                <a:gd name="T11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" h="24">
                  <a:moveTo>
                    <a:pt x="13" y="3"/>
                  </a:moveTo>
                  <a:cubicBezTo>
                    <a:pt x="13" y="3"/>
                    <a:pt x="13" y="3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6"/>
                    <a:pt x="10" y="5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3"/>
                    <a:pt x="4" y="14"/>
                  </a:cubicBezTo>
                  <a:cubicBezTo>
                    <a:pt x="4" y="14"/>
                    <a:pt x="4" y="14"/>
                    <a:pt x="5" y="15"/>
                  </a:cubicBezTo>
                  <a:cubicBezTo>
                    <a:pt x="5" y="15"/>
                    <a:pt x="5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7"/>
                  </a:cubicBezTo>
                  <a:cubicBezTo>
                    <a:pt x="13" y="18"/>
                    <a:pt x="13" y="19"/>
                    <a:pt x="14" y="20"/>
                  </a:cubicBezTo>
                  <a:cubicBezTo>
                    <a:pt x="15" y="21"/>
                    <a:pt x="16" y="22"/>
                    <a:pt x="17" y="23"/>
                  </a:cubicBezTo>
                  <a:cubicBezTo>
                    <a:pt x="17" y="23"/>
                    <a:pt x="17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3"/>
                    <a:pt x="18" y="23"/>
                    <a:pt x="18" y="22"/>
                  </a:cubicBezTo>
                  <a:cubicBezTo>
                    <a:pt x="18" y="22"/>
                    <a:pt x="18" y="21"/>
                    <a:pt x="18" y="21"/>
                  </a:cubicBezTo>
                  <a:cubicBezTo>
                    <a:pt x="17" y="19"/>
                    <a:pt x="16" y="18"/>
                    <a:pt x="16" y="17"/>
                  </a:cubicBezTo>
                  <a:cubicBezTo>
                    <a:pt x="15" y="16"/>
                    <a:pt x="15" y="15"/>
                    <a:pt x="14" y="15"/>
                  </a:cubicBezTo>
                  <a:cubicBezTo>
                    <a:pt x="14" y="14"/>
                    <a:pt x="13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9"/>
                    <a:pt x="12" y="8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3"/>
                    <a:pt x="13" y="3"/>
                    <a:pt x="13" y="3"/>
                  </a:cubicBezTo>
                  <a:moveTo>
                    <a:pt x="8" y="11"/>
                  </a:moveTo>
                  <a:cubicBezTo>
                    <a:pt x="8" y="11"/>
                    <a:pt x="9" y="11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3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7" y="8"/>
                    <a:pt x="7" y="9"/>
                  </a:cubicBezTo>
                  <a:cubicBezTo>
                    <a:pt x="8" y="10"/>
                    <a:pt x="8" y="10"/>
                    <a:pt x="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5" name="Freeform 145"/>
            <p:cNvSpPr>
              <a:spLocks noEditPoints="1"/>
            </p:cNvSpPr>
            <p:nvPr/>
          </p:nvSpPr>
          <p:spPr bwMode="auto">
            <a:xfrm>
              <a:off x="6973093" y="696118"/>
              <a:ext cx="115888" cy="63500"/>
            </a:xfrm>
            <a:custGeom>
              <a:avLst/>
              <a:gdLst>
                <a:gd name="T0" fmla="*/ 14 w 31"/>
                <a:gd name="T1" fmla="*/ 11 h 17"/>
                <a:gd name="T2" fmla="*/ 17 w 31"/>
                <a:gd name="T3" fmla="*/ 9 h 17"/>
                <a:gd name="T4" fmla="*/ 20 w 31"/>
                <a:gd name="T5" fmla="*/ 9 h 17"/>
                <a:gd name="T6" fmla="*/ 20 w 31"/>
                <a:gd name="T7" fmla="*/ 9 h 17"/>
                <a:gd name="T8" fmla="*/ 20 w 31"/>
                <a:gd name="T9" fmla="*/ 9 h 17"/>
                <a:gd name="T10" fmla="*/ 22 w 31"/>
                <a:gd name="T11" fmla="*/ 10 h 17"/>
                <a:gd name="T12" fmla="*/ 23 w 31"/>
                <a:gd name="T13" fmla="*/ 11 h 17"/>
                <a:gd name="T14" fmla="*/ 27 w 31"/>
                <a:gd name="T15" fmla="*/ 11 h 17"/>
                <a:gd name="T16" fmla="*/ 29 w 31"/>
                <a:gd name="T17" fmla="*/ 13 h 17"/>
                <a:gd name="T18" fmla="*/ 24 w 31"/>
                <a:gd name="T19" fmla="*/ 15 h 17"/>
                <a:gd name="T20" fmla="*/ 21 w 31"/>
                <a:gd name="T21" fmla="*/ 15 h 17"/>
                <a:gd name="T22" fmla="*/ 19 w 31"/>
                <a:gd name="T23" fmla="*/ 14 h 17"/>
                <a:gd name="T24" fmla="*/ 22 w 31"/>
                <a:gd name="T25" fmla="*/ 16 h 17"/>
                <a:gd name="T26" fmla="*/ 30 w 31"/>
                <a:gd name="T27" fmla="*/ 15 h 17"/>
                <a:gd name="T28" fmla="*/ 26 w 31"/>
                <a:gd name="T29" fmla="*/ 9 h 17"/>
                <a:gd name="T30" fmla="*/ 25 w 31"/>
                <a:gd name="T31" fmla="*/ 7 h 17"/>
                <a:gd name="T32" fmla="*/ 24 w 31"/>
                <a:gd name="T33" fmla="*/ 5 h 17"/>
                <a:gd name="T34" fmla="*/ 22 w 31"/>
                <a:gd name="T35" fmla="*/ 3 h 17"/>
                <a:gd name="T36" fmla="*/ 21 w 31"/>
                <a:gd name="T37" fmla="*/ 4 h 17"/>
                <a:gd name="T38" fmla="*/ 17 w 31"/>
                <a:gd name="T39" fmla="*/ 5 h 17"/>
                <a:gd name="T40" fmla="*/ 12 w 31"/>
                <a:gd name="T41" fmla="*/ 8 h 17"/>
                <a:gd name="T42" fmla="*/ 13 w 31"/>
                <a:gd name="T43" fmla="*/ 6 h 17"/>
                <a:gd name="T44" fmla="*/ 13 w 31"/>
                <a:gd name="T45" fmla="*/ 2 h 17"/>
                <a:gd name="T46" fmla="*/ 16 w 31"/>
                <a:gd name="T47" fmla="*/ 3 h 17"/>
                <a:gd name="T48" fmla="*/ 17 w 31"/>
                <a:gd name="T49" fmla="*/ 1 h 17"/>
                <a:gd name="T50" fmla="*/ 14 w 31"/>
                <a:gd name="T51" fmla="*/ 1 h 17"/>
                <a:gd name="T52" fmla="*/ 7 w 31"/>
                <a:gd name="T53" fmla="*/ 2 h 17"/>
                <a:gd name="T54" fmla="*/ 3 w 31"/>
                <a:gd name="T55" fmla="*/ 4 h 17"/>
                <a:gd name="T56" fmla="*/ 3 w 31"/>
                <a:gd name="T57" fmla="*/ 5 h 17"/>
                <a:gd name="T58" fmla="*/ 11 w 31"/>
                <a:gd name="T59" fmla="*/ 2 h 17"/>
                <a:gd name="T60" fmla="*/ 12 w 31"/>
                <a:gd name="T61" fmla="*/ 3 h 17"/>
                <a:gd name="T62" fmla="*/ 10 w 31"/>
                <a:gd name="T63" fmla="*/ 8 h 17"/>
                <a:gd name="T64" fmla="*/ 8 w 31"/>
                <a:gd name="T65" fmla="*/ 9 h 17"/>
                <a:gd name="T66" fmla="*/ 10 w 31"/>
                <a:gd name="T67" fmla="*/ 6 h 17"/>
                <a:gd name="T68" fmla="*/ 8 w 31"/>
                <a:gd name="T69" fmla="*/ 5 h 17"/>
                <a:gd name="T70" fmla="*/ 3 w 31"/>
                <a:gd name="T71" fmla="*/ 11 h 17"/>
                <a:gd name="T72" fmla="*/ 0 w 31"/>
                <a:gd name="T73" fmla="*/ 15 h 17"/>
                <a:gd name="T74" fmla="*/ 1 w 31"/>
                <a:gd name="T75" fmla="*/ 15 h 17"/>
                <a:gd name="T76" fmla="*/ 3 w 31"/>
                <a:gd name="T77" fmla="*/ 13 h 17"/>
                <a:gd name="T78" fmla="*/ 4 w 31"/>
                <a:gd name="T79" fmla="*/ 11 h 17"/>
                <a:gd name="T80" fmla="*/ 3 w 31"/>
                <a:gd name="T81" fmla="*/ 11 h 17"/>
                <a:gd name="T82" fmla="*/ 6 w 31"/>
                <a:gd name="T83" fmla="*/ 8 h 17"/>
                <a:gd name="T84" fmla="*/ 8 w 31"/>
                <a:gd name="T85" fmla="*/ 7 h 17"/>
                <a:gd name="T86" fmla="*/ 7 w 31"/>
                <a:gd name="T87" fmla="*/ 11 h 17"/>
                <a:gd name="T88" fmla="*/ 8 w 31"/>
                <a:gd name="T89" fmla="*/ 11 h 17"/>
                <a:gd name="T90" fmla="*/ 11 w 31"/>
                <a:gd name="T91" fmla="*/ 10 h 17"/>
                <a:gd name="T92" fmla="*/ 12 w 31"/>
                <a:gd name="T93" fmla="*/ 12 h 17"/>
                <a:gd name="T94" fmla="*/ 19 w 31"/>
                <a:gd name="T95" fmla="*/ 6 h 17"/>
                <a:gd name="T96" fmla="*/ 21 w 31"/>
                <a:gd name="T97" fmla="*/ 6 h 17"/>
                <a:gd name="T98" fmla="*/ 22 w 31"/>
                <a:gd name="T99" fmla="*/ 8 h 17"/>
                <a:gd name="T100" fmla="*/ 16 w 31"/>
                <a:gd name="T10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" h="17">
                  <a:moveTo>
                    <a:pt x="13" y="12"/>
                  </a:moveTo>
                  <a:cubicBezTo>
                    <a:pt x="13" y="12"/>
                    <a:pt x="13" y="12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6" y="10"/>
                  </a:cubicBezTo>
                  <a:cubicBezTo>
                    <a:pt x="26" y="11"/>
                    <a:pt x="26" y="11"/>
                    <a:pt x="27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2"/>
                    <a:pt x="28" y="12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8" y="14"/>
                  </a:cubicBezTo>
                  <a:cubicBezTo>
                    <a:pt x="28" y="14"/>
                    <a:pt x="27" y="15"/>
                    <a:pt x="27" y="15"/>
                  </a:cubicBezTo>
                  <a:cubicBezTo>
                    <a:pt x="26" y="15"/>
                    <a:pt x="26" y="15"/>
                    <a:pt x="25" y="15"/>
                  </a:cubicBezTo>
                  <a:cubicBezTo>
                    <a:pt x="25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2" y="15"/>
                    <a:pt x="22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1" y="15"/>
                  </a:cubicBezTo>
                  <a:cubicBezTo>
                    <a:pt x="21" y="15"/>
                    <a:pt x="21" y="15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3" y="17"/>
                  </a:cubicBezTo>
                  <a:cubicBezTo>
                    <a:pt x="24" y="17"/>
                    <a:pt x="25" y="17"/>
                    <a:pt x="25" y="17"/>
                  </a:cubicBezTo>
                  <a:cubicBezTo>
                    <a:pt x="26" y="17"/>
                    <a:pt x="27" y="17"/>
                    <a:pt x="28" y="17"/>
                  </a:cubicBezTo>
                  <a:cubicBezTo>
                    <a:pt x="28" y="17"/>
                    <a:pt x="29" y="16"/>
                    <a:pt x="29" y="16"/>
                  </a:cubicBezTo>
                  <a:cubicBezTo>
                    <a:pt x="30" y="16"/>
                    <a:pt x="30" y="15"/>
                    <a:pt x="30" y="15"/>
                  </a:cubicBezTo>
                  <a:cubicBezTo>
                    <a:pt x="31" y="14"/>
                    <a:pt x="31" y="14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1"/>
                    <a:pt x="30" y="11"/>
                  </a:cubicBezTo>
                  <a:cubicBezTo>
                    <a:pt x="30" y="10"/>
                    <a:pt x="29" y="10"/>
                    <a:pt x="28" y="10"/>
                  </a:cubicBezTo>
                  <a:cubicBezTo>
                    <a:pt x="27" y="9"/>
                    <a:pt x="27" y="9"/>
                    <a:pt x="26" y="9"/>
                  </a:cubicBezTo>
                  <a:cubicBezTo>
                    <a:pt x="26" y="9"/>
                    <a:pt x="26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3" y="4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4"/>
                  </a:cubicBezTo>
                  <a:cubicBezTo>
                    <a:pt x="22" y="4"/>
                    <a:pt x="22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5"/>
                    <a:pt x="18" y="5"/>
                    <a:pt x="17" y="5"/>
                  </a:cubicBezTo>
                  <a:cubicBezTo>
                    <a:pt x="16" y="6"/>
                    <a:pt x="15" y="6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5" y="2"/>
                  </a:cubicBezTo>
                  <a:cubicBezTo>
                    <a:pt x="15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0" y="2"/>
                    <a:pt x="8" y="2"/>
                    <a:pt x="7" y="2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10" y="2"/>
                    <a:pt x="11" y="2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6"/>
                    <a:pt x="11" y="6"/>
                    <a:pt x="11" y="7"/>
                  </a:cubicBezTo>
                  <a:cubicBezTo>
                    <a:pt x="11" y="7"/>
                    <a:pt x="11" y="8"/>
                    <a:pt x="10" y="8"/>
                  </a:cubicBezTo>
                  <a:cubicBezTo>
                    <a:pt x="10" y="9"/>
                    <a:pt x="10" y="9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8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9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5" y="8"/>
                    <a:pt x="5" y="9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2"/>
                    <a:pt x="1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2" y="15"/>
                    <a:pt x="2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14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6" y="9"/>
                    <a:pt x="6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0" y="11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2" y="12"/>
                  </a:cubicBezTo>
                  <a:cubicBezTo>
                    <a:pt x="12" y="12"/>
                    <a:pt x="12" y="12"/>
                    <a:pt x="13" y="12"/>
                  </a:cubicBezTo>
                  <a:moveTo>
                    <a:pt x="16" y="8"/>
                  </a:moveTo>
                  <a:cubicBezTo>
                    <a:pt x="16" y="8"/>
                    <a:pt x="16" y="7"/>
                    <a:pt x="17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5"/>
                    <a:pt x="19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1" y="8"/>
                    <a:pt x="21" y="8"/>
                  </a:cubicBezTo>
                  <a:cubicBezTo>
                    <a:pt x="21" y="8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6" name="Freeform 146"/>
            <p:cNvSpPr>
              <a:spLocks noEditPoints="1"/>
            </p:cNvSpPr>
            <p:nvPr/>
          </p:nvSpPr>
          <p:spPr bwMode="auto">
            <a:xfrm>
              <a:off x="7003256" y="734218"/>
              <a:ext cx="47625" cy="71438"/>
            </a:xfrm>
            <a:custGeom>
              <a:avLst/>
              <a:gdLst>
                <a:gd name="T0" fmla="*/ 13 w 13"/>
                <a:gd name="T1" fmla="*/ 18 h 19"/>
                <a:gd name="T2" fmla="*/ 13 w 13"/>
                <a:gd name="T3" fmla="*/ 16 h 19"/>
                <a:gd name="T4" fmla="*/ 12 w 13"/>
                <a:gd name="T5" fmla="*/ 11 h 19"/>
                <a:gd name="T6" fmla="*/ 12 w 13"/>
                <a:gd name="T7" fmla="*/ 9 h 19"/>
                <a:gd name="T8" fmla="*/ 11 w 13"/>
                <a:gd name="T9" fmla="*/ 10 h 19"/>
                <a:gd name="T10" fmla="*/ 11 w 13"/>
                <a:gd name="T11" fmla="*/ 13 h 19"/>
                <a:gd name="T12" fmla="*/ 11 w 13"/>
                <a:gd name="T13" fmla="*/ 17 h 19"/>
                <a:gd name="T14" fmla="*/ 11 w 13"/>
                <a:gd name="T15" fmla="*/ 18 h 19"/>
                <a:gd name="T16" fmla="*/ 8 w 13"/>
                <a:gd name="T17" fmla="*/ 17 h 19"/>
                <a:gd name="T18" fmla="*/ 5 w 13"/>
                <a:gd name="T19" fmla="*/ 15 h 19"/>
                <a:gd name="T20" fmla="*/ 4 w 13"/>
                <a:gd name="T21" fmla="*/ 13 h 19"/>
                <a:gd name="T22" fmla="*/ 5 w 13"/>
                <a:gd name="T23" fmla="*/ 12 h 19"/>
                <a:gd name="T24" fmla="*/ 7 w 13"/>
                <a:gd name="T25" fmla="*/ 10 h 19"/>
                <a:gd name="T26" fmla="*/ 8 w 13"/>
                <a:gd name="T27" fmla="*/ 9 h 19"/>
                <a:gd name="T28" fmla="*/ 10 w 13"/>
                <a:gd name="T29" fmla="*/ 9 h 19"/>
                <a:gd name="T30" fmla="*/ 10 w 13"/>
                <a:gd name="T31" fmla="*/ 8 h 19"/>
                <a:gd name="T32" fmla="*/ 11 w 13"/>
                <a:gd name="T33" fmla="*/ 7 h 19"/>
                <a:gd name="T34" fmla="*/ 11 w 13"/>
                <a:gd name="T35" fmla="*/ 7 h 19"/>
                <a:gd name="T36" fmla="*/ 11 w 13"/>
                <a:gd name="T37" fmla="*/ 6 h 19"/>
                <a:gd name="T38" fmla="*/ 11 w 13"/>
                <a:gd name="T39" fmla="*/ 3 h 19"/>
                <a:gd name="T40" fmla="*/ 10 w 13"/>
                <a:gd name="T41" fmla="*/ 0 h 19"/>
                <a:gd name="T42" fmla="*/ 9 w 13"/>
                <a:gd name="T43" fmla="*/ 0 h 19"/>
                <a:gd name="T44" fmla="*/ 8 w 13"/>
                <a:gd name="T45" fmla="*/ 0 h 19"/>
                <a:gd name="T46" fmla="*/ 8 w 13"/>
                <a:gd name="T47" fmla="*/ 1 h 19"/>
                <a:gd name="T48" fmla="*/ 7 w 13"/>
                <a:gd name="T49" fmla="*/ 2 h 19"/>
                <a:gd name="T50" fmla="*/ 5 w 13"/>
                <a:gd name="T51" fmla="*/ 2 h 19"/>
                <a:gd name="T52" fmla="*/ 3 w 13"/>
                <a:gd name="T53" fmla="*/ 3 h 19"/>
                <a:gd name="T54" fmla="*/ 2 w 13"/>
                <a:gd name="T55" fmla="*/ 5 h 19"/>
                <a:gd name="T56" fmla="*/ 2 w 13"/>
                <a:gd name="T57" fmla="*/ 7 h 19"/>
                <a:gd name="T58" fmla="*/ 2 w 13"/>
                <a:gd name="T59" fmla="*/ 9 h 19"/>
                <a:gd name="T60" fmla="*/ 2 w 13"/>
                <a:gd name="T61" fmla="*/ 9 h 19"/>
                <a:gd name="T62" fmla="*/ 0 w 13"/>
                <a:gd name="T63" fmla="*/ 10 h 19"/>
                <a:gd name="T64" fmla="*/ 1 w 13"/>
                <a:gd name="T65" fmla="*/ 11 h 19"/>
                <a:gd name="T66" fmla="*/ 2 w 13"/>
                <a:gd name="T67" fmla="*/ 11 h 19"/>
                <a:gd name="T68" fmla="*/ 5 w 13"/>
                <a:gd name="T69" fmla="*/ 10 h 19"/>
                <a:gd name="T70" fmla="*/ 5 w 13"/>
                <a:gd name="T71" fmla="*/ 10 h 19"/>
                <a:gd name="T72" fmla="*/ 5 w 13"/>
                <a:gd name="T73" fmla="*/ 10 h 19"/>
                <a:gd name="T74" fmla="*/ 4 w 13"/>
                <a:gd name="T75" fmla="*/ 12 h 19"/>
                <a:gd name="T76" fmla="*/ 2 w 13"/>
                <a:gd name="T77" fmla="*/ 13 h 19"/>
                <a:gd name="T78" fmla="*/ 3 w 13"/>
                <a:gd name="T79" fmla="*/ 16 h 19"/>
                <a:gd name="T80" fmla="*/ 5 w 13"/>
                <a:gd name="T81" fmla="*/ 17 h 19"/>
                <a:gd name="T82" fmla="*/ 9 w 13"/>
                <a:gd name="T83" fmla="*/ 19 h 19"/>
                <a:gd name="T84" fmla="*/ 13 w 13"/>
                <a:gd name="T85" fmla="*/ 19 h 19"/>
                <a:gd name="T86" fmla="*/ 13 w 13"/>
                <a:gd name="T87" fmla="*/ 18 h 19"/>
                <a:gd name="T88" fmla="*/ 6 w 13"/>
                <a:gd name="T89" fmla="*/ 5 h 19"/>
                <a:gd name="T90" fmla="*/ 5 w 13"/>
                <a:gd name="T91" fmla="*/ 4 h 19"/>
                <a:gd name="T92" fmla="*/ 5 w 13"/>
                <a:gd name="T93" fmla="*/ 4 h 19"/>
                <a:gd name="T94" fmla="*/ 5 w 13"/>
                <a:gd name="T95" fmla="*/ 4 h 19"/>
                <a:gd name="T96" fmla="*/ 6 w 13"/>
                <a:gd name="T97" fmla="*/ 3 h 19"/>
                <a:gd name="T98" fmla="*/ 7 w 13"/>
                <a:gd name="T99" fmla="*/ 3 h 19"/>
                <a:gd name="T100" fmla="*/ 7 w 13"/>
                <a:gd name="T101" fmla="*/ 4 h 19"/>
                <a:gd name="T102" fmla="*/ 7 w 13"/>
                <a:gd name="T10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" h="19">
                  <a:moveTo>
                    <a:pt x="13" y="18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5"/>
                    <a:pt x="13" y="15"/>
                    <a:pt x="13" y="14"/>
                  </a:cubicBezTo>
                  <a:cubicBezTo>
                    <a:pt x="13" y="13"/>
                    <a:pt x="12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0"/>
                    <a:pt x="11" y="10"/>
                    <a:pt x="11" y="11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1" y="16"/>
                  </a:cubicBezTo>
                  <a:cubicBezTo>
                    <a:pt x="11" y="16"/>
                    <a:pt x="11" y="16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7"/>
                    <a:pt x="9" y="17"/>
                    <a:pt x="8" y="17"/>
                  </a:cubicBezTo>
                  <a:cubicBezTo>
                    <a:pt x="8" y="17"/>
                    <a:pt x="7" y="16"/>
                    <a:pt x="7" y="16"/>
                  </a:cubicBezTo>
                  <a:cubicBezTo>
                    <a:pt x="6" y="16"/>
                    <a:pt x="6" y="15"/>
                    <a:pt x="5" y="15"/>
                  </a:cubicBezTo>
                  <a:cubicBezTo>
                    <a:pt x="5" y="15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1" y="8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2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1"/>
                    <a:pt x="4" y="11"/>
                    <a:pt x="4" y="12"/>
                  </a:cubicBezTo>
                  <a:cubicBezTo>
                    <a:pt x="4" y="12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3" y="15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7"/>
                    <a:pt x="6" y="18"/>
                  </a:cubicBezTo>
                  <a:cubicBezTo>
                    <a:pt x="7" y="18"/>
                    <a:pt x="8" y="19"/>
                    <a:pt x="9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7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7" name="Freeform 147"/>
            <p:cNvSpPr/>
            <p:nvPr/>
          </p:nvSpPr>
          <p:spPr bwMode="auto">
            <a:xfrm>
              <a:off x="7119143" y="808831"/>
              <a:ext cx="77788" cy="107950"/>
            </a:xfrm>
            <a:custGeom>
              <a:avLst/>
              <a:gdLst>
                <a:gd name="T0" fmla="*/ 13 w 21"/>
                <a:gd name="T1" fmla="*/ 26 h 29"/>
                <a:gd name="T2" fmla="*/ 12 w 21"/>
                <a:gd name="T3" fmla="*/ 23 h 29"/>
                <a:gd name="T4" fmla="*/ 11 w 21"/>
                <a:gd name="T5" fmla="*/ 21 h 29"/>
                <a:gd name="T6" fmla="*/ 11 w 21"/>
                <a:gd name="T7" fmla="*/ 19 h 29"/>
                <a:gd name="T8" fmla="*/ 12 w 21"/>
                <a:gd name="T9" fmla="*/ 18 h 29"/>
                <a:gd name="T10" fmla="*/ 12 w 21"/>
                <a:gd name="T11" fmla="*/ 15 h 29"/>
                <a:gd name="T12" fmla="*/ 13 w 21"/>
                <a:gd name="T13" fmla="*/ 13 h 29"/>
                <a:gd name="T14" fmla="*/ 13 w 21"/>
                <a:gd name="T15" fmla="*/ 11 h 29"/>
                <a:gd name="T16" fmla="*/ 14 w 21"/>
                <a:gd name="T17" fmla="*/ 10 h 29"/>
                <a:gd name="T18" fmla="*/ 17 w 21"/>
                <a:gd name="T19" fmla="*/ 11 h 29"/>
                <a:gd name="T20" fmla="*/ 19 w 21"/>
                <a:gd name="T21" fmla="*/ 11 h 29"/>
                <a:gd name="T22" fmla="*/ 20 w 21"/>
                <a:gd name="T23" fmla="*/ 10 h 29"/>
                <a:gd name="T24" fmla="*/ 21 w 21"/>
                <a:gd name="T25" fmla="*/ 10 h 29"/>
                <a:gd name="T26" fmla="*/ 21 w 21"/>
                <a:gd name="T27" fmla="*/ 9 h 29"/>
                <a:gd name="T28" fmla="*/ 20 w 21"/>
                <a:gd name="T29" fmla="*/ 9 h 29"/>
                <a:gd name="T30" fmla="*/ 20 w 21"/>
                <a:gd name="T31" fmla="*/ 9 h 29"/>
                <a:gd name="T32" fmla="*/ 20 w 21"/>
                <a:gd name="T33" fmla="*/ 9 h 29"/>
                <a:gd name="T34" fmla="*/ 20 w 21"/>
                <a:gd name="T35" fmla="*/ 8 h 29"/>
                <a:gd name="T36" fmla="*/ 20 w 21"/>
                <a:gd name="T37" fmla="*/ 8 h 29"/>
                <a:gd name="T38" fmla="*/ 20 w 21"/>
                <a:gd name="T39" fmla="*/ 8 h 29"/>
                <a:gd name="T40" fmla="*/ 20 w 21"/>
                <a:gd name="T41" fmla="*/ 8 h 29"/>
                <a:gd name="T42" fmla="*/ 20 w 21"/>
                <a:gd name="T43" fmla="*/ 8 h 29"/>
                <a:gd name="T44" fmla="*/ 20 w 21"/>
                <a:gd name="T45" fmla="*/ 8 h 29"/>
                <a:gd name="T46" fmla="*/ 21 w 21"/>
                <a:gd name="T47" fmla="*/ 9 h 29"/>
                <a:gd name="T48" fmla="*/ 21 w 21"/>
                <a:gd name="T49" fmla="*/ 9 h 29"/>
                <a:gd name="T50" fmla="*/ 21 w 21"/>
                <a:gd name="T51" fmla="*/ 7 h 29"/>
                <a:gd name="T52" fmla="*/ 20 w 21"/>
                <a:gd name="T53" fmla="*/ 6 h 29"/>
                <a:gd name="T54" fmla="*/ 19 w 21"/>
                <a:gd name="T55" fmla="*/ 7 h 29"/>
                <a:gd name="T56" fmla="*/ 19 w 21"/>
                <a:gd name="T57" fmla="*/ 6 h 29"/>
                <a:gd name="T58" fmla="*/ 18 w 21"/>
                <a:gd name="T59" fmla="*/ 6 h 29"/>
                <a:gd name="T60" fmla="*/ 17 w 21"/>
                <a:gd name="T61" fmla="*/ 6 h 29"/>
                <a:gd name="T62" fmla="*/ 18 w 21"/>
                <a:gd name="T63" fmla="*/ 7 h 29"/>
                <a:gd name="T64" fmla="*/ 18 w 21"/>
                <a:gd name="T65" fmla="*/ 7 h 29"/>
                <a:gd name="T66" fmla="*/ 17 w 21"/>
                <a:gd name="T67" fmla="*/ 7 h 29"/>
                <a:gd name="T68" fmla="*/ 16 w 21"/>
                <a:gd name="T69" fmla="*/ 7 h 29"/>
                <a:gd name="T70" fmla="*/ 17 w 21"/>
                <a:gd name="T71" fmla="*/ 6 h 29"/>
                <a:gd name="T72" fmla="*/ 19 w 21"/>
                <a:gd name="T73" fmla="*/ 2 h 29"/>
                <a:gd name="T74" fmla="*/ 20 w 21"/>
                <a:gd name="T75" fmla="*/ 0 h 29"/>
                <a:gd name="T76" fmla="*/ 19 w 21"/>
                <a:gd name="T77" fmla="*/ 0 h 29"/>
                <a:gd name="T78" fmla="*/ 18 w 21"/>
                <a:gd name="T79" fmla="*/ 0 h 29"/>
                <a:gd name="T80" fmla="*/ 15 w 21"/>
                <a:gd name="T81" fmla="*/ 3 h 29"/>
                <a:gd name="T82" fmla="*/ 11 w 21"/>
                <a:gd name="T83" fmla="*/ 3 h 29"/>
                <a:gd name="T84" fmla="*/ 10 w 21"/>
                <a:gd name="T85" fmla="*/ 2 h 29"/>
                <a:gd name="T86" fmla="*/ 8 w 21"/>
                <a:gd name="T87" fmla="*/ 5 h 29"/>
                <a:gd name="T88" fmla="*/ 7 w 21"/>
                <a:gd name="T89" fmla="*/ 6 h 29"/>
                <a:gd name="T90" fmla="*/ 2 w 21"/>
                <a:gd name="T91" fmla="*/ 4 h 29"/>
                <a:gd name="T92" fmla="*/ 0 w 21"/>
                <a:gd name="T93" fmla="*/ 3 h 29"/>
                <a:gd name="T94" fmla="*/ 0 w 21"/>
                <a:gd name="T95" fmla="*/ 5 h 29"/>
                <a:gd name="T96" fmla="*/ 0 w 21"/>
                <a:gd name="T97" fmla="*/ 6 h 29"/>
                <a:gd name="T98" fmla="*/ 1 w 21"/>
                <a:gd name="T99" fmla="*/ 9 h 29"/>
                <a:gd name="T100" fmla="*/ 7 w 21"/>
                <a:gd name="T101" fmla="*/ 10 h 29"/>
                <a:gd name="T102" fmla="*/ 8 w 21"/>
                <a:gd name="T103" fmla="*/ 12 h 29"/>
                <a:gd name="T104" fmla="*/ 6 w 21"/>
                <a:gd name="T105" fmla="*/ 17 h 29"/>
                <a:gd name="T106" fmla="*/ 6 w 21"/>
                <a:gd name="T107" fmla="*/ 21 h 29"/>
                <a:gd name="T108" fmla="*/ 9 w 21"/>
                <a:gd name="T109" fmla="*/ 25 h 29"/>
                <a:gd name="T110" fmla="*/ 14 w 21"/>
                <a:gd name="T1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" h="29">
                  <a:moveTo>
                    <a:pt x="14" y="28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7"/>
                    <a:pt x="13" y="27"/>
                    <a:pt x="13" y="26"/>
                  </a:cubicBezTo>
                  <a:cubicBezTo>
                    <a:pt x="13" y="26"/>
                    <a:pt x="13" y="26"/>
                    <a:pt x="13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4"/>
                    <a:pt x="12" y="23"/>
                    <a:pt x="12" y="23"/>
                  </a:cubicBezTo>
                  <a:cubicBezTo>
                    <a:pt x="12" y="23"/>
                    <a:pt x="12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1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11"/>
                    <a:pt x="16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8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8" y="4"/>
                    <a:pt x="18" y="4"/>
                  </a:cubicBezTo>
                  <a:cubicBezTo>
                    <a:pt x="19" y="3"/>
                    <a:pt x="19" y="3"/>
                    <a:pt x="19" y="2"/>
                  </a:cubicBezTo>
                  <a:cubicBezTo>
                    <a:pt x="19" y="2"/>
                    <a:pt x="19" y="1"/>
                    <a:pt x="20" y="1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1"/>
                    <a:pt x="17" y="1"/>
                  </a:cubicBezTo>
                  <a:cubicBezTo>
                    <a:pt x="17" y="1"/>
                    <a:pt x="17" y="2"/>
                    <a:pt x="16" y="2"/>
                  </a:cubicBezTo>
                  <a:cubicBezTo>
                    <a:pt x="16" y="3"/>
                    <a:pt x="15" y="3"/>
                    <a:pt x="15" y="3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4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3"/>
                  </a:cubicBezTo>
                  <a:cubicBezTo>
                    <a:pt x="9" y="3"/>
                    <a:pt x="9" y="3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9"/>
                    <a:pt x="3" y="10"/>
                    <a:pt x="4" y="10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2"/>
                    <a:pt x="8" y="13"/>
                    <a:pt x="8" y="14"/>
                  </a:cubicBezTo>
                  <a:cubicBezTo>
                    <a:pt x="8" y="14"/>
                    <a:pt x="8" y="15"/>
                    <a:pt x="7" y="16"/>
                  </a:cubicBezTo>
                  <a:cubicBezTo>
                    <a:pt x="7" y="16"/>
                    <a:pt x="7" y="17"/>
                    <a:pt x="6" y="17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2"/>
                    <a:pt x="7" y="22"/>
                    <a:pt x="7" y="23"/>
                  </a:cubicBezTo>
                  <a:cubicBezTo>
                    <a:pt x="8" y="23"/>
                    <a:pt x="8" y="24"/>
                    <a:pt x="8" y="24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10" y="26"/>
                    <a:pt x="11" y="26"/>
                    <a:pt x="12" y="27"/>
                  </a:cubicBezTo>
                  <a:cubicBezTo>
                    <a:pt x="12" y="27"/>
                    <a:pt x="13" y="28"/>
                    <a:pt x="13" y="28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8" name="Freeform 148"/>
            <p:cNvSpPr/>
            <p:nvPr/>
          </p:nvSpPr>
          <p:spPr bwMode="auto">
            <a:xfrm>
              <a:off x="7196931" y="943768"/>
              <a:ext cx="120650" cy="90488"/>
            </a:xfrm>
            <a:custGeom>
              <a:avLst/>
              <a:gdLst>
                <a:gd name="T0" fmla="*/ 24 w 32"/>
                <a:gd name="T1" fmla="*/ 12 h 24"/>
                <a:gd name="T2" fmla="*/ 23 w 32"/>
                <a:gd name="T3" fmla="*/ 10 h 24"/>
                <a:gd name="T4" fmla="*/ 29 w 32"/>
                <a:gd name="T5" fmla="*/ 15 h 24"/>
                <a:gd name="T6" fmla="*/ 32 w 32"/>
                <a:gd name="T7" fmla="*/ 18 h 24"/>
                <a:gd name="T8" fmla="*/ 30 w 32"/>
                <a:gd name="T9" fmla="*/ 14 h 24"/>
                <a:gd name="T10" fmla="*/ 27 w 32"/>
                <a:gd name="T11" fmla="*/ 11 h 24"/>
                <a:gd name="T12" fmla="*/ 22 w 32"/>
                <a:gd name="T13" fmla="*/ 5 h 24"/>
                <a:gd name="T14" fmla="*/ 22 w 32"/>
                <a:gd name="T15" fmla="*/ 6 h 24"/>
                <a:gd name="T16" fmla="*/ 23 w 32"/>
                <a:gd name="T17" fmla="*/ 8 h 24"/>
                <a:gd name="T18" fmla="*/ 24 w 32"/>
                <a:gd name="T19" fmla="*/ 8 h 24"/>
                <a:gd name="T20" fmla="*/ 26 w 32"/>
                <a:gd name="T21" fmla="*/ 11 h 24"/>
                <a:gd name="T22" fmla="*/ 25 w 32"/>
                <a:gd name="T23" fmla="*/ 11 h 24"/>
                <a:gd name="T24" fmla="*/ 18 w 32"/>
                <a:gd name="T25" fmla="*/ 5 h 24"/>
                <a:gd name="T26" fmla="*/ 4 w 32"/>
                <a:gd name="T27" fmla="*/ 0 h 24"/>
                <a:gd name="T28" fmla="*/ 9 w 32"/>
                <a:gd name="T29" fmla="*/ 2 h 24"/>
                <a:gd name="T30" fmla="*/ 18 w 32"/>
                <a:gd name="T31" fmla="*/ 6 h 24"/>
                <a:gd name="T32" fmla="*/ 17 w 32"/>
                <a:gd name="T33" fmla="*/ 6 h 24"/>
                <a:gd name="T34" fmla="*/ 13 w 32"/>
                <a:gd name="T35" fmla="*/ 4 h 24"/>
                <a:gd name="T36" fmla="*/ 20 w 32"/>
                <a:gd name="T37" fmla="*/ 8 h 24"/>
                <a:gd name="T38" fmla="*/ 25 w 32"/>
                <a:gd name="T39" fmla="*/ 20 h 24"/>
                <a:gd name="T40" fmla="*/ 24 w 32"/>
                <a:gd name="T41" fmla="*/ 23 h 24"/>
                <a:gd name="T42" fmla="*/ 17 w 32"/>
                <a:gd name="T43" fmla="*/ 14 h 24"/>
                <a:gd name="T44" fmla="*/ 14 w 32"/>
                <a:gd name="T45" fmla="*/ 9 h 24"/>
                <a:gd name="T46" fmla="*/ 12 w 32"/>
                <a:gd name="T47" fmla="*/ 11 h 24"/>
                <a:gd name="T48" fmla="*/ 11 w 32"/>
                <a:gd name="T49" fmla="*/ 12 h 24"/>
                <a:gd name="T50" fmla="*/ 11 w 32"/>
                <a:gd name="T51" fmla="*/ 10 h 24"/>
                <a:gd name="T52" fmla="*/ 8 w 32"/>
                <a:gd name="T53" fmla="*/ 9 h 24"/>
                <a:gd name="T54" fmla="*/ 7 w 32"/>
                <a:gd name="T55" fmla="*/ 9 h 24"/>
                <a:gd name="T56" fmla="*/ 5 w 32"/>
                <a:gd name="T57" fmla="*/ 11 h 24"/>
                <a:gd name="T58" fmla="*/ 6 w 32"/>
                <a:gd name="T59" fmla="*/ 14 h 24"/>
                <a:gd name="T60" fmla="*/ 3 w 32"/>
                <a:gd name="T61" fmla="*/ 15 h 24"/>
                <a:gd name="T62" fmla="*/ 3 w 32"/>
                <a:gd name="T63" fmla="*/ 11 h 24"/>
                <a:gd name="T64" fmla="*/ 4 w 32"/>
                <a:gd name="T65" fmla="*/ 9 h 24"/>
                <a:gd name="T66" fmla="*/ 4 w 32"/>
                <a:gd name="T67" fmla="*/ 9 h 24"/>
                <a:gd name="T68" fmla="*/ 3 w 32"/>
                <a:gd name="T69" fmla="*/ 11 h 24"/>
                <a:gd name="T70" fmla="*/ 1 w 32"/>
                <a:gd name="T71" fmla="*/ 13 h 24"/>
                <a:gd name="T72" fmla="*/ 1 w 32"/>
                <a:gd name="T73" fmla="*/ 16 h 24"/>
                <a:gd name="T74" fmla="*/ 6 w 32"/>
                <a:gd name="T75" fmla="*/ 17 h 24"/>
                <a:gd name="T76" fmla="*/ 7 w 32"/>
                <a:gd name="T77" fmla="*/ 18 h 24"/>
                <a:gd name="T78" fmla="*/ 10 w 32"/>
                <a:gd name="T79" fmla="*/ 19 h 24"/>
                <a:gd name="T80" fmla="*/ 10 w 32"/>
                <a:gd name="T81" fmla="*/ 18 h 24"/>
                <a:gd name="T82" fmla="*/ 11 w 32"/>
                <a:gd name="T83" fmla="*/ 18 h 24"/>
                <a:gd name="T84" fmla="*/ 11 w 32"/>
                <a:gd name="T85" fmla="*/ 17 h 24"/>
                <a:gd name="T86" fmla="*/ 12 w 32"/>
                <a:gd name="T87" fmla="*/ 15 h 24"/>
                <a:gd name="T88" fmla="*/ 13 w 32"/>
                <a:gd name="T89" fmla="*/ 13 h 24"/>
                <a:gd name="T90" fmla="*/ 15 w 32"/>
                <a:gd name="T91" fmla="*/ 11 h 24"/>
                <a:gd name="T92" fmla="*/ 17 w 32"/>
                <a:gd name="T93" fmla="*/ 16 h 24"/>
                <a:gd name="T94" fmla="*/ 25 w 32"/>
                <a:gd name="T9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" h="24">
                  <a:moveTo>
                    <a:pt x="26" y="24"/>
                  </a:moveTo>
                  <a:cubicBezTo>
                    <a:pt x="27" y="23"/>
                    <a:pt x="27" y="23"/>
                    <a:pt x="27" y="22"/>
                  </a:cubicBezTo>
                  <a:cubicBezTo>
                    <a:pt x="27" y="21"/>
                    <a:pt x="27" y="19"/>
                    <a:pt x="26" y="18"/>
                  </a:cubicBezTo>
                  <a:cubicBezTo>
                    <a:pt x="26" y="16"/>
                    <a:pt x="25" y="14"/>
                    <a:pt x="24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4" y="11"/>
                  </a:cubicBezTo>
                  <a:cubicBezTo>
                    <a:pt x="24" y="12"/>
                    <a:pt x="25" y="12"/>
                    <a:pt x="26" y="13"/>
                  </a:cubicBezTo>
                  <a:cubicBezTo>
                    <a:pt x="27" y="13"/>
                    <a:pt x="28" y="14"/>
                    <a:pt x="29" y="15"/>
                  </a:cubicBezTo>
                  <a:cubicBezTo>
                    <a:pt x="29" y="16"/>
                    <a:pt x="30" y="17"/>
                    <a:pt x="31" y="17"/>
                  </a:cubicBezTo>
                  <a:cubicBezTo>
                    <a:pt x="31" y="18"/>
                    <a:pt x="32" y="18"/>
                    <a:pt x="32" y="18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7"/>
                    <a:pt x="32" y="17"/>
                  </a:cubicBezTo>
                  <a:cubicBezTo>
                    <a:pt x="32" y="17"/>
                    <a:pt x="32" y="16"/>
                    <a:pt x="31" y="16"/>
                  </a:cubicBezTo>
                  <a:cubicBezTo>
                    <a:pt x="31" y="15"/>
                    <a:pt x="30" y="15"/>
                    <a:pt x="30" y="14"/>
                  </a:cubicBezTo>
                  <a:cubicBezTo>
                    <a:pt x="29" y="14"/>
                    <a:pt x="29" y="13"/>
                    <a:pt x="28" y="13"/>
                  </a:cubicBezTo>
                  <a:cubicBezTo>
                    <a:pt x="28" y="13"/>
                    <a:pt x="27" y="12"/>
                    <a:pt x="27" y="12"/>
                  </a:cubicBezTo>
                  <a:cubicBezTo>
                    <a:pt x="27" y="12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0"/>
                    <a:pt x="25" y="9"/>
                    <a:pt x="25" y="8"/>
                  </a:cubicBezTo>
                  <a:cubicBezTo>
                    <a:pt x="24" y="7"/>
                    <a:pt x="24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7"/>
                  </a:cubicBezTo>
                  <a:cubicBezTo>
                    <a:pt x="22" y="7"/>
                    <a:pt x="22" y="7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10"/>
                    <a:pt x="26" y="10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5" y="11"/>
                  </a:cubicBezTo>
                  <a:cubicBezTo>
                    <a:pt x="24" y="10"/>
                    <a:pt x="23" y="10"/>
                    <a:pt x="22" y="9"/>
                  </a:cubicBezTo>
                  <a:cubicBezTo>
                    <a:pt x="22" y="9"/>
                    <a:pt x="22" y="9"/>
                    <a:pt x="21" y="8"/>
                  </a:cubicBezTo>
                  <a:cubicBezTo>
                    <a:pt x="21" y="8"/>
                    <a:pt x="20" y="7"/>
                    <a:pt x="19" y="6"/>
                  </a:cubicBezTo>
                  <a:cubicBezTo>
                    <a:pt x="19" y="6"/>
                    <a:pt x="19" y="5"/>
                    <a:pt x="18" y="5"/>
                  </a:cubicBezTo>
                  <a:cubicBezTo>
                    <a:pt x="17" y="4"/>
                    <a:pt x="15" y="2"/>
                    <a:pt x="13" y="2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10" y="2"/>
                    <a:pt x="11" y="2"/>
                    <a:pt x="13" y="3"/>
                  </a:cubicBezTo>
                  <a:cubicBezTo>
                    <a:pt x="14" y="3"/>
                    <a:pt x="15" y="4"/>
                    <a:pt x="17" y="5"/>
                  </a:cubicBezTo>
                  <a:cubicBezTo>
                    <a:pt x="17" y="5"/>
                    <a:pt x="17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6" y="5"/>
                    <a:pt x="15" y="5"/>
                    <a:pt x="15" y="4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5" y="5"/>
                    <a:pt x="15" y="5"/>
                  </a:cubicBezTo>
                  <a:cubicBezTo>
                    <a:pt x="16" y="6"/>
                    <a:pt x="18" y="7"/>
                    <a:pt x="19" y="7"/>
                  </a:cubicBezTo>
                  <a:cubicBezTo>
                    <a:pt x="19" y="7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1" y="9"/>
                    <a:pt x="21" y="10"/>
                  </a:cubicBezTo>
                  <a:cubicBezTo>
                    <a:pt x="22" y="12"/>
                    <a:pt x="23" y="14"/>
                    <a:pt x="24" y="16"/>
                  </a:cubicBezTo>
                  <a:cubicBezTo>
                    <a:pt x="25" y="17"/>
                    <a:pt x="25" y="19"/>
                    <a:pt x="25" y="20"/>
                  </a:cubicBezTo>
                  <a:cubicBezTo>
                    <a:pt x="25" y="20"/>
                    <a:pt x="25" y="21"/>
                    <a:pt x="25" y="21"/>
                  </a:cubicBezTo>
                  <a:cubicBezTo>
                    <a:pt x="25" y="22"/>
                    <a:pt x="25" y="22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3"/>
                    <a:pt x="23" y="22"/>
                    <a:pt x="23" y="22"/>
                  </a:cubicBezTo>
                  <a:cubicBezTo>
                    <a:pt x="22" y="21"/>
                    <a:pt x="21" y="21"/>
                    <a:pt x="20" y="20"/>
                  </a:cubicBezTo>
                  <a:cubicBezTo>
                    <a:pt x="19" y="19"/>
                    <a:pt x="19" y="17"/>
                    <a:pt x="18" y="16"/>
                  </a:cubicBezTo>
                  <a:cubicBezTo>
                    <a:pt x="17" y="15"/>
                    <a:pt x="17" y="14"/>
                    <a:pt x="17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1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4" y="9"/>
                    <a:pt x="14" y="9"/>
                  </a:cubicBezTo>
                  <a:cubicBezTo>
                    <a:pt x="14" y="9"/>
                    <a:pt x="13" y="9"/>
                    <a:pt x="13" y="9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6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3" y="12"/>
                    <a:pt x="3" y="12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4" y="17"/>
                    <a:pt x="4" y="17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4" y="13"/>
                    <a:pt x="14" y="12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6" y="13"/>
                    <a:pt x="16" y="14"/>
                  </a:cubicBezTo>
                  <a:cubicBezTo>
                    <a:pt x="16" y="15"/>
                    <a:pt x="17" y="15"/>
                    <a:pt x="17" y="16"/>
                  </a:cubicBezTo>
                  <a:cubicBezTo>
                    <a:pt x="17" y="17"/>
                    <a:pt x="18" y="18"/>
                    <a:pt x="19" y="20"/>
                  </a:cubicBezTo>
                  <a:cubicBezTo>
                    <a:pt x="20" y="20"/>
                    <a:pt x="20" y="21"/>
                    <a:pt x="21" y="22"/>
                  </a:cubicBezTo>
                  <a:cubicBezTo>
                    <a:pt x="22" y="23"/>
                    <a:pt x="22" y="23"/>
                    <a:pt x="23" y="24"/>
                  </a:cubicBezTo>
                  <a:cubicBezTo>
                    <a:pt x="24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9" name="Freeform 149"/>
            <p:cNvSpPr/>
            <p:nvPr/>
          </p:nvSpPr>
          <p:spPr bwMode="auto">
            <a:xfrm>
              <a:off x="7265193" y="951706"/>
              <a:ext cx="11113" cy="6350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1 h 2"/>
                <a:gd name="T4" fmla="*/ 0 w 3"/>
                <a:gd name="T5" fmla="*/ 2 h 2"/>
                <a:gd name="T6" fmla="*/ 1 w 3"/>
                <a:gd name="T7" fmla="*/ 2 h 2"/>
                <a:gd name="T8" fmla="*/ 1 w 3"/>
                <a:gd name="T9" fmla="*/ 2 h 2"/>
                <a:gd name="T10" fmla="*/ 2 w 3"/>
                <a:gd name="T11" fmla="*/ 2 h 2"/>
                <a:gd name="T12" fmla="*/ 2 w 3"/>
                <a:gd name="T13" fmla="*/ 2 h 2"/>
                <a:gd name="T14" fmla="*/ 3 w 3"/>
                <a:gd name="T15" fmla="*/ 1 h 2"/>
                <a:gd name="T16" fmla="*/ 3 w 3"/>
                <a:gd name="T17" fmla="*/ 1 h 2"/>
                <a:gd name="T18" fmla="*/ 3 w 3"/>
                <a:gd name="T19" fmla="*/ 0 h 2"/>
                <a:gd name="T20" fmla="*/ 3 w 3"/>
                <a:gd name="T21" fmla="*/ 0 h 2"/>
                <a:gd name="T22" fmla="*/ 2 w 3"/>
                <a:gd name="T23" fmla="*/ 0 h 2"/>
                <a:gd name="T24" fmla="*/ 2 w 3"/>
                <a:gd name="T25" fmla="*/ 0 h 2"/>
                <a:gd name="T26" fmla="*/ 2 w 3"/>
                <a:gd name="T27" fmla="*/ 0 h 2"/>
                <a:gd name="T28" fmla="*/ 2 w 3"/>
                <a:gd name="T29" fmla="*/ 0 h 2"/>
                <a:gd name="T30" fmla="*/ 1 w 3"/>
                <a:gd name="T3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0" name="Freeform 150"/>
            <p:cNvSpPr/>
            <p:nvPr/>
          </p:nvSpPr>
          <p:spPr bwMode="auto">
            <a:xfrm>
              <a:off x="6792118" y="669131"/>
              <a:ext cx="93663" cy="82550"/>
            </a:xfrm>
            <a:custGeom>
              <a:avLst/>
              <a:gdLst>
                <a:gd name="T0" fmla="*/ 20 w 25"/>
                <a:gd name="T1" fmla="*/ 0 h 22"/>
                <a:gd name="T2" fmla="*/ 11 w 25"/>
                <a:gd name="T3" fmla="*/ 3 h 22"/>
                <a:gd name="T4" fmla="*/ 3 w 25"/>
                <a:gd name="T5" fmla="*/ 12 h 22"/>
                <a:gd name="T6" fmla="*/ 0 w 25"/>
                <a:gd name="T7" fmla="*/ 16 h 22"/>
                <a:gd name="T8" fmla="*/ 4 w 25"/>
                <a:gd name="T9" fmla="*/ 11 h 22"/>
                <a:gd name="T10" fmla="*/ 11 w 25"/>
                <a:gd name="T11" fmla="*/ 4 h 22"/>
                <a:gd name="T12" fmla="*/ 20 w 25"/>
                <a:gd name="T13" fmla="*/ 1 h 22"/>
                <a:gd name="T14" fmla="*/ 23 w 25"/>
                <a:gd name="T15" fmla="*/ 3 h 22"/>
                <a:gd name="T16" fmla="*/ 19 w 25"/>
                <a:gd name="T17" fmla="*/ 6 h 22"/>
                <a:gd name="T18" fmla="*/ 14 w 25"/>
                <a:gd name="T19" fmla="*/ 8 h 22"/>
                <a:gd name="T20" fmla="*/ 8 w 25"/>
                <a:gd name="T21" fmla="*/ 9 h 22"/>
                <a:gd name="T22" fmla="*/ 7 w 25"/>
                <a:gd name="T23" fmla="*/ 10 h 22"/>
                <a:gd name="T24" fmla="*/ 8 w 25"/>
                <a:gd name="T25" fmla="*/ 11 h 22"/>
                <a:gd name="T26" fmla="*/ 12 w 25"/>
                <a:gd name="T27" fmla="*/ 10 h 22"/>
                <a:gd name="T28" fmla="*/ 12 w 25"/>
                <a:gd name="T29" fmla="*/ 12 h 22"/>
                <a:gd name="T30" fmla="*/ 10 w 25"/>
                <a:gd name="T31" fmla="*/ 12 h 22"/>
                <a:gd name="T32" fmla="*/ 9 w 25"/>
                <a:gd name="T33" fmla="*/ 13 h 22"/>
                <a:gd name="T34" fmla="*/ 9 w 25"/>
                <a:gd name="T35" fmla="*/ 16 h 22"/>
                <a:gd name="T36" fmla="*/ 12 w 25"/>
                <a:gd name="T37" fmla="*/ 18 h 22"/>
                <a:gd name="T38" fmla="*/ 14 w 25"/>
                <a:gd name="T39" fmla="*/ 17 h 22"/>
                <a:gd name="T40" fmla="*/ 14 w 25"/>
                <a:gd name="T41" fmla="*/ 17 h 22"/>
                <a:gd name="T42" fmla="*/ 14 w 25"/>
                <a:gd name="T43" fmla="*/ 19 h 22"/>
                <a:gd name="T44" fmla="*/ 12 w 25"/>
                <a:gd name="T45" fmla="*/ 20 h 22"/>
                <a:gd name="T46" fmla="*/ 8 w 25"/>
                <a:gd name="T47" fmla="*/ 19 h 22"/>
                <a:gd name="T48" fmla="*/ 8 w 25"/>
                <a:gd name="T49" fmla="*/ 19 h 22"/>
                <a:gd name="T50" fmla="*/ 9 w 25"/>
                <a:gd name="T51" fmla="*/ 20 h 22"/>
                <a:gd name="T52" fmla="*/ 9 w 25"/>
                <a:gd name="T53" fmla="*/ 20 h 22"/>
                <a:gd name="T54" fmla="*/ 9 w 25"/>
                <a:gd name="T55" fmla="*/ 20 h 22"/>
                <a:gd name="T56" fmla="*/ 12 w 25"/>
                <a:gd name="T57" fmla="*/ 21 h 22"/>
                <a:gd name="T58" fmla="*/ 16 w 25"/>
                <a:gd name="T59" fmla="*/ 21 h 22"/>
                <a:gd name="T60" fmla="*/ 16 w 25"/>
                <a:gd name="T61" fmla="*/ 19 h 22"/>
                <a:gd name="T62" fmla="*/ 16 w 25"/>
                <a:gd name="T63" fmla="*/ 17 h 22"/>
                <a:gd name="T64" fmla="*/ 16 w 25"/>
                <a:gd name="T65" fmla="*/ 16 h 22"/>
                <a:gd name="T66" fmla="*/ 17 w 25"/>
                <a:gd name="T67" fmla="*/ 16 h 22"/>
                <a:gd name="T68" fmla="*/ 18 w 25"/>
                <a:gd name="T69" fmla="*/ 16 h 22"/>
                <a:gd name="T70" fmla="*/ 18 w 25"/>
                <a:gd name="T71" fmla="*/ 15 h 22"/>
                <a:gd name="T72" fmla="*/ 18 w 25"/>
                <a:gd name="T73" fmla="*/ 14 h 22"/>
                <a:gd name="T74" fmla="*/ 18 w 25"/>
                <a:gd name="T75" fmla="*/ 14 h 22"/>
                <a:gd name="T76" fmla="*/ 18 w 25"/>
                <a:gd name="T77" fmla="*/ 13 h 22"/>
                <a:gd name="T78" fmla="*/ 17 w 25"/>
                <a:gd name="T79" fmla="*/ 12 h 22"/>
                <a:gd name="T80" fmla="*/ 17 w 25"/>
                <a:gd name="T81" fmla="*/ 12 h 22"/>
                <a:gd name="T82" fmla="*/ 17 w 25"/>
                <a:gd name="T83" fmla="*/ 11 h 22"/>
                <a:gd name="T84" fmla="*/ 16 w 25"/>
                <a:gd name="T85" fmla="*/ 11 h 22"/>
                <a:gd name="T86" fmla="*/ 15 w 25"/>
                <a:gd name="T87" fmla="*/ 11 h 22"/>
                <a:gd name="T88" fmla="*/ 14 w 25"/>
                <a:gd name="T89" fmla="*/ 11 h 22"/>
                <a:gd name="T90" fmla="*/ 16 w 25"/>
                <a:gd name="T91" fmla="*/ 9 h 22"/>
                <a:gd name="T92" fmla="*/ 22 w 25"/>
                <a:gd name="T93" fmla="*/ 6 h 22"/>
                <a:gd name="T94" fmla="*/ 25 w 25"/>
                <a:gd name="T9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" h="22">
                  <a:moveTo>
                    <a:pt x="24" y="1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8" y="0"/>
                    <a:pt x="17" y="1"/>
                    <a:pt x="16" y="1"/>
                  </a:cubicBezTo>
                  <a:cubicBezTo>
                    <a:pt x="15" y="1"/>
                    <a:pt x="14" y="2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4"/>
                    <a:pt x="9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5" y="8"/>
                    <a:pt x="4" y="10"/>
                    <a:pt x="3" y="12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2" y="13"/>
                    <a:pt x="3" y="12"/>
                    <a:pt x="4" y="11"/>
                  </a:cubicBezTo>
                  <a:cubicBezTo>
                    <a:pt x="5" y="10"/>
                    <a:pt x="6" y="9"/>
                    <a:pt x="7" y="8"/>
                  </a:cubicBezTo>
                  <a:cubicBezTo>
                    <a:pt x="8" y="7"/>
                    <a:pt x="8" y="6"/>
                    <a:pt x="9" y="5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2" y="3"/>
                    <a:pt x="13" y="3"/>
                    <a:pt x="14" y="2"/>
                  </a:cubicBezTo>
                  <a:cubicBezTo>
                    <a:pt x="15" y="2"/>
                    <a:pt x="16" y="2"/>
                    <a:pt x="17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1" y="2"/>
                    <a:pt x="21" y="2"/>
                    <a:pt x="22" y="2"/>
                  </a:cubicBezTo>
                  <a:cubicBezTo>
                    <a:pt x="22" y="2"/>
                    <a:pt x="23" y="2"/>
                    <a:pt x="23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4"/>
                  </a:cubicBezTo>
                  <a:cubicBezTo>
                    <a:pt x="23" y="4"/>
                    <a:pt x="22" y="4"/>
                    <a:pt x="22" y="5"/>
                  </a:cubicBezTo>
                  <a:cubicBezTo>
                    <a:pt x="21" y="5"/>
                    <a:pt x="20" y="6"/>
                    <a:pt x="19" y="6"/>
                  </a:cubicBezTo>
                  <a:cubicBezTo>
                    <a:pt x="18" y="7"/>
                    <a:pt x="17" y="7"/>
                    <a:pt x="16" y="7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2" y="8"/>
                    <a:pt x="11" y="8"/>
                  </a:cubicBezTo>
                  <a:cubicBezTo>
                    <a:pt x="10" y="8"/>
                    <a:pt x="9" y="8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1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0" y="13"/>
                    <a:pt x="10" y="12"/>
                  </a:cubicBezTo>
                  <a:cubicBezTo>
                    <a:pt x="10" y="12"/>
                    <a:pt x="10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10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9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7"/>
                  </a:cubicBezTo>
                  <a:cubicBezTo>
                    <a:pt x="13" y="17"/>
                    <a:pt x="13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8"/>
                    <a:pt x="14" y="18"/>
                  </a:cubicBezTo>
                  <a:cubicBezTo>
                    <a:pt x="14" y="18"/>
                    <a:pt x="14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3" y="20"/>
                    <a:pt x="13" y="20"/>
                  </a:cubicBezTo>
                  <a:cubicBezTo>
                    <a:pt x="13" y="20"/>
                    <a:pt x="12" y="20"/>
                    <a:pt x="12" y="20"/>
                  </a:cubicBezTo>
                  <a:cubicBezTo>
                    <a:pt x="11" y="20"/>
                    <a:pt x="11" y="20"/>
                    <a:pt x="10" y="20"/>
                  </a:cubicBezTo>
                  <a:cubicBezTo>
                    <a:pt x="10" y="20"/>
                    <a:pt x="9" y="19"/>
                    <a:pt x="9" y="19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1"/>
                    <a:pt x="10" y="21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1"/>
                    <a:pt x="12" y="21"/>
                    <a:pt x="12" y="21"/>
                  </a:cubicBezTo>
                  <a:cubicBezTo>
                    <a:pt x="13" y="22"/>
                    <a:pt x="14" y="22"/>
                    <a:pt x="14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5" y="10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6" y="9"/>
                    <a:pt x="16" y="9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9" y="7"/>
                    <a:pt x="19" y="7"/>
                  </a:cubicBezTo>
                  <a:cubicBezTo>
                    <a:pt x="20" y="7"/>
                    <a:pt x="21" y="6"/>
                    <a:pt x="22" y="6"/>
                  </a:cubicBezTo>
                  <a:cubicBezTo>
                    <a:pt x="22" y="6"/>
                    <a:pt x="23" y="6"/>
                    <a:pt x="23" y="5"/>
                  </a:cubicBezTo>
                  <a:cubicBezTo>
                    <a:pt x="24" y="5"/>
                    <a:pt x="24" y="4"/>
                    <a:pt x="25" y="4"/>
                  </a:cubicBezTo>
                  <a:cubicBezTo>
                    <a:pt x="25" y="3"/>
                    <a:pt x="25" y="3"/>
                    <a:pt x="25" y="2"/>
                  </a:cubicBezTo>
                  <a:cubicBezTo>
                    <a:pt x="25" y="2"/>
                    <a:pt x="25" y="1"/>
                    <a:pt x="24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1" name="Freeform 151"/>
            <p:cNvSpPr/>
            <p:nvPr/>
          </p:nvSpPr>
          <p:spPr bwMode="auto">
            <a:xfrm>
              <a:off x="6811168" y="685006"/>
              <a:ext cx="11113" cy="793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1 h 2"/>
                <a:gd name="T4" fmla="*/ 0 w 3"/>
                <a:gd name="T5" fmla="*/ 2 h 2"/>
                <a:gd name="T6" fmla="*/ 1 w 3"/>
                <a:gd name="T7" fmla="*/ 2 h 2"/>
                <a:gd name="T8" fmla="*/ 2 w 3"/>
                <a:gd name="T9" fmla="*/ 2 h 2"/>
                <a:gd name="T10" fmla="*/ 2 w 3"/>
                <a:gd name="T11" fmla="*/ 2 h 2"/>
                <a:gd name="T12" fmla="*/ 2 w 3"/>
                <a:gd name="T13" fmla="*/ 2 h 2"/>
                <a:gd name="T14" fmla="*/ 2 w 3"/>
                <a:gd name="T15" fmla="*/ 2 h 2"/>
                <a:gd name="T16" fmla="*/ 3 w 3"/>
                <a:gd name="T17" fmla="*/ 2 h 2"/>
                <a:gd name="T18" fmla="*/ 2 w 3"/>
                <a:gd name="T19" fmla="*/ 2 h 2"/>
                <a:gd name="T20" fmla="*/ 2 w 3"/>
                <a:gd name="T21" fmla="*/ 0 h 2"/>
                <a:gd name="T22" fmla="*/ 1 w 3"/>
                <a:gd name="T23" fmla="*/ 0 h 2"/>
                <a:gd name="T24" fmla="*/ 1 w 3"/>
                <a:gd name="T25" fmla="*/ 0 h 2"/>
                <a:gd name="T26" fmla="*/ 0 w 3"/>
                <a:gd name="T27" fmla="*/ 0 h 2"/>
                <a:gd name="T28" fmla="*/ 0 w 3"/>
                <a:gd name="T29" fmla="*/ 0 h 2"/>
                <a:gd name="T30" fmla="*/ 0 w 3"/>
                <a:gd name="T31" fmla="*/ 0 h 2"/>
                <a:gd name="T32" fmla="*/ 0 w 3"/>
                <a:gd name="T33" fmla="*/ 1 h 2"/>
                <a:gd name="T34" fmla="*/ 0 w 3"/>
                <a:gd name="T3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2" name="Freeform 152"/>
            <p:cNvSpPr>
              <a:spLocks noEditPoints="1"/>
            </p:cNvSpPr>
            <p:nvPr/>
          </p:nvSpPr>
          <p:spPr bwMode="auto">
            <a:xfrm>
              <a:off x="6822281" y="654843"/>
              <a:ext cx="52388" cy="30163"/>
            </a:xfrm>
            <a:custGeom>
              <a:avLst/>
              <a:gdLst>
                <a:gd name="T0" fmla="*/ 1 w 14"/>
                <a:gd name="T1" fmla="*/ 8 h 8"/>
                <a:gd name="T2" fmla="*/ 2 w 14"/>
                <a:gd name="T3" fmla="*/ 8 h 8"/>
                <a:gd name="T4" fmla="*/ 3 w 14"/>
                <a:gd name="T5" fmla="*/ 7 h 8"/>
                <a:gd name="T6" fmla="*/ 4 w 14"/>
                <a:gd name="T7" fmla="*/ 6 h 8"/>
                <a:gd name="T8" fmla="*/ 5 w 14"/>
                <a:gd name="T9" fmla="*/ 6 h 8"/>
                <a:gd name="T10" fmla="*/ 7 w 14"/>
                <a:gd name="T11" fmla="*/ 5 h 8"/>
                <a:gd name="T12" fmla="*/ 10 w 14"/>
                <a:gd name="T13" fmla="*/ 3 h 8"/>
                <a:gd name="T14" fmla="*/ 10 w 14"/>
                <a:gd name="T15" fmla="*/ 3 h 8"/>
                <a:gd name="T16" fmla="*/ 12 w 14"/>
                <a:gd name="T17" fmla="*/ 2 h 8"/>
                <a:gd name="T18" fmla="*/ 12 w 14"/>
                <a:gd name="T19" fmla="*/ 1 h 8"/>
                <a:gd name="T20" fmla="*/ 13 w 14"/>
                <a:gd name="T21" fmla="*/ 1 h 8"/>
                <a:gd name="T22" fmla="*/ 14 w 14"/>
                <a:gd name="T23" fmla="*/ 1 h 8"/>
                <a:gd name="T24" fmla="*/ 14 w 14"/>
                <a:gd name="T25" fmla="*/ 0 h 8"/>
                <a:gd name="T26" fmla="*/ 14 w 14"/>
                <a:gd name="T27" fmla="*/ 0 h 8"/>
                <a:gd name="T28" fmla="*/ 13 w 14"/>
                <a:gd name="T29" fmla="*/ 0 h 8"/>
                <a:gd name="T30" fmla="*/ 11 w 14"/>
                <a:gd name="T31" fmla="*/ 0 h 8"/>
                <a:gd name="T32" fmla="*/ 7 w 14"/>
                <a:gd name="T33" fmla="*/ 3 h 8"/>
                <a:gd name="T34" fmla="*/ 6 w 14"/>
                <a:gd name="T35" fmla="*/ 4 h 8"/>
                <a:gd name="T36" fmla="*/ 5 w 14"/>
                <a:gd name="T37" fmla="*/ 5 h 8"/>
                <a:gd name="T38" fmla="*/ 4 w 14"/>
                <a:gd name="T39" fmla="*/ 5 h 8"/>
                <a:gd name="T40" fmla="*/ 3 w 14"/>
                <a:gd name="T41" fmla="*/ 6 h 8"/>
                <a:gd name="T42" fmla="*/ 1 w 14"/>
                <a:gd name="T43" fmla="*/ 6 h 8"/>
                <a:gd name="T44" fmla="*/ 0 w 14"/>
                <a:gd name="T45" fmla="*/ 7 h 8"/>
                <a:gd name="T46" fmla="*/ 0 w 14"/>
                <a:gd name="T47" fmla="*/ 7 h 8"/>
                <a:gd name="T48" fmla="*/ 1 w 14"/>
                <a:gd name="T49" fmla="*/ 8 h 8"/>
                <a:gd name="T50" fmla="*/ 6 w 14"/>
                <a:gd name="T51" fmla="*/ 5 h 8"/>
                <a:gd name="T52" fmla="*/ 7 w 14"/>
                <a:gd name="T53" fmla="*/ 4 h 8"/>
                <a:gd name="T54" fmla="*/ 8 w 14"/>
                <a:gd name="T55" fmla="*/ 3 h 8"/>
                <a:gd name="T56" fmla="*/ 9 w 14"/>
                <a:gd name="T57" fmla="*/ 2 h 8"/>
                <a:gd name="T58" fmla="*/ 10 w 14"/>
                <a:gd name="T59" fmla="*/ 2 h 8"/>
                <a:gd name="T60" fmla="*/ 10 w 14"/>
                <a:gd name="T61" fmla="*/ 2 h 8"/>
                <a:gd name="T62" fmla="*/ 10 w 14"/>
                <a:gd name="T63" fmla="*/ 2 h 8"/>
                <a:gd name="T64" fmla="*/ 10 w 14"/>
                <a:gd name="T65" fmla="*/ 2 h 8"/>
                <a:gd name="T66" fmla="*/ 10 w 14"/>
                <a:gd name="T67" fmla="*/ 2 h 8"/>
                <a:gd name="T68" fmla="*/ 9 w 14"/>
                <a:gd name="T69" fmla="*/ 3 h 8"/>
                <a:gd name="T70" fmla="*/ 8 w 14"/>
                <a:gd name="T71" fmla="*/ 3 h 8"/>
                <a:gd name="T72" fmla="*/ 7 w 14"/>
                <a:gd name="T73" fmla="*/ 4 h 8"/>
                <a:gd name="T74" fmla="*/ 7 w 14"/>
                <a:gd name="T75" fmla="*/ 4 h 8"/>
                <a:gd name="T76" fmla="*/ 6 w 14"/>
                <a:gd name="T77" fmla="*/ 5 h 8"/>
                <a:gd name="T78" fmla="*/ 6 w 14"/>
                <a:gd name="T79" fmla="*/ 5 h 8"/>
                <a:gd name="T80" fmla="*/ 6 w 14"/>
                <a:gd name="T81" fmla="*/ 5 h 8"/>
                <a:gd name="T82" fmla="*/ 6 w 14"/>
                <a:gd name="T83" fmla="*/ 5 h 8"/>
                <a:gd name="T84" fmla="*/ 6 w 14"/>
                <a:gd name="T8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" h="8">
                  <a:moveTo>
                    <a:pt x="1" y="8"/>
                  </a:move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8" y="4"/>
                    <a:pt x="9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0" y="1"/>
                    <a:pt x="8" y="2"/>
                    <a:pt x="7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moveTo>
                    <a:pt x="6" y="5"/>
                  </a:moveTo>
                  <a:cubicBezTo>
                    <a:pt x="6" y="4"/>
                    <a:pt x="6" y="4"/>
                    <a:pt x="7" y="4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3" name="Freeform 153"/>
            <p:cNvSpPr>
              <a:spLocks noEditPoints="1"/>
            </p:cNvSpPr>
            <p:nvPr/>
          </p:nvSpPr>
          <p:spPr bwMode="auto">
            <a:xfrm>
              <a:off x="6334918" y="613568"/>
              <a:ext cx="1023938" cy="1023938"/>
            </a:xfrm>
            <a:custGeom>
              <a:avLst/>
              <a:gdLst>
                <a:gd name="T0" fmla="*/ 136 w 273"/>
                <a:gd name="T1" fmla="*/ 4 h 273"/>
                <a:gd name="T2" fmla="*/ 269 w 273"/>
                <a:gd name="T3" fmla="*/ 136 h 273"/>
                <a:gd name="T4" fmla="*/ 136 w 273"/>
                <a:gd name="T5" fmla="*/ 269 h 273"/>
                <a:gd name="T6" fmla="*/ 4 w 273"/>
                <a:gd name="T7" fmla="*/ 136 h 273"/>
                <a:gd name="T8" fmla="*/ 136 w 273"/>
                <a:gd name="T9" fmla="*/ 4 h 273"/>
                <a:gd name="T10" fmla="*/ 136 w 273"/>
                <a:gd name="T11" fmla="*/ 0 h 273"/>
                <a:gd name="T12" fmla="*/ 0 w 273"/>
                <a:gd name="T13" fmla="*/ 136 h 273"/>
                <a:gd name="T14" fmla="*/ 136 w 273"/>
                <a:gd name="T15" fmla="*/ 273 h 273"/>
                <a:gd name="T16" fmla="*/ 273 w 273"/>
                <a:gd name="T17" fmla="*/ 136 h 273"/>
                <a:gd name="T18" fmla="*/ 136 w 273"/>
                <a:gd name="T1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6" y="4"/>
                  </a:moveTo>
                  <a:cubicBezTo>
                    <a:pt x="210" y="4"/>
                    <a:pt x="269" y="63"/>
                    <a:pt x="269" y="136"/>
                  </a:cubicBezTo>
                  <a:cubicBezTo>
                    <a:pt x="269" y="210"/>
                    <a:pt x="210" y="269"/>
                    <a:pt x="136" y="269"/>
                  </a:cubicBezTo>
                  <a:cubicBezTo>
                    <a:pt x="63" y="269"/>
                    <a:pt x="4" y="210"/>
                    <a:pt x="4" y="136"/>
                  </a:cubicBezTo>
                  <a:cubicBezTo>
                    <a:pt x="4" y="63"/>
                    <a:pt x="63" y="4"/>
                    <a:pt x="136" y="4"/>
                  </a:cubicBezTo>
                  <a:moveTo>
                    <a:pt x="136" y="0"/>
                  </a:moveTo>
                  <a:cubicBezTo>
                    <a:pt x="61" y="0"/>
                    <a:pt x="0" y="61"/>
                    <a:pt x="0" y="136"/>
                  </a:cubicBezTo>
                  <a:cubicBezTo>
                    <a:pt x="0" y="212"/>
                    <a:pt x="61" y="273"/>
                    <a:pt x="136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4" name="Freeform 154"/>
            <p:cNvSpPr>
              <a:spLocks noEditPoints="1"/>
            </p:cNvSpPr>
            <p:nvPr/>
          </p:nvSpPr>
          <p:spPr bwMode="auto">
            <a:xfrm>
              <a:off x="6492081" y="770731"/>
              <a:ext cx="709613" cy="709613"/>
            </a:xfrm>
            <a:custGeom>
              <a:avLst/>
              <a:gdLst>
                <a:gd name="T0" fmla="*/ 94 w 189"/>
                <a:gd name="T1" fmla="*/ 3 h 189"/>
                <a:gd name="T2" fmla="*/ 186 w 189"/>
                <a:gd name="T3" fmla="*/ 94 h 189"/>
                <a:gd name="T4" fmla="*/ 94 w 189"/>
                <a:gd name="T5" fmla="*/ 186 h 189"/>
                <a:gd name="T6" fmla="*/ 3 w 189"/>
                <a:gd name="T7" fmla="*/ 94 h 189"/>
                <a:gd name="T8" fmla="*/ 94 w 189"/>
                <a:gd name="T9" fmla="*/ 3 h 189"/>
                <a:gd name="T10" fmla="*/ 94 w 189"/>
                <a:gd name="T11" fmla="*/ 0 h 189"/>
                <a:gd name="T12" fmla="*/ 0 w 189"/>
                <a:gd name="T13" fmla="*/ 94 h 189"/>
                <a:gd name="T14" fmla="*/ 94 w 189"/>
                <a:gd name="T15" fmla="*/ 189 h 189"/>
                <a:gd name="T16" fmla="*/ 189 w 189"/>
                <a:gd name="T17" fmla="*/ 94 h 189"/>
                <a:gd name="T18" fmla="*/ 94 w 189"/>
                <a:gd name="T1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89">
                  <a:moveTo>
                    <a:pt x="94" y="3"/>
                  </a:moveTo>
                  <a:cubicBezTo>
                    <a:pt x="145" y="3"/>
                    <a:pt x="186" y="44"/>
                    <a:pt x="186" y="94"/>
                  </a:cubicBezTo>
                  <a:cubicBezTo>
                    <a:pt x="186" y="145"/>
                    <a:pt x="145" y="186"/>
                    <a:pt x="94" y="186"/>
                  </a:cubicBezTo>
                  <a:cubicBezTo>
                    <a:pt x="44" y="186"/>
                    <a:pt x="3" y="145"/>
                    <a:pt x="3" y="94"/>
                  </a:cubicBezTo>
                  <a:cubicBezTo>
                    <a:pt x="3" y="44"/>
                    <a:pt x="44" y="3"/>
                    <a:pt x="94" y="3"/>
                  </a:cubicBezTo>
                  <a:moveTo>
                    <a:pt x="94" y="0"/>
                  </a:moveTo>
                  <a:cubicBezTo>
                    <a:pt x="42" y="0"/>
                    <a:pt x="0" y="42"/>
                    <a:pt x="0" y="94"/>
                  </a:cubicBezTo>
                  <a:cubicBezTo>
                    <a:pt x="0" y="147"/>
                    <a:pt x="42" y="189"/>
                    <a:pt x="94" y="189"/>
                  </a:cubicBezTo>
                  <a:cubicBezTo>
                    <a:pt x="147" y="189"/>
                    <a:pt x="189" y="147"/>
                    <a:pt x="189" y="94"/>
                  </a:cubicBezTo>
                  <a:cubicBezTo>
                    <a:pt x="189" y="42"/>
                    <a:pt x="147" y="0"/>
                    <a:pt x="9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5" name="Rectangle 155"/>
            <p:cNvSpPr>
              <a:spLocks noChangeArrowheads="1"/>
            </p:cNvSpPr>
            <p:nvPr/>
          </p:nvSpPr>
          <p:spPr bwMode="auto">
            <a:xfrm>
              <a:off x="6800056" y="1312068"/>
              <a:ext cx="7938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6" name="Freeform 156"/>
            <p:cNvSpPr/>
            <p:nvPr/>
          </p:nvSpPr>
          <p:spPr bwMode="auto">
            <a:xfrm>
              <a:off x="6833393" y="1318418"/>
              <a:ext cx="4763" cy="19050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0 h 5"/>
                <a:gd name="T8" fmla="*/ 0 w 1"/>
                <a:gd name="T9" fmla="*/ 0 h 5"/>
                <a:gd name="T10" fmla="*/ 0 w 1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7" name="Oval 157"/>
            <p:cNvSpPr>
              <a:spLocks noChangeArrowheads="1"/>
            </p:cNvSpPr>
            <p:nvPr/>
          </p:nvSpPr>
          <p:spPr bwMode="auto">
            <a:xfrm>
              <a:off x="6822281" y="1381918"/>
              <a:ext cx="11113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8" name="Rectangle 158"/>
            <p:cNvSpPr>
              <a:spLocks noChangeArrowheads="1"/>
            </p:cNvSpPr>
            <p:nvPr/>
          </p:nvSpPr>
          <p:spPr bwMode="auto">
            <a:xfrm>
              <a:off x="6800056" y="1326356"/>
              <a:ext cx="7938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9" name="Rectangle 159"/>
            <p:cNvSpPr>
              <a:spLocks noChangeArrowheads="1"/>
            </p:cNvSpPr>
            <p:nvPr/>
          </p:nvSpPr>
          <p:spPr bwMode="auto">
            <a:xfrm>
              <a:off x="6822281" y="1318418"/>
              <a:ext cx="4763" cy="19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0" name="Rectangle 160"/>
            <p:cNvSpPr>
              <a:spLocks noChangeArrowheads="1"/>
            </p:cNvSpPr>
            <p:nvPr/>
          </p:nvSpPr>
          <p:spPr bwMode="auto">
            <a:xfrm>
              <a:off x="6871493" y="1337468"/>
              <a:ext cx="7938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1" name="Freeform 161"/>
            <p:cNvSpPr/>
            <p:nvPr/>
          </p:nvSpPr>
          <p:spPr bwMode="auto">
            <a:xfrm>
              <a:off x="6885781" y="1348581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1 w 2"/>
                <a:gd name="T9" fmla="*/ 1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2" name="Oval 162"/>
            <p:cNvSpPr>
              <a:spLocks noChangeArrowheads="1"/>
            </p:cNvSpPr>
            <p:nvPr/>
          </p:nvSpPr>
          <p:spPr bwMode="auto">
            <a:xfrm>
              <a:off x="6857206" y="1394618"/>
              <a:ext cx="11113" cy="14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3" name="Rectangle 163"/>
            <p:cNvSpPr>
              <a:spLocks noChangeArrowheads="1"/>
            </p:cNvSpPr>
            <p:nvPr/>
          </p:nvSpPr>
          <p:spPr bwMode="auto">
            <a:xfrm>
              <a:off x="6885781" y="1337468"/>
              <a:ext cx="4763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4" name="Rectangle 164"/>
            <p:cNvSpPr>
              <a:spLocks noChangeArrowheads="1"/>
            </p:cNvSpPr>
            <p:nvPr/>
          </p:nvSpPr>
          <p:spPr bwMode="auto">
            <a:xfrm>
              <a:off x="6871493" y="1348581"/>
              <a:ext cx="7938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5" name="Oval 165"/>
            <p:cNvSpPr>
              <a:spLocks noChangeArrowheads="1"/>
            </p:cNvSpPr>
            <p:nvPr/>
          </p:nvSpPr>
          <p:spPr bwMode="auto">
            <a:xfrm>
              <a:off x="6838156" y="850106"/>
              <a:ext cx="6350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6" name="Oval 166"/>
            <p:cNvSpPr>
              <a:spLocks noChangeArrowheads="1"/>
            </p:cNvSpPr>
            <p:nvPr/>
          </p:nvSpPr>
          <p:spPr bwMode="auto">
            <a:xfrm>
              <a:off x="6863556" y="880268"/>
              <a:ext cx="7938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7" name="Rectangle 167"/>
            <p:cNvSpPr>
              <a:spLocks noChangeArrowheads="1"/>
            </p:cNvSpPr>
            <p:nvPr/>
          </p:nvSpPr>
          <p:spPr bwMode="auto">
            <a:xfrm>
              <a:off x="6755606" y="1329531"/>
              <a:ext cx="7938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8" name="Oval 168"/>
            <p:cNvSpPr>
              <a:spLocks noChangeArrowheads="1"/>
            </p:cNvSpPr>
            <p:nvPr/>
          </p:nvSpPr>
          <p:spPr bwMode="auto">
            <a:xfrm>
              <a:off x="6844506" y="891381"/>
              <a:ext cx="7938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9" name="Oval 169"/>
            <p:cNvSpPr>
              <a:spLocks noChangeArrowheads="1"/>
            </p:cNvSpPr>
            <p:nvPr/>
          </p:nvSpPr>
          <p:spPr bwMode="auto">
            <a:xfrm>
              <a:off x="6860381" y="858043"/>
              <a:ext cx="7938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0" name="Freeform 170"/>
            <p:cNvSpPr>
              <a:spLocks noEditPoints="1"/>
            </p:cNvSpPr>
            <p:nvPr/>
          </p:nvSpPr>
          <p:spPr bwMode="auto">
            <a:xfrm>
              <a:off x="6833393" y="861218"/>
              <a:ext cx="26988" cy="25400"/>
            </a:xfrm>
            <a:custGeom>
              <a:avLst/>
              <a:gdLst>
                <a:gd name="T0" fmla="*/ 3 w 7"/>
                <a:gd name="T1" fmla="*/ 6 h 7"/>
                <a:gd name="T2" fmla="*/ 2 w 7"/>
                <a:gd name="T3" fmla="*/ 7 h 7"/>
                <a:gd name="T4" fmla="*/ 2 w 7"/>
                <a:gd name="T5" fmla="*/ 7 h 7"/>
                <a:gd name="T6" fmla="*/ 2 w 7"/>
                <a:gd name="T7" fmla="*/ 7 h 7"/>
                <a:gd name="T8" fmla="*/ 2 w 7"/>
                <a:gd name="T9" fmla="*/ 7 h 7"/>
                <a:gd name="T10" fmla="*/ 6 w 7"/>
                <a:gd name="T11" fmla="*/ 6 h 7"/>
                <a:gd name="T12" fmla="*/ 6 w 7"/>
                <a:gd name="T13" fmla="*/ 6 h 7"/>
                <a:gd name="T14" fmla="*/ 6 w 7"/>
                <a:gd name="T15" fmla="*/ 6 h 7"/>
                <a:gd name="T16" fmla="*/ 6 w 7"/>
                <a:gd name="T17" fmla="*/ 6 h 7"/>
                <a:gd name="T18" fmla="*/ 6 w 7"/>
                <a:gd name="T19" fmla="*/ 3 h 7"/>
                <a:gd name="T20" fmla="*/ 7 w 7"/>
                <a:gd name="T21" fmla="*/ 3 h 7"/>
                <a:gd name="T22" fmla="*/ 7 w 7"/>
                <a:gd name="T23" fmla="*/ 3 h 7"/>
                <a:gd name="T24" fmla="*/ 7 w 7"/>
                <a:gd name="T25" fmla="*/ 3 h 7"/>
                <a:gd name="T26" fmla="*/ 4 w 7"/>
                <a:gd name="T27" fmla="*/ 1 h 7"/>
                <a:gd name="T28" fmla="*/ 5 w 7"/>
                <a:gd name="T29" fmla="*/ 0 h 7"/>
                <a:gd name="T30" fmla="*/ 4 w 7"/>
                <a:gd name="T31" fmla="*/ 0 h 7"/>
                <a:gd name="T32" fmla="*/ 4 w 7"/>
                <a:gd name="T33" fmla="*/ 0 h 7"/>
                <a:gd name="T34" fmla="*/ 1 w 7"/>
                <a:gd name="T35" fmla="*/ 1 h 7"/>
                <a:gd name="T36" fmla="*/ 1 w 7"/>
                <a:gd name="T37" fmla="*/ 1 h 7"/>
                <a:gd name="T38" fmla="*/ 1 w 7"/>
                <a:gd name="T39" fmla="*/ 1 h 7"/>
                <a:gd name="T40" fmla="*/ 1 w 7"/>
                <a:gd name="T41" fmla="*/ 1 h 7"/>
                <a:gd name="T42" fmla="*/ 0 w 7"/>
                <a:gd name="T43" fmla="*/ 4 h 7"/>
                <a:gd name="T44" fmla="*/ 0 w 7"/>
                <a:gd name="T45" fmla="*/ 4 h 7"/>
                <a:gd name="T46" fmla="*/ 0 w 7"/>
                <a:gd name="T47" fmla="*/ 4 h 7"/>
                <a:gd name="T48" fmla="*/ 0 w 7"/>
                <a:gd name="T49" fmla="*/ 4 h 7"/>
                <a:gd name="T50" fmla="*/ 3 w 7"/>
                <a:gd name="T51" fmla="*/ 6 h 7"/>
                <a:gd name="T52" fmla="*/ 3 w 7"/>
                <a:gd name="T53" fmla="*/ 2 h 7"/>
                <a:gd name="T54" fmla="*/ 5 w 7"/>
                <a:gd name="T55" fmla="*/ 3 h 7"/>
                <a:gd name="T56" fmla="*/ 3 w 7"/>
                <a:gd name="T57" fmla="*/ 5 h 7"/>
                <a:gd name="T58" fmla="*/ 2 w 7"/>
                <a:gd name="T59" fmla="*/ 3 h 7"/>
                <a:gd name="T60" fmla="*/ 3 w 7"/>
                <a:gd name="T6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7">
                  <a:moveTo>
                    <a:pt x="3" y="6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3" y="6"/>
                  </a:lnTo>
                  <a:close/>
                  <a:moveTo>
                    <a:pt x="3" y="2"/>
                  </a:moveTo>
                  <a:cubicBezTo>
                    <a:pt x="4" y="2"/>
                    <a:pt x="5" y="3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2"/>
                    <a:pt x="3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1" name="Freeform 171"/>
            <p:cNvSpPr/>
            <p:nvPr/>
          </p:nvSpPr>
          <p:spPr bwMode="auto">
            <a:xfrm>
              <a:off x="6769893" y="1329531"/>
              <a:ext cx="7938" cy="4763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2" name="Freeform 172"/>
            <p:cNvSpPr/>
            <p:nvPr/>
          </p:nvSpPr>
          <p:spPr bwMode="auto">
            <a:xfrm>
              <a:off x="6747668" y="1312068"/>
              <a:ext cx="30163" cy="3175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0 h 1"/>
                <a:gd name="T4" fmla="*/ 0 w 8"/>
                <a:gd name="T5" fmla="*/ 1 h 1"/>
                <a:gd name="T6" fmla="*/ 8 w 8"/>
                <a:gd name="T7" fmla="*/ 1 h 1"/>
                <a:gd name="T8" fmla="*/ 8 w 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3" name="Oval 173"/>
            <p:cNvSpPr>
              <a:spLocks noChangeArrowheads="1"/>
            </p:cNvSpPr>
            <p:nvPr/>
          </p:nvSpPr>
          <p:spPr bwMode="auto">
            <a:xfrm>
              <a:off x="6822281" y="861218"/>
              <a:ext cx="7938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4" name="Oval 174"/>
            <p:cNvSpPr>
              <a:spLocks noChangeArrowheads="1"/>
            </p:cNvSpPr>
            <p:nvPr/>
          </p:nvSpPr>
          <p:spPr bwMode="auto">
            <a:xfrm>
              <a:off x="6827043" y="883443"/>
              <a:ext cx="6350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5" name="Freeform 175"/>
            <p:cNvSpPr/>
            <p:nvPr/>
          </p:nvSpPr>
          <p:spPr bwMode="auto">
            <a:xfrm>
              <a:off x="6703218" y="1051718"/>
              <a:ext cx="36513" cy="49213"/>
            </a:xfrm>
            <a:custGeom>
              <a:avLst/>
              <a:gdLst>
                <a:gd name="T0" fmla="*/ 0 w 10"/>
                <a:gd name="T1" fmla="*/ 7 h 13"/>
                <a:gd name="T2" fmla="*/ 7 w 10"/>
                <a:gd name="T3" fmla="*/ 13 h 13"/>
                <a:gd name="T4" fmla="*/ 7 w 10"/>
                <a:gd name="T5" fmla="*/ 13 h 13"/>
                <a:gd name="T6" fmla="*/ 9 w 10"/>
                <a:gd name="T7" fmla="*/ 13 h 13"/>
                <a:gd name="T8" fmla="*/ 10 w 10"/>
                <a:gd name="T9" fmla="*/ 0 h 13"/>
                <a:gd name="T10" fmla="*/ 8 w 10"/>
                <a:gd name="T11" fmla="*/ 0 h 13"/>
                <a:gd name="T12" fmla="*/ 0 w 10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3">
                  <a:moveTo>
                    <a:pt x="0" y="7"/>
                  </a:moveTo>
                  <a:cubicBezTo>
                    <a:pt x="0" y="9"/>
                    <a:pt x="3" y="11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8" y="13"/>
                    <a:pt x="9" y="1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3" y="2"/>
                    <a:pt x="0" y="4"/>
                    <a:pt x="0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6" name="Freeform 176"/>
            <p:cNvSpPr/>
            <p:nvPr/>
          </p:nvSpPr>
          <p:spPr bwMode="auto">
            <a:xfrm>
              <a:off x="6777831" y="999331"/>
              <a:ext cx="176213" cy="52388"/>
            </a:xfrm>
            <a:custGeom>
              <a:avLst/>
              <a:gdLst>
                <a:gd name="T0" fmla="*/ 47 w 47"/>
                <a:gd name="T1" fmla="*/ 14 h 14"/>
                <a:gd name="T2" fmla="*/ 47 w 47"/>
                <a:gd name="T3" fmla="*/ 10 h 14"/>
                <a:gd name="T4" fmla="*/ 37 w 47"/>
                <a:gd name="T5" fmla="*/ 8 h 14"/>
                <a:gd name="T6" fmla="*/ 37 w 47"/>
                <a:gd name="T7" fmla="*/ 8 h 14"/>
                <a:gd name="T8" fmla="*/ 37 w 47"/>
                <a:gd name="T9" fmla="*/ 7 h 14"/>
                <a:gd name="T10" fmla="*/ 37 w 47"/>
                <a:gd name="T11" fmla="*/ 4 h 14"/>
                <a:gd name="T12" fmla="*/ 34 w 47"/>
                <a:gd name="T13" fmla="*/ 3 h 14"/>
                <a:gd name="T14" fmla="*/ 33 w 47"/>
                <a:gd name="T15" fmla="*/ 3 h 14"/>
                <a:gd name="T16" fmla="*/ 30 w 47"/>
                <a:gd name="T17" fmla="*/ 2 h 14"/>
                <a:gd name="T18" fmla="*/ 26 w 47"/>
                <a:gd name="T19" fmla="*/ 2 h 14"/>
                <a:gd name="T20" fmla="*/ 23 w 47"/>
                <a:gd name="T21" fmla="*/ 1 h 14"/>
                <a:gd name="T22" fmla="*/ 18 w 47"/>
                <a:gd name="T23" fmla="*/ 0 h 14"/>
                <a:gd name="T24" fmla="*/ 14 w 47"/>
                <a:gd name="T25" fmla="*/ 1 h 14"/>
                <a:gd name="T26" fmla="*/ 10 w 47"/>
                <a:gd name="T27" fmla="*/ 2 h 14"/>
                <a:gd name="T28" fmla="*/ 7 w 47"/>
                <a:gd name="T29" fmla="*/ 2 h 14"/>
                <a:gd name="T30" fmla="*/ 3 w 47"/>
                <a:gd name="T31" fmla="*/ 3 h 14"/>
                <a:gd name="T32" fmla="*/ 3 w 47"/>
                <a:gd name="T33" fmla="*/ 3 h 14"/>
                <a:gd name="T34" fmla="*/ 0 w 47"/>
                <a:gd name="T35" fmla="*/ 4 h 14"/>
                <a:gd name="T36" fmla="*/ 0 w 47"/>
                <a:gd name="T37" fmla="*/ 7 h 14"/>
                <a:gd name="T38" fmla="*/ 0 w 47"/>
                <a:gd name="T39" fmla="*/ 8 h 14"/>
                <a:gd name="T40" fmla="*/ 0 w 47"/>
                <a:gd name="T41" fmla="*/ 8 h 14"/>
                <a:gd name="T42" fmla="*/ 0 w 47"/>
                <a:gd name="T43" fmla="*/ 8 h 14"/>
                <a:gd name="T44" fmla="*/ 18 w 47"/>
                <a:gd name="T45" fmla="*/ 7 h 14"/>
                <a:gd name="T46" fmla="*/ 37 w 47"/>
                <a:gd name="T47" fmla="*/ 8 h 14"/>
                <a:gd name="T48" fmla="*/ 37 w 47"/>
                <a:gd name="T49" fmla="*/ 11 h 14"/>
                <a:gd name="T50" fmla="*/ 39 w 47"/>
                <a:gd name="T51" fmla="*/ 11 h 14"/>
                <a:gd name="T52" fmla="*/ 47 w 47"/>
                <a:gd name="T5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14">
                  <a:moveTo>
                    <a:pt x="47" y="14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4" y="10"/>
                    <a:pt x="41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7"/>
                    <a:pt x="12" y="7"/>
                    <a:pt x="18" y="7"/>
                  </a:cubicBezTo>
                  <a:cubicBezTo>
                    <a:pt x="25" y="7"/>
                    <a:pt x="31" y="7"/>
                    <a:pt x="37" y="8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8" y="11"/>
                    <a:pt x="38" y="11"/>
                    <a:pt x="39" y="11"/>
                  </a:cubicBezTo>
                  <a:cubicBezTo>
                    <a:pt x="42" y="12"/>
                    <a:pt x="45" y="13"/>
                    <a:pt x="47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7" name="Freeform 177"/>
            <p:cNvSpPr>
              <a:spLocks noEditPoints="1"/>
            </p:cNvSpPr>
            <p:nvPr/>
          </p:nvSpPr>
          <p:spPr bwMode="auto">
            <a:xfrm>
              <a:off x="6519068" y="797718"/>
              <a:ext cx="652463" cy="655638"/>
            </a:xfrm>
            <a:custGeom>
              <a:avLst/>
              <a:gdLst>
                <a:gd name="T0" fmla="*/ 103 w 174"/>
                <a:gd name="T1" fmla="*/ 15 h 175"/>
                <a:gd name="T2" fmla="*/ 74 w 174"/>
                <a:gd name="T3" fmla="*/ 15 h 175"/>
                <a:gd name="T4" fmla="*/ 24 w 174"/>
                <a:gd name="T5" fmla="*/ 129 h 175"/>
                <a:gd name="T6" fmla="*/ 19 w 174"/>
                <a:gd name="T7" fmla="*/ 109 h 175"/>
                <a:gd name="T8" fmla="*/ 8 w 174"/>
                <a:gd name="T9" fmla="*/ 93 h 175"/>
                <a:gd name="T10" fmla="*/ 11 w 174"/>
                <a:gd name="T11" fmla="*/ 74 h 175"/>
                <a:gd name="T12" fmla="*/ 18 w 174"/>
                <a:gd name="T13" fmla="*/ 58 h 175"/>
                <a:gd name="T14" fmla="*/ 24 w 174"/>
                <a:gd name="T15" fmla="*/ 41 h 175"/>
                <a:gd name="T16" fmla="*/ 37 w 174"/>
                <a:gd name="T17" fmla="*/ 33 h 175"/>
                <a:gd name="T18" fmla="*/ 54 w 174"/>
                <a:gd name="T19" fmla="*/ 23 h 175"/>
                <a:gd name="T20" fmla="*/ 42 w 174"/>
                <a:gd name="T21" fmla="*/ 35 h 175"/>
                <a:gd name="T22" fmla="*/ 40 w 174"/>
                <a:gd name="T23" fmla="*/ 48 h 175"/>
                <a:gd name="T24" fmla="*/ 21 w 174"/>
                <a:gd name="T25" fmla="*/ 66 h 175"/>
                <a:gd name="T26" fmla="*/ 18 w 174"/>
                <a:gd name="T27" fmla="*/ 87 h 175"/>
                <a:gd name="T28" fmla="*/ 19 w 174"/>
                <a:gd name="T29" fmla="*/ 99 h 175"/>
                <a:gd name="T30" fmla="*/ 24 w 174"/>
                <a:gd name="T31" fmla="*/ 112 h 175"/>
                <a:gd name="T32" fmla="*/ 34 w 174"/>
                <a:gd name="T33" fmla="*/ 133 h 175"/>
                <a:gd name="T34" fmla="*/ 43 w 174"/>
                <a:gd name="T35" fmla="*/ 149 h 175"/>
                <a:gd name="T36" fmla="*/ 49 w 174"/>
                <a:gd name="T37" fmla="*/ 149 h 175"/>
                <a:gd name="T38" fmla="*/ 51 w 174"/>
                <a:gd name="T39" fmla="*/ 139 h 175"/>
                <a:gd name="T40" fmla="*/ 69 w 174"/>
                <a:gd name="T41" fmla="*/ 139 h 175"/>
                <a:gd name="T42" fmla="*/ 69 w 174"/>
                <a:gd name="T43" fmla="*/ 148 h 175"/>
                <a:gd name="T44" fmla="*/ 65 w 174"/>
                <a:gd name="T45" fmla="*/ 144 h 175"/>
                <a:gd name="T46" fmla="*/ 69 w 174"/>
                <a:gd name="T47" fmla="*/ 144 h 175"/>
                <a:gd name="T48" fmla="*/ 76 w 174"/>
                <a:gd name="T49" fmla="*/ 149 h 175"/>
                <a:gd name="T50" fmla="*/ 81 w 174"/>
                <a:gd name="T51" fmla="*/ 162 h 175"/>
                <a:gd name="T52" fmla="*/ 79 w 174"/>
                <a:gd name="T53" fmla="*/ 138 h 175"/>
                <a:gd name="T54" fmla="*/ 95 w 174"/>
                <a:gd name="T55" fmla="*/ 161 h 175"/>
                <a:gd name="T56" fmla="*/ 89 w 174"/>
                <a:gd name="T57" fmla="*/ 147 h 175"/>
                <a:gd name="T58" fmla="*/ 97 w 174"/>
                <a:gd name="T59" fmla="*/ 143 h 175"/>
                <a:gd name="T60" fmla="*/ 95 w 174"/>
                <a:gd name="T61" fmla="*/ 140 h 175"/>
                <a:gd name="T62" fmla="*/ 100 w 174"/>
                <a:gd name="T63" fmla="*/ 164 h 175"/>
                <a:gd name="T64" fmla="*/ 101 w 174"/>
                <a:gd name="T65" fmla="*/ 159 h 175"/>
                <a:gd name="T66" fmla="*/ 117 w 174"/>
                <a:gd name="T67" fmla="*/ 149 h 175"/>
                <a:gd name="T68" fmla="*/ 112 w 174"/>
                <a:gd name="T69" fmla="*/ 142 h 175"/>
                <a:gd name="T70" fmla="*/ 68 w 174"/>
                <a:gd name="T71" fmla="*/ 96 h 175"/>
                <a:gd name="T72" fmla="*/ 82 w 174"/>
                <a:gd name="T73" fmla="*/ 85 h 175"/>
                <a:gd name="T74" fmla="*/ 123 w 174"/>
                <a:gd name="T75" fmla="*/ 136 h 175"/>
                <a:gd name="T76" fmla="*/ 123 w 174"/>
                <a:gd name="T77" fmla="*/ 142 h 175"/>
                <a:gd name="T78" fmla="*/ 125 w 174"/>
                <a:gd name="T79" fmla="*/ 139 h 175"/>
                <a:gd name="T80" fmla="*/ 117 w 174"/>
                <a:gd name="T81" fmla="*/ 92 h 175"/>
                <a:gd name="T82" fmla="*/ 68 w 174"/>
                <a:gd name="T83" fmla="*/ 84 h 175"/>
                <a:gd name="T84" fmla="*/ 59 w 174"/>
                <a:gd name="T85" fmla="*/ 64 h 175"/>
                <a:gd name="T86" fmla="*/ 81 w 174"/>
                <a:gd name="T87" fmla="*/ 49 h 175"/>
                <a:gd name="T88" fmla="*/ 94 w 174"/>
                <a:gd name="T89" fmla="*/ 49 h 175"/>
                <a:gd name="T90" fmla="*/ 116 w 174"/>
                <a:gd name="T91" fmla="*/ 63 h 175"/>
                <a:gd name="T92" fmla="*/ 157 w 174"/>
                <a:gd name="T93" fmla="*/ 105 h 175"/>
                <a:gd name="T94" fmla="*/ 163 w 174"/>
                <a:gd name="T95" fmla="*/ 112 h 175"/>
                <a:gd name="T96" fmla="*/ 144 w 174"/>
                <a:gd name="T97" fmla="*/ 132 h 175"/>
                <a:gd name="T98" fmla="*/ 138 w 174"/>
                <a:gd name="T99" fmla="*/ 123 h 175"/>
                <a:gd name="T100" fmla="*/ 146 w 174"/>
                <a:gd name="T101" fmla="*/ 107 h 175"/>
                <a:gd name="T102" fmla="*/ 154 w 174"/>
                <a:gd name="T103" fmla="*/ 107 h 175"/>
                <a:gd name="T104" fmla="*/ 157 w 174"/>
                <a:gd name="T105" fmla="*/ 86 h 175"/>
                <a:gd name="T106" fmla="*/ 151 w 174"/>
                <a:gd name="T107" fmla="*/ 63 h 175"/>
                <a:gd name="T108" fmla="*/ 135 w 174"/>
                <a:gd name="T109" fmla="*/ 48 h 175"/>
                <a:gd name="T110" fmla="*/ 133 w 174"/>
                <a:gd name="T111" fmla="*/ 35 h 175"/>
                <a:gd name="T112" fmla="*/ 121 w 174"/>
                <a:gd name="T113" fmla="*/ 23 h 175"/>
                <a:gd name="T114" fmla="*/ 138 w 174"/>
                <a:gd name="T115" fmla="*/ 33 h 175"/>
                <a:gd name="T116" fmla="*/ 151 w 174"/>
                <a:gd name="T117" fmla="*/ 41 h 175"/>
                <a:gd name="T118" fmla="*/ 157 w 174"/>
                <a:gd name="T119" fmla="*/ 58 h 175"/>
                <a:gd name="T120" fmla="*/ 164 w 174"/>
                <a:gd name="T121" fmla="*/ 74 h 175"/>
                <a:gd name="T122" fmla="*/ 167 w 174"/>
                <a:gd name="T123" fmla="*/ 9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4" h="175"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cubicBezTo>
                    <a:pt x="0" y="136"/>
                    <a:pt x="39" y="175"/>
                    <a:pt x="87" y="175"/>
                  </a:cubicBezTo>
                  <a:cubicBezTo>
                    <a:pt x="135" y="175"/>
                    <a:pt x="174" y="136"/>
                    <a:pt x="174" y="87"/>
                  </a:cubicBezTo>
                  <a:cubicBezTo>
                    <a:pt x="174" y="39"/>
                    <a:pt x="135" y="0"/>
                    <a:pt x="87" y="0"/>
                  </a:cubicBezTo>
                  <a:moveTo>
                    <a:pt x="74" y="15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9" y="21"/>
                    <a:pt x="79" y="21"/>
                    <a:pt x="79" y="21"/>
                  </a:cubicBezTo>
                  <a:lnTo>
                    <a:pt x="74" y="15"/>
                  </a:lnTo>
                  <a:close/>
                  <a:moveTo>
                    <a:pt x="40" y="139"/>
                  </a:moveTo>
                  <a:cubicBezTo>
                    <a:pt x="40" y="140"/>
                    <a:pt x="39" y="140"/>
                    <a:pt x="39" y="140"/>
                  </a:cubicBezTo>
                  <a:cubicBezTo>
                    <a:pt x="39" y="140"/>
                    <a:pt x="39" y="140"/>
                    <a:pt x="39" y="139"/>
                  </a:cubicBezTo>
                  <a:cubicBezTo>
                    <a:pt x="37" y="138"/>
                    <a:pt x="36" y="137"/>
                    <a:pt x="35" y="136"/>
                  </a:cubicBezTo>
                  <a:cubicBezTo>
                    <a:pt x="33" y="138"/>
                    <a:pt x="31" y="138"/>
                    <a:pt x="28" y="138"/>
                  </a:cubicBezTo>
                  <a:cubicBezTo>
                    <a:pt x="27" y="137"/>
                    <a:pt x="26" y="137"/>
                    <a:pt x="25" y="136"/>
                  </a:cubicBezTo>
                  <a:cubicBezTo>
                    <a:pt x="24" y="136"/>
                    <a:pt x="24" y="135"/>
                    <a:pt x="23" y="135"/>
                  </a:cubicBezTo>
                  <a:cubicBezTo>
                    <a:pt x="23" y="134"/>
                    <a:pt x="22" y="133"/>
                    <a:pt x="22" y="133"/>
                  </a:cubicBezTo>
                  <a:cubicBezTo>
                    <a:pt x="23" y="132"/>
                    <a:pt x="24" y="132"/>
                    <a:pt x="25" y="132"/>
                  </a:cubicBezTo>
                  <a:cubicBezTo>
                    <a:pt x="27" y="131"/>
                    <a:pt x="28" y="131"/>
                    <a:pt x="29" y="132"/>
                  </a:cubicBezTo>
                  <a:cubicBezTo>
                    <a:pt x="30" y="132"/>
                    <a:pt x="31" y="132"/>
                    <a:pt x="31" y="132"/>
                  </a:cubicBezTo>
                  <a:cubicBezTo>
                    <a:pt x="32" y="133"/>
                    <a:pt x="32" y="133"/>
                    <a:pt x="33" y="133"/>
                  </a:cubicBezTo>
                  <a:cubicBezTo>
                    <a:pt x="31" y="131"/>
                    <a:pt x="30" y="130"/>
                    <a:pt x="29" y="128"/>
                  </a:cubicBezTo>
                  <a:cubicBezTo>
                    <a:pt x="28" y="129"/>
                    <a:pt x="27" y="129"/>
                    <a:pt x="26" y="129"/>
                  </a:cubicBezTo>
                  <a:cubicBezTo>
                    <a:pt x="25" y="129"/>
                    <a:pt x="24" y="129"/>
                    <a:pt x="24" y="129"/>
                  </a:cubicBezTo>
                  <a:cubicBezTo>
                    <a:pt x="23" y="129"/>
                    <a:pt x="22" y="129"/>
                    <a:pt x="22" y="129"/>
                  </a:cubicBezTo>
                  <a:cubicBezTo>
                    <a:pt x="19" y="128"/>
                    <a:pt x="17" y="125"/>
                    <a:pt x="16" y="123"/>
                  </a:cubicBezTo>
                  <a:cubicBezTo>
                    <a:pt x="17" y="122"/>
                    <a:pt x="18" y="122"/>
                    <a:pt x="20" y="122"/>
                  </a:cubicBezTo>
                  <a:cubicBezTo>
                    <a:pt x="21" y="122"/>
                    <a:pt x="22" y="122"/>
                    <a:pt x="24" y="123"/>
                  </a:cubicBezTo>
                  <a:cubicBezTo>
                    <a:pt x="25" y="123"/>
                    <a:pt x="26" y="124"/>
                    <a:pt x="26" y="124"/>
                  </a:cubicBezTo>
                  <a:cubicBezTo>
                    <a:pt x="25" y="123"/>
                    <a:pt x="24" y="121"/>
                    <a:pt x="23" y="119"/>
                  </a:cubicBezTo>
                  <a:cubicBezTo>
                    <a:pt x="22" y="119"/>
                    <a:pt x="21" y="120"/>
                    <a:pt x="20" y="120"/>
                  </a:cubicBezTo>
                  <a:cubicBezTo>
                    <a:pt x="19" y="120"/>
                    <a:pt x="18" y="119"/>
                    <a:pt x="16" y="119"/>
                  </a:cubicBezTo>
                  <a:cubicBezTo>
                    <a:pt x="15" y="118"/>
                    <a:pt x="14" y="117"/>
                    <a:pt x="13" y="116"/>
                  </a:cubicBezTo>
                  <a:cubicBezTo>
                    <a:pt x="13" y="115"/>
                    <a:pt x="13" y="115"/>
                    <a:pt x="12" y="114"/>
                  </a:cubicBezTo>
                  <a:cubicBezTo>
                    <a:pt x="12" y="113"/>
                    <a:pt x="12" y="113"/>
                    <a:pt x="12" y="112"/>
                  </a:cubicBezTo>
                  <a:cubicBezTo>
                    <a:pt x="14" y="111"/>
                    <a:pt x="17" y="112"/>
                    <a:pt x="19" y="113"/>
                  </a:cubicBezTo>
                  <a:cubicBezTo>
                    <a:pt x="20" y="113"/>
                    <a:pt x="20" y="114"/>
                    <a:pt x="21" y="114"/>
                  </a:cubicBezTo>
                  <a:cubicBezTo>
                    <a:pt x="21" y="115"/>
                    <a:pt x="21" y="115"/>
                    <a:pt x="22" y="115"/>
                  </a:cubicBezTo>
                  <a:cubicBezTo>
                    <a:pt x="21" y="113"/>
                    <a:pt x="20" y="111"/>
                    <a:pt x="19" y="109"/>
                  </a:cubicBezTo>
                  <a:cubicBezTo>
                    <a:pt x="18" y="110"/>
                    <a:pt x="17" y="110"/>
                    <a:pt x="16" y="110"/>
                  </a:cubicBezTo>
                  <a:cubicBezTo>
                    <a:pt x="16" y="109"/>
                    <a:pt x="15" y="109"/>
                    <a:pt x="14" y="109"/>
                  </a:cubicBezTo>
                  <a:cubicBezTo>
                    <a:pt x="14" y="109"/>
                    <a:pt x="13" y="108"/>
                    <a:pt x="13" y="108"/>
                  </a:cubicBezTo>
                  <a:cubicBezTo>
                    <a:pt x="12" y="108"/>
                    <a:pt x="12" y="107"/>
                    <a:pt x="11" y="107"/>
                  </a:cubicBezTo>
                  <a:cubicBezTo>
                    <a:pt x="11" y="106"/>
                    <a:pt x="10" y="105"/>
                    <a:pt x="10" y="105"/>
                  </a:cubicBezTo>
                  <a:cubicBezTo>
                    <a:pt x="10" y="104"/>
                    <a:pt x="9" y="103"/>
                    <a:pt x="9" y="103"/>
                  </a:cubicBezTo>
                  <a:cubicBezTo>
                    <a:pt x="9" y="102"/>
                    <a:pt x="9" y="101"/>
                    <a:pt x="9" y="101"/>
                  </a:cubicBezTo>
                  <a:cubicBezTo>
                    <a:pt x="10" y="101"/>
                    <a:pt x="11" y="101"/>
                    <a:pt x="13" y="101"/>
                  </a:cubicBezTo>
                  <a:cubicBezTo>
                    <a:pt x="13" y="101"/>
                    <a:pt x="14" y="102"/>
                    <a:pt x="14" y="102"/>
                  </a:cubicBezTo>
                  <a:cubicBezTo>
                    <a:pt x="15" y="102"/>
                    <a:pt x="16" y="103"/>
                    <a:pt x="16" y="103"/>
                  </a:cubicBezTo>
                  <a:cubicBezTo>
                    <a:pt x="17" y="104"/>
                    <a:pt x="18" y="104"/>
                    <a:pt x="18" y="105"/>
                  </a:cubicBezTo>
                  <a:cubicBezTo>
                    <a:pt x="18" y="103"/>
                    <a:pt x="17" y="101"/>
                    <a:pt x="17" y="99"/>
                  </a:cubicBezTo>
                  <a:cubicBezTo>
                    <a:pt x="15" y="99"/>
                    <a:pt x="12" y="99"/>
                    <a:pt x="10" y="97"/>
                  </a:cubicBezTo>
                  <a:cubicBezTo>
                    <a:pt x="10" y="96"/>
                    <a:pt x="10" y="96"/>
                    <a:pt x="9" y="95"/>
                  </a:cubicBezTo>
                  <a:cubicBezTo>
                    <a:pt x="9" y="95"/>
                    <a:pt x="9" y="94"/>
                    <a:pt x="8" y="93"/>
                  </a:cubicBezTo>
                  <a:cubicBezTo>
                    <a:pt x="8" y="93"/>
                    <a:pt x="8" y="92"/>
                    <a:pt x="8" y="91"/>
                  </a:cubicBezTo>
                  <a:cubicBezTo>
                    <a:pt x="8" y="91"/>
                    <a:pt x="8" y="90"/>
                    <a:pt x="8" y="89"/>
                  </a:cubicBezTo>
                  <a:cubicBezTo>
                    <a:pt x="9" y="89"/>
                    <a:pt x="10" y="90"/>
                    <a:pt x="11" y="90"/>
                  </a:cubicBezTo>
                  <a:cubicBezTo>
                    <a:pt x="12" y="90"/>
                    <a:pt x="13" y="91"/>
                    <a:pt x="13" y="91"/>
                  </a:cubicBezTo>
                  <a:cubicBezTo>
                    <a:pt x="14" y="91"/>
                    <a:pt x="14" y="92"/>
                    <a:pt x="15" y="92"/>
                  </a:cubicBezTo>
                  <a:cubicBezTo>
                    <a:pt x="15" y="93"/>
                    <a:pt x="16" y="94"/>
                    <a:pt x="16" y="95"/>
                  </a:cubicBezTo>
                  <a:cubicBezTo>
                    <a:pt x="16" y="93"/>
                    <a:pt x="16" y="91"/>
                    <a:pt x="16" y="89"/>
                  </a:cubicBezTo>
                  <a:cubicBezTo>
                    <a:pt x="14" y="89"/>
                    <a:pt x="11" y="88"/>
                    <a:pt x="10" y="86"/>
                  </a:cubicBezTo>
                  <a:cubicBezTo>
                    <a:pt x="10" y="85"/>
                    <a:pt x="9" y="84"/>
                    <a:pt x="9" y="84"/>
                  </a:cubicBezTo>
                  <a:cubicBezTo>
                    <a:pt x="9" y="83"/>
                    <a:pt x="8" y="82"/>
                    <a:pt x="8" y="82"/>
                  </a:cubicBezTo>
                  <a:cubicBezTo>
                    <a:pt x="8" y="80"/>
                    <a:pt x="8" y="79"/>
                    <a:pt x="8" y="78"/>
                  </a:cubicBezTo>
                  <a:cubicBezTo>
                    <a:pt x="11" y="78"/>
                    <a:pt x="13" y="79"/>
                    <a:pt x="15" y="82"/>
                  </a:cubicBezTo>
                  <a:cubicBezTo>
                    <a:pt x="15" y="83"/>
                    <a:pt x="16" y="84"/>
                    <a:pt x="16" y="85"/>
                  </a:cubicBezTo>
                  <a:cubicBezTo>
                    <a:pt x="16" y="83"/>
                    <a:pt x="16" y="81"/>
                    <a:pt x="17" y="79"/>
                  </a:cubicBezTo>
                  <a:cubicBezTo>
                    <a:pt x="14" y="78"/>
                    <a:pt x="12" y="77"/>
                    <a:pt x="11" y="74"/>
                  </a:cubicBezTo>
                  <a:cubicBezTo>
                    <a:pt x="11" y="74"/>
                    <a:pt x="10" y="73"/>
                    <a:pt x="10" y="72"/>
                  </a:cubicBezTo>
                  <a:cubicBezTo>
                    <a:pt x="10" y="72"/>
                    <a:pt x="10" y="71"/>
                    <a:pt x="10" y="70"/>
                  </a:cubicBezTo>
                  <a:cubicBezTo>
                    <a:pt x="10" y="70"/>
                    <a:pt x="10" y="69"/>
                    <a:pt x="10" y="68"/>
                  </a:cubicBezTo>
                  <a:cubicBezTo>
                    <a:pt x="10" y="68"/>
                    <a:pt x="10" y="67"/>
                    <a:pt x="10" y="67"/>
                  </a:cubicBezTo>
                  <a:cubicBezTo>
                    <a:pt x="10" y="67"/>
                    <a:pt x="11" y="66"/>
                    <a:pt x="11" y="66"/>
                  </a:cubicBezTo>
                  <a:cubicBezTo>
                    <a:pt x="12" y="67"/>
                    <a:pt x="13" y="67"/>
                    <a:pt x="14" y="68"/>
                  </a:cubicBezTo>
                  <a:cubicBezTo>
                    <a:pt x="15" y="69"/>
                    <a:pt x="16" y="70"/>
                    <a:pt x="16" y="71"/>
                  </a:cubicBezTo>
                  <a:cubicBezTo>
                    <a:pt x="17" y="72"/>
                    <a:pt x="17" y="73"/>
                    <a:pt x="17" y="74"/>
                  </a:cubicBezTo>
                  <a:cubicBezTo>
                    <a:pt x="18" y="72"/>
                    <a:pt x="18" y="70"/>
                    <a:pt x="19" y="68"/>
                  </a:cubicBezTo>
                  <a:cubicBezTo>
                    <a:pt x="17" y="67"/>
                    <a:pt x="15" y="66"/>
                    <a:pt x="14" y="63"/>
                  </a:cubicBezTo>
                  <a:cubicBezTo>
                    <a:pt x="13" y="62"/>
                    <a:pt x="13" y="61"/>
                    <a:pt x="13" y="59"/>
                  </a:cubicBezTo>
                  <a:cubicBezTo>
                    <a:pt x="13" y="59"/>
                    <a:pt x="13" y="58"/>
                    <a:pt x="13" y="58"/>
                  </a:cubicBezTo>
                  <a:cubicBezTo>
                    <a:pt x="14" y="58"/>
                    <a:pt x="14" y="57"/>
                    <a:pt x="14" y="57"/>
                  </a:cubicBezTo>
                  <a:cubicBezTo>
                    <a:pt x="14" y="56"/>
                    <a:pt x="14" y="56"/>
                    <a:pt x="15" y="55"/>
                  </a:cubicBezTo>
                  <a:cubicBezTo>
                    <a:pt x="16" y="56"/>
                    <a:pt x="17" y="57"/>
                    <a:pt x="18" y="58"/>
                  </a:cubicBezTo>
                  <a:cubicBezTo>
                    <a:pt x="18" y="59"/>
                    <a:pt x="19" y="60"/>
                    <a:pt x="19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1" y="62"/>
                    <a:pt x="21" y="60"/>
                    <a:pt x="22" y="58"/>
                  </a:cubicBezTo>
                  <a:cubicBezTo>
                    <a:pt x="21" y="58"/>
                    <a:pt x="20" y="57"/>
                    <a:pt x="20" y="56"/>
                  </a:cubicBezTo>
                  <a:cubicBezTo>
                    <a:pt x="19" y="56"/>
                    <a:pt x="19" y="55"/>
                    <a:pt x="19" y="55"/>
                  </a:cubicBezTo>
                  <a:cubicBezTo>
                    <a:pt x="18" y="54"/>
                    <a:pt x="18" y="54"/>
                    <a:pt x="18" y="53"/>
                  </a:cubicBezTo>
                  <a:cubicBezTo>
                    <a:pt x="18" y="51"/>
                    <a:pt x="18" y="50"/>
                    <a:pt x="18" y="49"/>
                  </a:cubicBezTo>
                  <a:cubicBezTo>
                    <a:pt x="19" y="47"/>
                    <a:pt x="19" y="46"/>
                    <a:pt x="20" y="45"/>
                  </a:cubicBezTo>
                  <a:cubicBezTo>
                    <a:pt x="22" y="46"/>
                    <a:pt x="24" y="49"/>
                    <a:pt x="24" y="51"/>
                  </a:cubicBezTo>
                  <a:cubicBezTo>
                    <a:pt x="24" y="52"/>
                    <a:pt x="24" y="53"/>
                    <a:pt x="24" y="53"/>
                  </a:cubicBezTo>
                  <a:cubicBezTo>
                    <a:pt x="24" y="54"/>
                    <a:pt x="24" y="54"/>
                    <a:pt x="24" y="55"/>
                  </a:cubicBezTo>
                  <a:cubicBezTo>
                    <a:pt x="25" y="53"/>
                    <a:pt x="26" y="51"/>
                    <a:pt x="27" y="49"/>
                  </a:cubicBezTo>
                  <a:cubicBezTo>
                    <a:pt x="26" y="49"/>
                    <a:pt x="26" y="48"/>
                    <a:pt x="25" y="47"/>
                  </a:cubicBezTo>
                  <a:cubicBezTo>
                    <a:pt x="24" y="46"/>
                    <a:pt x="24" y="45"/>
                    <a:pt x="24" y="43"/>
                  </a:cubicBezTo>
                  <a:cubicBezTo>
                    <a:pt x="24" y="42"/>
                    <a:pt x="24" y="42"/>
                    <a:pt x="24" y="41"/>
                  </a:cubicBezTo>
                  <a:cubicBezTo>
                    <a:pt x="24" y="40"/>
                    <a:pt x="24" y="40"/>
                    <a:pt x="25" y="39"/>
                  </a:cubicBezTo>
                  <a:cubicBezTo>
                    <a:pt x="25" y="38"/>
                    <a:pt x="25" y="38"/>
                    <a:pt x="26" y="37"/>
                  </a:cubicBezTo>
                  <a:cubicBezTo>
                    <a:pt x="26" y="37"/>
                    <a:pt x="26" y="37"/>
                    <a:pt x="26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6"/>
                    <a:pt x="29" y="37"/>
                    <a:pt x="29" y="39"/>
                  </a:cubicBezTo>
                  <a:cubicBezTo>
                    <a:pt x="30" y="40"/>
                    <a:pt x="30" y="41"/>
                    <a:pt x="30" y="43"/>
                  </a:cubicBezTo>
                  <a:cubicBezTo>
                    <a:pt x="30" y="44"/>
                    <a:pt x="30" y="45"/>
                    <a:pt x="30" y="46"/>
                  </a:cubicBezTo>
                  <a:cubicBezTo>
                    <a:pt x="31" y="44"/>
                    <a:pt x="32" y="42"/>
                    <a:pt x="33" y="41"/>
                  </a:cubicBezTo>
                  <a:cubicBezTo>
                    <a:pt x="32" y="39"/>
                    <a:pt x="31" y="37"/>
                    <a:pt x="31" y="34"/>
                  </a:cubicBezTo>
                  <a:cubicBezTo>
                    <a:pt x="31" y="33"/>
                    <a:pt x="32" y="32"/>
                    <a:pt x="32" y="30"/>
                  </a:cubicBezTo>
                  <a:cubicBezTo>
                    <a:pt x="33" y="30"/>
                    <a:pt x="33" y="30"/>
                    <a:pt x="33" y="29"/>
                  </a:cubicBezTo>
                  <a:cubicBezTo>
                    <a:pt x="33" y="29"/>
                    <a:pt x="33" y="29"/>
                    <a:pt x="34" y="29"/>
                  </a:cubicBezTo>
                  <a:cubicBezTo>
                    <a:pt x="34" y="28"/>
                    <a:pt x="35" y="28"/>
                    <a:pt x="35" y="27"/>
                  </a:cubicBezTo>
                  <a:cubicBezTo>
                    <a:pt x="36" y="28"/>
                    <a:pt x="37" y="29"/>
                    <a:pt x="37" y="31"/>
                  </a:cubicBezTo>
                  <a:cubicBezTo>
                    <a:pt x="37" y="31"/>
                    <a:pt x="37" y="32"/>
                    <a:pt x="37" y="33"/>
                  </a:cubicBezTo>
                  <a:cubicBezTo>
                    <a:pt x="37" y="33"/>
                    <a:pt x="37" y="34"/>
                    <a:pt x="37" y="35"/>
                  </a:cubicBezTo>
                  <a:cubicBezTo>
                    <a:pt x="37" y="36"/>
                    <a:pt x="37" y="37"/>
                    <a:pt x="36" y="38"/>
                  </a:cubicBezTo>
                  <a:cubicBezTo>
                    <a:pt x="38" y="36"/>
                    <a:pt x="39" y="35"/>
                    <a:pt x="41" y="34"/>
                  </a:cubicBezTo>
                  <a:cubicBezTo>
                    <a:pt x="40" y="33"/>
                    <a:pt x="40" y="32"/>
                    <a:pt x="39" y="31"/>
                  </a:cubicBezTo>
                  <a:cubicBezTo>
                    <a:pt x="39" y="29"/>
                    <a:pt x="39" y="28"/>
                    <a:pt x="39" y="27"/>
                  </a:cubicBezTo>
                  <a:cubicBezTo>
                    <a:pt x="40" y="26"/>
                    <a:pt x="40" y="25"/>
                    <a:pt x="40" y="25"/>
                  </a:cubicBezTo>
                  <a:cubicBezTo>
                    <a:pt x="40" y="24"/>
                    <a:pt x="41" y="23"/>
                    <a:pt x="41" y="23"/>
                  </a:cubicBezTo>
                  <a:cubicBezTo>
                    <a:pt x="42" y="22"/>
                    <a:pt x="43" y="21"/>
                    <a:pt x="45" y="20"/>
                  </a:cubicBezTo>
                  <a:cubicBezTo>
                    <a:pt x="46" y="23"/>
                    <a:pt x="46" y="25"/>
                    <a:pt x="45" y="28"/>
                  </a:cubicBezTo>
                  <a:cubicBezTo>
                    <a:pt x="45" y="29"/>
                    <a:pt x="45" y="30"/>
                    <a:pt x="44" y="31"/>
                  </a:cubicBezTo>
                  <a:cubicBezTo>
                    <a:pt x="45" y="30"/>
                    <a:pt x="46" y="29"/>
                    <a:pt x="47" y="29"/>
                  </a:cubicBezTo>
                  <a:cubicBezTo>
                    <a:pt x="47" y="28"/>
                    <a:pt x="47" y="28"/>
                    <a:pt x="48" y="27"/>
                  </a:cubicBezTo>
                  <a:cubicBezTo>
                    <a:pt x="48" y="26"/>
                    <a:pt x="49" y="25"/>
                    <a:pt x="50" y="24"/>
                  </a:cubicBezTo>
                  <a:cubicBezTo>
                    <a:pt x="51" y="24"/>
                    <a:pt x="52" y="23"/>
                    <a:pt x="52" y="23"/>
                  </a:cubicBezTo>
                  <a:cubicBezTo>
                    <a:pt x="53" y="23"/>
                    <a:pt x="54" y="23"/>
                    <a:pt x="54" y="23"/>
                  </a:cubicBezTo>
                  <a:cubicBezTo>
                    <a:pt x="56" y="22"/>
                    <a:pt x="57" y="23"/>
                    <a:pt x="58" y="23"/>
                  </a:cubicBezTo>
                  <a:cubicBezTo>
                    <a:pt x="58" y="25"/>
                    <a:pt x="56" y="28"/>
                    <a:pt x="54" y="29"/>
                  </a:cubicBezTo>
                  <a:cubicBezTo>
                    <a:pt x="53" y="30"/>
                    <a:pt x="52" y="30"/>
                    <a:pt x="50" y="30"/>
                  </a:cubicBezTo>
                  <a:cubicBezTo>
                    <a:pt x="50" y="31"/>
                    <a:pt x="49" y="31"/>
                    <a:pt x="48" y="31"/>
                  </a:cubicBezTo>
                  <a:cubicBezTo>
                    <a:pt x="48" y="31"/>
                    <a:pt x="48" y="31"/>
                    <a:pt x="47" y="31"/>
                  </a:cubicBezTo>
                  <a:cubicBezTo>
                    <a:pt x="46" y="31"/>
                    <a:pt x="45" y="32"/>
                    <a:pt x="43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5" y="33"/>
                    <a:pt x="45" y="32"/>
                    <a:pt x="46" y="32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50" y="32"/>
                    <a:pt x="52" y="34"/>
                    <a:pt x="53" y="36"/>
                  </a:cubicBezTo>
                  <a:cubicBezTo>
                    <a:pt x="53" y="36"/>
                    <a:pt x="52" y="37"/>
                    <a:pt x="51" y="37"/>
                  </a:cubicBezTo>
                  <a:cubicBezTo>
                    <a:pt x="50" y="37"/>
                    <a:pt x="49" y="38"/>
                    <a:pt x="48" y="38"/>
                  </a:cubicBezTo>
                  <a:cubicBezTo>
                    <a:pt x="47" y="37"/>
                    <a:pt x="47" y="37"/>
                    <a:pt x="46" y="37"/>
                  </a:cubicBezTo>
                  <a:cubicBezTo>
                    <a:pt x="45" y="37"/>
                    <a:pt x="45" y="37"/>
                    <a:pt x="44" y="37"/>
                  </a:cubicBezTo>
                  <a:cubicBezTo>
                    <a:pt x="43" y="36"/>
                    <a:pt x="42" y="36"/>
                    <a:pt x="42" y="35"/>
                  </a:cubicBezTo>
                  <a:cubicBezTo>
                    <a:pt x="40" y="37"/>
                    <a:pt x="38" y="38"/>
                    <a:pt x="36" y="41"/>
                  </a:cubicBezTo>
                  <a:cubicBezTo>
                    <a:pt x="36" y="40"/>
                    <a:pt x="36" y="40"/>
                    <a:pt x="37" y="40"/>
                  </a:cubicBezTo>
                  <a:cubicBezTo>
                    <a:pt x="38" y="39"/>
                    <a:pt x="39" y="39"/>
                    <a:pt x="40" y="39"/>
                  </a:cubicBezTo>
                  <a:cubicBezTo>
                    <a:pt x="41" y="39"/>
                    <a:pt x="41" y="39"/>
                    <a:pt x="42" y="39"/>
                  </a:cubicBezTo>
                  <a:cubicBezTo>
                    <a:pt x="42" y="39"/>
                    <a:pt x="43" y="39"/>
                    <a:pt x="43" y="39"/>
                  </a:cubicBezTo>
                  <a:cubicBezTo>
                    <a:pt x="45" y="40"/>
                    <a:pt x="45" y="40"/>
                    <a:pt x="46" y="41"/>
                  </a:cubicBezTo>
                  <a:cubicBezTo>
                    <a:pt x="46" y="41"/>
                    <a:pt x="46" y="42"/>
                    <a:pt x="45" y="42"/>
                  </a:cubicBezTo>
                  <a:cubicBezTo>
                    <a:pt x="45" y="42"/>
                    <a:pt x="44" y="43"/>
                    <a:pt x="44" y="43"/>
                  </a:cubicBezTo>
                  <a:cubicBezTo>
                    <a:pt x="43" y="43"/>
                    <a:pt x="42" y="44"/>
                    <a:pt x="41" y="44"/>
                  </a:cubicBezTo>
                  <a:cubicBezTo>
                    <a:pt x="39" y="44"/>
                    <a:pt x="36" y="43"/>
                    <a:pt x="34" y="42"/>
                  </a:cubicBezTo>
                  <a:cubicBezTo>
                    <a:pt x="33" y="44"/>
                    <a:pt x="31" y="46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7"/>
                    <a:pt x="31" y="47"/>
                    <a:pt x="32" y="47"/>
                  </a:cubicBezTo>
                  <a:cubicBezTo>
                    <a:pt x="32" y="46"/>
                    <a:pt x="33" y="46"/>
                    <a:pt x="34" y="46"/>
                  </a:cubicBezTo>
                  <a:cubicBezTo>
                    <a:pt x="36" y="46"/>
                    <a:pt x="38" y="46"/>
                    <a:pt x="40" y="48"/>
                  </a:cubicBezTo>
                  <a:cubicBezTo>
                    <a:pt x="39" y="48"/>
                    <a:pt x="39" y="49"/>
                    <a:pt x="38" y="50"/>
                  </a:cubicBezTo>
                  <a:cubicBezTo>
                    <a:pt x="38" y="50"/>
                    <a:pt x="37" y="50"/>
                    <a:pt x="37" y="51"/>
                  </a:cubicBezTo>
                  <a:cubicBezTo>
                    <a:pt x="36" y="51"/>
                    <a:pt x="36" y="51"/>
                    <a:pt x="35" y="51"/>
                  </a:cubicBezTo>
                  <a:cubicBezTo>
                    <a:pt x="34" y="51"/>
                    <a:pt x="33" y="51"/>
                    <a:pt x="32" y="51"/>
                  </a:cubicBezTo>
                  <a:cubicBezTo>
                    <a:pt x="30" y="51"/>
                    <a:pt x="29" y="51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2"/>
                    <a:pt x="26" y="55"/>
                    <a:pt x="24" y="57"/>
                  </a:cubicBezTo>
                  <a:cubicBezTo>
                    <a:pt x="25" y="56"/>
                    <a:pt x="27" y="55"/>
                    <a:pt x="28" y="54"/>
                  </a:cubicBezTo>
                  <a:cubicBezTo>
                    <a:pt x="30" y="54"/>
                    <a:pt x="33" y="54"/>
                    <a:pt x="35" y="55"/>
                  </a:cubicBezTo>
                  <a:cubicBezTo>
                    <a:pt x="34" y="56"/>
                    <a:pt x="34" y="57"/>
                    <a:pt x="33" y="57"/>
                  </a:cubicBezTo>
                  <a:cubicBezTo>
                    <a:pt x="32" y="58"/>
                    <a:pt x="31" y="59"/>
                    <a:pt x="30" y="59"/>
                  </a:cubicBezTo>
                  <a:cubicBezTo>
                    <a:pt x="29" y="60"/>
                    <a:pt x="28" y="60"/>
                    <a:pt x="27" y="60"/>
                  </a:cubicBezTo>
                  <a:cubicBezTo>
                    <a:pt x="26" y="60"/>
                    <a:pt x="25" y="60"/>
                    <a:pt x="24" y="59"/>
                  </a:cubicBezTo>
                  <a:cubicBezTo>
                    <a:pt x="23" y="62"/>
                    <a:pt x="22" y="64"/>
                    <a:pt x="21" y="67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26" y="62"/>
                    <a:pt x="28" y="62"/>
                    <a:pt x="30" y="63"/>
                  </a:cubicBezTo>
                  <a:cubicBezTo>
                    <a:pt x="30" y="63"/>
                    <a:pt x="30" y="64"/>
                    <a:pt x="30" y="64"/>
                  </a:cubicBezTo>
                  <a:cubicBezTo>
                    <a:pt x="30" y="65"/>
                    <a:pt x="29" y="65"/>
                    <a:pt x="29" y="66"/>
                  </a:cubicBezTo>
                  <a:cubicBezTo>
                    <a:pt x="29" y="66"/>
                    <a:pt x="29" y="66"/>
                    <a:pt x="28" y="67"/>
                  </a:cubicBezTo>
                  <a:cubicBezTo>
                    <a:pt x="28" y="67"/>
                    <a:pt x="27" y="67"/>
                    <a:pt x="27" y="68"/>
                  </a:cubicBezTo>
                  <a:cubicBezTo>
                    <a:pt x="25" y="69"/>
                    <a:pt x="22" y="69"/>
                    <a:pt x="20" y="69"/>
                  </a:cubicBezTo>
                  <a:cubicBezTo>
                    <a:pt x="19" y="71"/>
                    <a:pt x="19" y="74"/>
                    <a:pt x="19" y="77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5"/>
                    <a:pt x="19" y="75"/>
                    <a:pt x="20" y="74"/>
                  </a:cubicBezTo>
                  <a:cubicBezTo>
                    <a:pt x="20" y="74"/>
                    <a:pt x="21" y="73"/>
                    <a:pt x="21" y="73"/>
                  </a:cubicBezTo>
                  <a:cubicBezTo>
                    <a:pt x="23" y="71"/>
                    <a:pt x="25" y="71"/>
                    <a:pt x="27" y="72"/>
                  </a:cubicBezTo>
                  <a:cubicBezTo>
                    <a:pt x="27" y="74"/>
                    <a:pt x="26" y="75"/>
                    <a:pt x="25" y="77"/>
                  </a:cubicBezTo>
                  <a:cubicBezTo>
                    <a:pt x="23" y="78"/>
                    <a:pt x="20" y="79"/>
                    <a:pt x="18" y="79"/>
                  </a:cubicBezTo>
                  <a:cubicBezTo>
                    <a:pt x="18" y="81"/>
                    <a:pt x="18" y="84"/>
                    <a:pt x="18" y="87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8" y="85"/>
                    <a:pt x="19" y="84"/>
                    <a:pt x="20" y="83"/>
                  </a:cubicBezTo>
                  <a:cubicBezTo>
                    <a:pt x="21" y="81"/>
                    <a:pt x="24" y="80"/>
                    <a:pt x="26" y="80"/>
                  </a:cubicBezTo>
                  <a:cubicBezTo>
                    <a:pt x="26" y="81"/>
                    <a:pt x="26" y="82"/>
                    <a:pt x="25" y="83"/>
                  </a:cubicBezTo>
                  <a:cubicBezTo>
                    <a:pt x="25" y="84"/>
                    <a:pt x="24" y="85"/>
                    <a:pt x="24" y="86"/>
                  </a:cubicBezTo>
                  <a:cubicBezTo>
                    <a:pt x="22" y="88"/>
                    <a:pt x="20" y="89"/>
                    <a:pt x="18" y="89"/>
                  </a:cubicBezTo>
                  <a:cubicBezTo>
                    <a:pt x="18" y="92"/>
                    <a:pt x="18" y="94"/>
                    <a:pt x="18" y="97"/>
                  </a:cubicBezTo>
                  <a:cubicBezTo>
                    <a:pt x="18" y="97"/>
                    <a:pt x="18" y="96"/>
                    <a:pt x="18" y="96"/>
                  </a:cubicBezTo>
                  <a:cubicBezTo>
                    <a:pt x="18" y="95"/>
                    <a:pt x="19" y="95"/>
                    <a:pt x="19" y="94"/>
                  </a:cubicBezTo>
                  <a:cubicBezTo>
                    <a:pt x="19" y="94"/>
                    <a:pt x="19" y="93"/>
                    <a:pt x="20" y="93"/>
                  </a:cubicBezTo>
                  <a:cubicBezTo>
                    <a:pt x="20" y="92"/>
                    <a:pt x="21" y="91"/>
                    <a:pt x="22" y="90"/>
                  </a:cubicBezTo>
                  <a:cubicBezTo>
                    <a:pt x="23" y="90"/>
                    <a:pt x="24" y="90"/>
                    <a:pt x="25" y="89"/>
                  </a:cubicBezTo>
                  <a:cubicBezTo>
                    <a:pt x="26" y="90"/>
                    <a:pt x="26" y="91"/>
                    <a:pt x="25" y="92"/>
                  </a:cubicBezTo>
                  <a:cubicBezTo>
                    <a:pt x="25" y="93"/>
                    <a:pt x="25" y="94"/>
                    <a:pt x="24" y="95"/>
                  </a:cubicBezTo>
                  <a:cubicBezTo>
                    <a:pt x="23" y="97"/>
                    <a:pt x="21" y="99"/>
                    <a:pt x="19" y="99"/>
                  </a:cubicBezTo>
                  <a:cubicBezTo>
                    <a:pt x="19" y="102"/>
                    <a:pt x="20" y="104"/>
                    <a:pt x="20" y="107"/>
                  </a:cubicBezTo>
                  <a:cubicBezTo>
                    <a:pt x="20" y="107"/>
                    <a:pt x="20" y="106"/>
                    <a:pt x="20" y="106"/>
                  </a:cubicBezTo>
                  <a:cubicBezTo>
                    <a:pt x="20" y="105"/>
                    <a:pt x="20" y="105"/>
                    <a:pt x="20" y="104"/>
                  </a:cubicBezTo>
                  <a:cubicBezTo>
                    <a:pt x="21" y="104"/>
                    <a:pt x="21" y="103"/>
                    <a:pt x="21" y="102"/>
                  </a:cubicBezTo>
                  <a:cubicBezTo>
                    <a:pt x="22" y="101"/>
                    <a:pt x="22" y="101"/>
                    <a:pt x="23" y="100"/>
                  </a:cubicBezTo>
                  <a:cubicBezTo>
                    <a:pt x="24" y="99"/>
                    <a:pt x="25" y="99"/>
                    <a:pt x="26" y="98"/>
                  </a:cubicBezTo>
                  <a:cubicBezTo>
                    <a:pt x="27" y="99"/>
                    <a:pt x="27" y="100"/>
                    <a:pt x="27" y="101"/>
                  </a:cubicBezTo>
                  <a:cubicBezTo>
                    <a:pt x="27" y="102"/>
                    <a:pt x="26" y="103"/>
                    <a:pt x="26" y="105"/>
                  </a:cubicBezTo>
                  <a:cubicBezTo>
                    <a:pt x="26" y="105"/>
                    <a:pt x="25" y="106"/>
                    <a:pt x="25" y="106"/>
                  </a:cubicBezTo>
                  <a:cubicBezTo>
                    <a:pt x="25" y="106"/>
                    <a:pt x="24" y="107"/>
                    <a:pt x="24" y="107"/>
                  </a:cubicBezTo>
                  <a:cubicBezTo>
                    <a:pt x="23" y="108"/>
                    <a:pt x="22" y="109"/>
                    <a:pt x="21" y="109"/>
                  </a:cubicBezTo>
                  <a:cubicBezTo>
                    <a:pt x="21" y="109"/>
                    <a:pt x="21" y="109"/>
                    <a:pt x="21" y="108"/>
                  </a:cubicBezTo>
                  <a:cubicBezTo>
                    <a:pt x="22" y="111"/>
                    <a:pt x="23" y="114"/>
                    <a:pt x="24" y="117"/>
                  </a:cubicBezTo>
                  <a:cubicBezTo>
                    <a:pt x="24" y="116"/>
                    <a:pt x="24" y="116"/>
                    <a:pt x="24" y="115"/>
                  </a:cubicBezTo>
                  <a:cubicBezTo>
                    <a:pt x="24" y="114"/>
                    <a:pt x="24" y="113"/>
                    <a:pt x="24" y="112"/>
                  </a:cubicBezTo>
                  <a:cubicBezTo>
                    <a:pt x="24" y="111"/>
                    <a:pt x="25" y="110"/>
                    <a:pt x="26" y="109"/>
                  </a:cubicBezTo>
                  <a:cubicBezTo>
                    <a:pt x="27" y="108"/>
                    <a:pt x="28" y="108"/>
                    <a:pt x="29" y="107"/>
                  </a:cubicBezTo>
                  <a:cubicBezTo>
                    <a:pt x="30" y="109"/>
                    <a:pt x="30" y="111"/>
                    <a:pt x="29" y="113"/>
                  </a:cubicBezTo>
                  <a:cubicBezTo>
                    <a:pt x="29" y="114"/>
                    <a:pt x="28" y="115"/>
                    <a:pt x="27" y="116"/>
                  </a:cubicBezTo>
                  <a:cubicBezTo>
                    <a:pt x="27" y="117"/>
                    <a:pt x="26" y="118"/>
                    <a:pt x="25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6" y="121"/>
                    <a:pt x="27" y="123"/>
                    <a:pt x="29" y="126"/>
                  </a:cubicBezTo>
                  <a:cubicBezTo>
                    <a:pt x="29" y="125"/>
                    <a:pt x="29" y="125"/>
                    <a:pt x="28" y="124"/>
                  </a:cubicBezTo>
                  <a:cubicBezTo>
                    <a:pt x="28" y="123"/>
                    <a:pt x="28" y="122"/>
                    <a:pt x="28" y="121"/>
                  </a:cubicBezTo>
                  <a:cubicBezTo>
                    <a:pt x="29" y="119"/>
                    <a:pt x="30" y="117"/>
                    <a:pt x="32" y="116"/>
                  </a:cubicBezTo>
                  <a:cubicBezTo>
                    <a:pt x="33" y="116"/>
                    <a:pt x="33" y="117"/>
                    <a:pt x="33" y="118"/>
                  </a:cubicBezTo>
                  <a:cubicBezTo>
                    <a:pt x="34" y="119"/>
                    <a:pt x="34" y="120"/>
                    <a:pt x="33" y="122"/>
                  </a:cubicBezTo>
                  <a:cubicBezTo>
                    <a:pt x="33" y="124"/>
                    <a:pt x="32" y="126"/>
                    <a:pt x="30" y="127"/>
                  </a:cubicBezTo>
                  <a:cubicBezTo>
                    <a:pt x="32" y="129"/>
                    <a:pt x="33" y="132"/>
                    <a:pt x="35" y="134"/>
                  </a:cubicBezTo>
                  <a:cubicBezTo>
                    <a:pt x="35" y="133"/>
                    <a:pt x="35" y="133"/>
                    <a:pt x="34" y="133"/>
                  </a:cubicBezTo>
                  <a:cubicBezTo>
                    <a:pt x="34" y="132"/>
                    <a:pt x="34" y="130"/>
                    <a:pt x="34" y="129"/>
                  </a:cubicBezTo>
                  <a:cubicBezTo>
                    <a:pt x="34" y="127"/>
                    <a:pt x="35" y="125"/>
                    <a:pt x="37" y="123"/>
                  </a:cubicBezTo>
                  <a:cubicBezTo>
                    <a:pt x="38" y="124"/>
                    <a:pt x="38" y="125"/>
                    <a:pt x="38" y="126"/>
                  </a:cubicBezTo>
                  <a:cubicBezTo>
                    <a:pt x="39" y="127"/>
                    <a:pt x="39" y="128"/>
                    <a:pt x="39" y="129"/>
                  </a:cubicBezTo>
                  <a:cubicBezTo>
                    <a:pt x="39" y="131"/>
                    <a:pt x="38" y="133"/>
                    <a:pt x="37" y="135"/>
                  </a:cubicBezTo>
                  <a:cubicBezTo>
                    <a:pt x="38" y="136"/>
                    <a:pt x="39" y="137"/>
                    <a:pt x="40" y="138"/>
                  </a:cubicBezTo>
                  <a:cubicBezTo>
                    <a:pt x="40" y="139"/>
                    <a:pt x="40" y="139"/>
                    <a:pt x="40" y="139"/>
                  </a:cubicBezTo>
                  <a:moveTo>
                    <a:pt x="45" y="147"/>
                  </a:moveTo>
                  <a:cubicBezTo>
                    <a:pt x="45" y="146"/>
                    <a:pt x="45" y="146"/>
                    <a:pt x="45" y="146"/>
                  </a:cubicBezTo>
                  <a:cubicBezTo>
                    <a:pt x="46" y="146"/>
                    <a:pt x="46" y="145"/>
                    <a:pt x="46" y="144"/>
                  </a:cubicBezTo>
                  <a:cubicBezTo>
                    <a:pt x="46" y="143"/>
                    <a:pt x="46" y="142"/>
                    <a:pt x="45" y="141"/>
                  </a:cubicBezTo>
                  <a:cubicBezTo>
                    <a:pt x="46" y="140"/>
                    <a:pt x="46" y="139"/>
                    <a:pt x="46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48" y="137"/>
                    <a:pt x="48" y="137"/>
                    <a:pt x="48" y="137"/>
                  </a:cubicBezTo>
                  <a:cubicBezTo>
                    <a:pt x="48" y="139"/>
                    <a:pt x="47" y="140"/>
                    <a:pt x="47" y="141"/>
                  </a:cubicBezTo>
                  <a:cubicBezTo>
                    <a:pt x="47" y="142"/>
                    <a:pt x="48" y="143"/>
                    <a:pt x="48" y="144"/>
                  </a:cubicBezTo>
                  <a:cubicBezTo>
                    <a:pt x="48" y="146"/>
                    <a:pt x="47" y="147"/>
                    <a:pt x="45" y="147"/>
                  </a:cubicBezTo>
                  <a:moveTo>
                    <a:pt x="49" y="149"/>
                  </a:moveTo>
                  <a:cubicBezTo>
                    <a:pt x="49" y="140"/>
                    <a:pt x="49" y="140"/>
                    <a:pt x="49" y="140"/>
                  </a:cubicBezTo>
                  <a:cubicBezTo>
                    <a:pt x="49" y="141"/>
                    <a:pt x="48" y="141"/>
                    <a:pt x="48" y="142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49" y="139"/>
                    <a:pt x="50" y="138"/>
                    <a:pt x="50" y="136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51" y="137"/>
                    <a:pt x="51" y="138"/>
                    <a:pt x="50" y="138"/>
                  </a:cubicBezTo>
                  <a:cubicBezTo>
                    <a:pt x="50" y="149"/>
                    <a:pt x="50" y="149"/>
                    <a:pt x="50" y="149"/>
                  </a:cubicBezTo>
                  <a:lnTo>
                    <a:pt x="49" y="149"/>
                  </a:lnTo>
                  <a:close/>
                  <a:moveTo>
                    <a:pt x="51" y="141"/>
                  </a:moveTo>
                  <a:cubicBezTo>
                    <a:pt x="53" y="141"/>
                    <a:pt x="53" y="141"/>
                    <a:pt x="53" y="141"/>
                  </a:cubicBezTo>
                  <a:cubicBezTo>
                    <a:pt x="53" y="142"/>
                    <a:pt x="53" y="143"/>
                    <a:pt x="53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3"/>
                    <a:pt x="51" y="142"/>
                    <a:pt x="51" y="141"/>
                  </a:cubicBezTo>
                  <a:moveTo>
                    <a:pt x="57" y="139"/>
                  </a:moveTo>
                  <a:cubicBezTo>
                    <a:pt x="56" y="139"/>
                    <a:pt x="56" y="139"/>
                    <a:pt x="56" y="139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6" y="149"/>
                    <a:pt x="55" y="149"/>
                    <a:pt x="54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3" y="148"/>
                    <a:pt x="53" y="148"/>
                    <a:pt x="53" y="148"/>
                  </a:cubicBezTo>
                  <a:cubicBezTo>
                    <a:pt x="54" y="148"/>
                    <a:pt x="54" y="148"/>
                    <a:pt x="54" y="147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38"/>
                    <a:pt x="51" y="138"/>
                    <a:pt x="51" y="138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57" y="138"/>
                    <a:pt x="57" y="138"/>
                    <a:pt x="57" y="138"/>
                  </a:cubicBezTo>
                  <a:lnTo>
                    <a:pt x="57" y="139"/>
                  </a:lnTo>
                  <a:close/>
                  <a:moveTo>
                    <a:pt x="61" y="144"/>
                  </a:moveTo>
                  <a:cubicBezTo>
                    <a:pt x="61" y="146"/>
                    <a:pt x="60" y="148"/>
                    <a:pt x="58" y="149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59" y="146"/>
                    <a:pt x="59" y="146"/>
                    <a:pt x="59" y="144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71" y="136"/>
                    <a:pt x="71" y="136"/>
                    <a:pt x="71" y="136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8"/>
                    <a:pt x="71" y="139"/>
                    <a:pt x="69" y="139"/>
                  </a:cubicBezTo>
                  <a:cubicBezTo>
                    <a:pt x="61" y="139"/>
                    <a:pt x="61" y="139"/>
                    <a:pt x="61" y="139"/>
                  </a:cubicBezTo>
                  <a:lnTo>
                    <a:pt x="61" y="144"/>
                  </a:lnTo>
                  <a:close/>
                  <a:moveTo>
                    <a:pt x="70" y="149"/>
                  </a:moveTo>
                  <a:cubicBezTo>
                    <a:pt x="68" y="149"/>
                    <a:pt x="68" y="149"/>
                    <a:pt x="68" y="149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70" y="148"/>
                    <a:pt x="70" y="148"/>
                    <a:pt x="70" y="147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67" y="145"/>
                    <a:pt x="67" y="145"/>
                    <a:pt x="67" y="145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7" y="146"/>
                    <a:pt x="68" y="146"/>
                    <a:pt x="68" y="146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7"/>
                    <a:pt x="69" y="148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7" y="147"/>
                    <a:pt x="66" y="148"/>
                    <a:pt x="64" y="14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64" y="147"/>
                    <a:pt x="64" y="147"/>
                    <a:pt x="65" y="147"/>
                  </a:cubicBezTo>
                  <a:cubicBezTo>
                    <a:pt x="65" y="145"/>
                    <a:pt x="65" y="145"/>
                    <a:pt x="65" y="145"/>
                  </a:cubicBezTo>
                  <a:cubicBezTo>
                    <a:pt x="63" y="145"/>
                    <a:pt x="63" y="145"/>
                    <a:pt x="63" y="145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62" y="141"/>
                    <a:pt x="62" y="141"/>
                    <a:pt x="62" y="141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1" y="141"/>
                    <a:pt x="61" y="141"/>
                    <a:pt x="61" y="141"/>
                  </a:cubicBezTo>
                  <a:cubicBezTo>
                    <a:pt x="61" y="140"/>
                    <a:pt x="61" y="140"/>
                    <a:pt x="61" y="140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8" y="140"/>
                    <a:pt x="70" y="140"/>
                    <a:pt x="71" y="139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0" y="140"/>
                    <a:pt x="68" y="141"/>
                    <a:pt x="67" y="141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3"/>
                    <a:pt x="70" y="144"/>
                    <a:pt x="69" y="144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71" y="144"/>
                    <a:pt x="71" y="144"/>
                    <a:pt x="71" y="144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8"/>
                    <a:pt x="71" y="149"/>
                    <a:pt x="70" y="149"/>
                  </a:cubicBezTo>
                  <a:moveTo>
                    <a:pt x="76" y="164"/>
                  </a:moveTo>
                  <a:cubicBezTo>
                    <a:pt x="74" y="164"/>
                    <a:pt x="74" y="164"/>
                    <a:pt x="74" y="164"/>
                  </a:cubicBezTo>
                  <a:cubicBezTo>
                    <a:pt x="74" y="157"/>
                    <a:pt x="74" y="157"/>
                    <a:pt x="74" y="157"/>
                  </a:cubicBezTo>
                  <a:cubicBezTo>
                    <a:pt x="73" y="158"/>
                    <a:pt x="72" y="158"/>
                    <a:pt x="71" y="159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3" y="156"/>
                    <a:pt x="74" y="155"/>
                    <a:pt x="74" y="154"/>
                  </a:cubicBezTo>
                  <a:cubicBezTo>
                    <a:pt x="76" y="154"/>
                    <a:pt x="76" y="154"/>
                    <a:pt x="76" y="154"/>
                  </a:cubicBezTo>
                  <a:lnTo>
                    <a:pt x="76" y="164"/>
                  </a:lnTo>
                  <a:close/>
                  <a:moveTo>
                    <a:pt x="78" y="148"/>
                  </a:moveTo>
                  <a:cubicBezTo>
                    <a:pt x="78" y="149"/>
                    <a:pt x="78" y="149"/>
                    <a:pt x="76" y="149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7" y="148"/>
                    <a:pt x="77" y="148"/>
                    <a:pt x="77" y="147"/>
                  </a:cubicBezTo>
                  <a:cubicBezTo>
                    <a:pt x="77" y="145"/>
                    <a:pt x="77" y="145"/>
                    <a:pt x="77" y="145"/>
                  </a:cubicBezTo>
                  <a:cubicBezTo>
                    <a:pt x="75" y="145"/>
                    <a:pt x="75" y="145"/>
                    <a:pt x="75" y="145"/>
                  </a:cubicBezTo>
                  <a:cubicBezTo>
                    <a:pt x="75" y="147"/>
                    <a:pt x="75" y="148"/>
                    <a:pt x="73" y="149"/>
                  </a:cubicBezTo>
                  <a:cubicBezTo>
                    <a:pt x="73" y="147"/>
                    <a:pt x="73" y="147"/>
                    <a:pt x="73" y="147"/>
                  </a:cubicBezTo>
                  <a:cubicBezTo>
                    <a:pt x="74" y="146"/>
                    <a:pt x="74" y="145"/>
                    <a:pt x="74" y="143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8" y="136"/>
                    <a:pt x="78" y="136"/>
                    <a:pt x="78" y="136"/>
                  </a:cubicBezTo>
                  <a:lnTo>
                    <a:pt x="78" y="148"/>
                  </a:lnTo>
                  <a:close/>
                  <a:moveTo>
                    <a:pt x="82" y="164"/>
                  </a:moveTo>
                  <a:cubicBezTo>
                    <a:pt x="80" y="164"/>
                    <a:pt x="79" y="164"/>
                    <a:pt x="79" y="162"/>
                  </a:cubicBezTo>
                  <a:cubicBezTo>
                    <a:pt x="81" y="162"/>
                    <a:pt x="81" y="162"/>
                    <a:pt x="81" y="162"/>
                  </a:cubicBezTo>
                  <a:cubicBezTo>
                    <a:pt x="81" y="163"/>
                    <a:pt x="81" y="163"/>
                    <a:pt x="82" y="163"/>
                  </a:cubicBezTo>
                  <a:cubicBezTo>
                    <a:pt x="83" y="163"/>
                    <a:pt x="84" y="162"/>
                    <a:pt x="84" y="160"/>
                  </a:cubicBezTo>
                  <a:cubicBezTo>
                    <a:pt x="83" y="160"/>
                    <a:pt x="83" y="161"/>
                    <a:pt x="82" y="161"/>
                  </a:cubicBezTo>
                  <a:cubicBezTo>
                    <a:pt x="80" y="161"/>
                    <a:pt x="79" y="160"/>
                    <a:pt x="79" y="158"/>
                  </a:cubicBezTo>
                  <a:cubicBezTo>
                    <a:pt x="79" y="155"/>
                    <a:pt x="80" y="154"/>
                    <a:pt x="82" y="154"/>
                  </a:cubicBezTo>
                  <a:cubicBezTo>
                    <a:pt x="84" y="154"/>
                    <a:pt x="86" y="156"/>
                    <a:pt x="86" y="159"/>
                  </a:cubicBezTo>
                  <a:cubicBezTo>
                    <a:pt x="86" y="163"/>
                    <a:pt x="84" y="164"/>
                    <a:pt x="82" y="164"/>
                  </a:cubicBezTo>
                  <a:moveTo>
                    <a:pt x="87" y="143"/>
                  </a:moveTo>
                  <a:cubicBezTo>
                    <a:pt x="87" y="145"/>
                    <a:pt x="86" y="145"/>
                    <a:pt x="85" y="145"/>
                  </a:cubicBezTo>
                  <a:cubicBezTo>
                    <a:pt x="84" y="145"/>
                    <a:pt x="84" y="145"/>
                    <a:pt x="84" y="145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79" y="145"/>
                    <a:pt x="79" y="145"/>
                    <a:pt x="79" y="145"/>
                  </a:cubicBezTo>
                  <a:cubicBezTo>
                    <a:pt x="79" y="138"/>
                    <a:pt x="79" y="138"/>
                    <a:pt x="79" y="138"/>
                  </a:cubicBezTo>
                  <a:cubicBezTo>
                    <a:pt x="82" y="138"/>
                    <a:pt x="82" y="138"/>
                    <a:pt x="82" y="138"/>
                  </a:cubicBezTo>
                  <a:cubicBezTo>
                    <a:pt x="82" y="135"/>
                    <a:pt x="82" y="135"/>
                    <a:pt x="82" y="135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4" y="138"/>
                    <a:pt x="84" y="138"/>
                    <a:pt x="84" y="138"/>
                  </a:cubicBezTo>
                  <a:cubicBezTo>
                    <a:pt x="87" y="138"/>
                    <a:pt x="87" y="138"/>
                    <a:pt x="87" y="138"/>
                  </a:cubicBezTo>
                  <a:lnTo>
                    <a:pt x="87" y="143"/>
                  </a:lnTo>
                  <a:close/>
                  <a:moveTo>
                    <a:pt x="91" y="164"/>
                  </a:moveTo>
                  <a:cubicBezTo>
                    <a:pt x="89" y="164"/>
                    <a:pt x="88" y="163"/>
                    <a:pt x="88" y="159"/>
                  </a:cubicBezTo>
                  <a:cubicBezTo>
                    <a:pt x="88" y="156"/>
                    <a:pt x="89" y="154"/>
                    <a:pt x="91" y="154"/>
                  </a:cubicBezTo>
                  <a:cubicBezTo>
                    <a:pt x="93" y="154"/>
                    <a:pt x="94" y="155"/>
                    <a:pt x="94" y="157"/>
                  </a:cubicBezTo>
                  <a:cubicBezTo>
                    <a:pt x="93" y="157"/>
                    <a:pt x="93" y="157"/>
                    <a:pt x="93" y="157"/>
                  </a:cubicBezTo>
                  <a:cubicBezTo>
                    <a:pt x="92" y="156"/>
                    <a:pt x="92" y="156"/>
                    <a:pt x="91" y="156"/>
                  </a:cubicBezTo>
                  <a:cubicBezTo>
                    <a:pt x="90" y="156"/>
                    <a:pt x="90" y="157"/>
                    <a:pt x="90" y="159"/>
                  </a:cubicBezTo>
                  <a:cubicBezTo>
                    <a:pt x="90" y="158"/>
                    <a:pt x="91" y="158"/>
                    <a:pt x="92" y="158"/>
                  </a:cubicBezTo>
                  <a:cubicBezTo>
                    <a:pt x="93" y="158"/>
                    <a:pt x="94" y="159"/>
                    <a:pt x="95" y="161"/>
                  </a:cubicBezTo>
                  <a:cubicBezTo>
                    <a:pt x="94" y="163"/>
                    <a:pt x="93" y="164"/>
                    <a:pt x="91" y="164"/>
                  </a:cubicBezTo>
                  <a:moveTo>
                    <a:pt x="88" y="140"/>
                  </a:moveTo>
                  <a:cubicBezTo>
                    <a:pt x="88" y="138"/>
                    <a:pt x="88" y="138"/>
                    <a:pt x="88" y="138"/>
                  </a:cubicBezTo>
                  <a:cubicBezTo>
                    <a:pt x="89" y="139"/>
                    <a:pt x="89" y="139"/>
                    <a:pt x="90" y="139"/>
                  </a:cubicBezTo>
                  <a:cubicBezTo>
                    <a:pt x="90" y="137"/>
                    <a:pt x="90" y="137"/>
                    <a:pt x="90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5" y="136"/>
                    <a:pt x="95" y="136"/>
                    <a:pt x="95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92" y="144"/>
                    <a:pt x="92" y="144"/>
                    <a:pt x="92" y="144"/>
                  </a:cubicBezTo>
                  <a:cubicBezTo>
                    <a:pt x="92" y="146"/>
                    <a:pt x="91" y="148"/>
                    <a:pt x="89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89" y="147"/>
                    <a:pt x="90" y="146"/>
                    <a:pt x="90" y="144"/>
                  </a:cubicBezTo>
                  <a:cubicBezTo>
                    <a:pt x="90" y="144"/>
                    <a:pt x="90" y="144"/>
                    <a:pt x="90" y="144"/>
                  </a:cubicBezTo>
                  <a:cubicBezTo>
                    <a:pt x="89" y="144"/>
                    <a:pt x="89" y="144"/>
                    <a:pt x="88" y="145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9" y="143"/>
                    <a:pt x="89" y="143"/>
                    <a:pt x="90" y="143"/>
                  </a:cubicBezTo>
                  <a:cubicBezTo>
                    <a:pt x="90" y="140"/>
                    <a:pt x="90" y="140"/>
                    <a:pt x="90" y="140"/>
                  </a:cubicBezTo>
                  <a:cubicBezTo>
                    <a:pt x="89" y="140"/>
                    <a:pt x="89" y="140"/>
                    <a:pt x="88" y="140"/>
                  </a:cubicBezTo>
                  <a:moveTo>
                    <a:pt x="100" y="143"/>
                  </a:moveTo>
                  <a:cubicBezTo>
                    <a:pt x="99" y="143"/>
                    <a:pt x="99" y="143"/>
                    <a:pt x="99" y="143"/>
                  </a:cubicBezTo>
                  <a:cubicBezTo>
                    <a:pt x="99" y="142"/>
                    <a:pt x="99" y="142"/>
                    <a:pt x="99" y="142"/>
                  </a:cubicBezTo>
                  <a:cubicBezTo>
                    <a:pt x="99" y="142"/>
                    <a:pt x="99" y="142"/>
                    <a:pt x="99" y="142"/>
                  </a:cubicBezTo>
                  <a:cubicBezTo>
                    <a:pt x="100" y="142"/>
                    <a:pt x="100" y="142"/>
                    <a:pt x="100" y="141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99" y="140"/>
                    <a:pt x="99" y="140"/>
                    <a:pt x="99" y="140"/>
                  </a:cubicBezTo>
                  <a:cubicBezTo>
                    <a:pt x="99" y="141"/>
                    <a:pt x="98" y="143"/>
                    <a:pt x="97" y="143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95" y="143"/>
                    <a:pt x="95" y="143"/>
                    <a:pt x="95" y="143"/>
                  </a:cubicBezTo>
                  <a:cubicBezTo>
                    <a:pt x="95" y="143"/>
                    <a:pt x="95" y="143"/>
                    <a:pt x="95" y="143"/>
                  </a:cubicBezTo>
                  <a:cubicBezTo>
                    <a:pt x="95" y="142"/>
                    <a:pt x="95" y="142"/>
                    <a:pt x="95" y="142"/>
                  </a:cubicBezTo>
                  <a:cubicBezTo>
                    <a:pt x="95" y="142"/>
                    <a:pt x="93" y="143"/>
                    <a:pt x="92" y="143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5" y="139"/>
                    <a:pt x="96" y="138"/>
                    <a:pt x="96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96" y="139"/>
                    <a:pt x="95" y="140"/>
                    <a:pt x="94" y="140"/>
                  </a:cubicBezTo>
                  <a:cubicBezTo>
                    <a:pt x="94" y="140"/>
                    <a:pt x="94" y="140"/>
                    <a:pt x="94" y="140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95" y="141"/>
                    <a:pt x="95" y="141"/>
                  </a:cubicBezTo>
                  <a:cubicBezTo>
                    <a:pt x="95" y="141"/>
                    <a:pt x="95" y="140"/>
                    <a:pt x="95" y="140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96" y="141"/>
                    <a:pt x="96" y="141"/>
                    <a:pt x="97" y="142"/>
                  </a:cubicBezTo>
                  <a:cubicBezTo>
                    <a:pt x="97" y="142"/>
                    <a:pt x="97" y="141"/>
                    <a:pt x="97" y="140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1" y="141"/>
                    <a:pt x="101" y="141"/>
                    <a:pt x="101" y="141"/>
                  </a:cubicBezTo>
                  <a:cubicBezTo>
                    <a:pt x="101" y="143"/>
                    <a:pt x="101" y="143"/>
                    <a:pt x="100" y="143"/>
                  </a:cubicBezTo>
                  <a:moveTo>
                    <a:pt x="101" y="143"/>
                  </a:moveTo>
                  <a:cubicBezTo>
                    <a:pt x="101" y="147"/>
                    <a:pt x="101" y="147"/>
                    <a:pt x="101" y="147"/>
                  </a:cubicBezTo>
                  <a:cubicBezTo>
                    <a:pt x="101" y="148"/>
                    <a:pt x="100" y="149"/>
                    <a:pt x="99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2" y="143"/>
                    <a:pt x="92" y="143"/>
                    <a:pt x="92" y="143"/>
                  </a:cubicBezTo>
                  <a:lnTo>
                    <a:pt x="101" y="143"/>
                  </a:lnTo>
                  <a:close/>
                  <a:moveTo>
                    <a:pt x="100" y="164"/>
                  </a:moveTo>
                  <a:cubicBezTo>
                    <a:pt x="98" y="164"/>
                    <a:pt x="97" y="164"/>
                    <a:pt x="97" y="162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9" y="162"/>
                    <a:pt x="99" y="163"/>
                    <a:pt x="100" y="163"/>
                  </a:cubicBezTo>
                  <a:cubicBezTo>
                    <a:pt x="101" y="163"/>
                    <a:pt x="101" y="162"/>
                    <a:pt x="101" y="161"/>
                  </a:cubicBezTo>
                  <a:cubicBezTo>
                    <a:pt x="101" y="160"/>
                    <a:pt x="101" y="160"/>
                    <a:pt x="99" y="160"/>
                  </a:cubicBezTo>
                  <a:cubicBezTo>
                    <a:pt x="99" y="160"/>
                    <a:pt x="99" y="160"/>
                    <a:pt x="99" y="160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101" y="158"/>
                    <a:pt x="101" y="158"/>
                    <a:pt x="101" y="157"/>
                  </a:cubicBezTo>
                  <a:cubicBezTo>
                    <a:pt x="101" y="156"/>
                    <a:pt x="101" y="156"/>
                    <a:pt x="100" y="156"/>
                  </a:cubicBezTo>
                  <a:cubicBezTo>
                    <a:pt x="99" y="156"/>
                    <a:pt x="99" y="156"/>
                    <a:pt x="98" y="157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5"/>
                    <a:pt x="98" y="154"/>
                    <a:pt x="100" y="154"/>
                  </a:cubicBezTo>
                  <a:cubicBezTo>
                    <a:pt x="102" y="154"/>
                    <a:pt x="103" y="155"/>
                    <a:pt x="103" y="157"/>
                  </a:cubicBezTo>
                  <a:cubicBezTo>
                    <a:pt x="103" y="158"/>
                    <a:pt x="103" y="159"/>
                    <a:pt x="101" y="159"/>
                  </a:cubicBezTo>
                  <a:cubicBezTo>
                    <a:pt x="103" y="159"/>
                    <a:pt x="103" y="160"/>
                    <a:pt x="103" y="162"/>
                  </a:cubicBezTo>
                  <a:cubicBezTo>
                    <a:pt x="103" y="163"/>
                    <a:pt x="102" y="164"/>
                    <a:pt x="100" y="164"/>
                  </a:cubicBezTo>
                  <a:moveTo>
                    <a:pt x="117" y="149"/>
                  </a:moveTo>
                  <a:cubicBezTo>
                    <a:pt x="106" y="149"/>
                    <a:pt x="106" y="149"/>
                    <a:pt x="106" y="149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04" y="148"/>
                    <a:pt x="104" y="147"/>
                    <a:pt x="104" y="14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6"/>
                    <a:pt x="106" y="147"/>
                    <a:pt x="106" y="147"/>
                  </a:cubicBezTo>
                  <a:cubicBezTo>
                    <a:pt x="106" y="147"/>
                    <a:pt x="107" y="148"/>
                    <a:pt x="107" y="148"/>
                  </a:cubicBezTo>
                  <a:cubicBezTo>
                    <a:pt x="117" y="148"/>
                    <a:pt x="117" y="148"/>
                    <a:pt x="117" y="148"/>
                  </a:cubicBezTo>
                  <a:lnTo>
                    <a:pt x="117" y="149"/>
                  </a:lnTo>
                  <a:close/>
                  <a:moveTo>
                    <a:pt x="106" y="143"/>
                  </a:moveTo>
                  <a:cubicBezTo>
                    <a:pt x="106" y="142"/>
                    <a:pt x="106" y="142"/>
                    <a:pt x="106" y="142"/>
                  </a:cubicBezTo>
                  <a:cubicBezTo>
                    <a:pt x="111" y="142"/>
                    <a:pt x="111" y="142"/>
                    <a:pt x="111" y="142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8" y="141"/>
                    <a:pt x="107" y="141"/>
                    <a:pt x="106" y="141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7" y="139"/>
                    <a:pt x="108" y="139"/>
                    <a:pt x="108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9"/>
                    <a:pt x="109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42"/>
                    <a:pt x="112" y="142"/>
                    <a:pt x="112" y="142"/>
                  </a:cubicBezTo>
                  <a:cubicBezTo>
                    <a:pt x="116" y="142"/>
                    <a:pt x="116" y="142"/>
                    <a:pt x="116" y="142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2" y="143"/>
                    <a:pt x="112" y="143"/>
                    <a:pt x="112" y="143"/>
                  </a:cubicBezTo>
                  <a:cubicBezTo>
                    <a:pt x="113" y="144"/>
                    <a:pt x="115" y="145"/>
                    <a:pt x="116" y="145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4" y="147"/>
                    <a:pt x="112" y="146"/>
                    <a:pt x="111" y="145"/>
                  </a:cubicBezTo>
                  <a:cubicBezTo>
                    <a:pt x="111" y="146"/>
                    <a:pt x="109" y="147"/>
                    <a:pt x="106" y="147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8" y="145"/>
                    <a:pt x="110" y="144"/>
                    <a:pt x="110" y="143"/>
                  </a:cubicBezTo>
                  <a:lnTo>
                    <a:pt x="106" y="143"/>
                  </a:lnTo>
                  <a:close/>
                  <a:moveTo>
                    <a:pt x="104" y="115"/>
                  </a:moveTo>
                  <a:cubicBezTo>
                    <a:pt x="99" y="119"/>
                    <a:pt x="94" y="123"/>
                    <a:pt x="87" y="125"/>
                  </a:cubicBezTo>
                  <a:cubicBezTo>
                    <a:pt x="81" y="123"/>
                    <a:pt x="76" y="119"/>
                    <a:pt x="71" y="115"/>
                  </a:cubicBezTo>
                  <a:cubicBezTo>
                    <a:pt x="65" y="109"/>
                    <a:pt x="60" y="102"/>
                    <a:pt x="58" y="94"/>
                  </a:cubicBezTo>
                  <a:cubicBezTo>
                    <a:pt x="61" y="95"/>
                    <a:pt x="65" y="95"/>
                    <a:pt x="68" y="96"/>
                  </a:cubicBezTo>
                  <a:cubicBezTo>
                    <a:pt x="72" y="104"/>
                    <a:pt x="79" y="110"/>
                    <a:pt x="87" y="113"/>
                  </a:cubicBezTo>
                  <a:cubicBezTo>
                    <a:pt x="87" y="113"/>
                    <a:pt x="87" y="113"/>
                    <a:pt x="87" y="113"/>
                  </a:cubicBezTo>
                  <a:cubicBezTo>
                    <a:pt x="96" y="110"/>
                    <a:pt x="103" y="104"/>
                    <a:pt x="107" y="96"/>
                  </a:cubicBezTo>
                  <a:cubicBezTo>
                    <a:pt x="110" y="95"/>
                    <a:pt x="114" y="95"/>
                    <a:pt x="117" y="94"/>
                  </a:cubicBezTo>
                  <a:cubicBezTo>
                    <a:pt x="114" y="102"/>
                    <a:pt x="110" y="109"/>
                    <a:pt x="104" y="115"/>
                  </a:cubicBezTo>
                  <a:moveTo>
                    <a:pt x="101" y="85"/>
                  </a:moveTo>
                  <a:cubicBezTo>
                    <a:pt x="101" y="95"/>
                    <a:pt x="101" y="95"/>
                    <a:pt x="101" y="95"/>
                  </a:cubicBezTo>
                  <a:cubicBezTo>
                    <a:pt x="99" y="95"/>
                    <a:pt x="96" y="95"/>
                    <a:pt x="93" y="95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1" y="104"/>
                    <a:pt x="89" y="104"/>
                    <a:pt x="87" y="104"/>
                  </a:cubicBezTo>
                  <a:cubicBezTo>
                    <a:pt x="85" y="104"/>
                    <a:pt x="83" y="104"/>
                    <a:pt x="82" y="104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79" y="95"/>
                    <a:pt x="76" y="95"/>
                    <a:pt x="73" y="95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76" y="85"/>
                    <a:pt x="79" y="85"/>
                    <a:pt x="82" y="85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3" y="78"/>
                    <a:pt x="85" y="78"/>
                    <a:pt x="87" y="78"/>
                  </a:cubicBezTo>
                  <a:cubicBezTo>
                    <a:pt x="89" y="78"/>
                    <a:pt x="91" y="78"/>
                    <a:pt x="93" y="77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96" y="85"/>
                    <a:pt x="98" y="85"/>
                    <a:pt x="101" y="85"/>
                  </a:cubicBezTo>
                  <a:moveTo>
                    <a:pt x="120" y="147"/>
                  </a:moveTo>
                  <a:cubicBezTo>
                    <a:pt x="120" y="146"/>
                    <a:pt x="120" y="146"/>
                    <a:pt x="120" y="146"/>
                  </a:cubicBezTo>
                  <a:cubicBezTo>
                    <a:pt x="121" y="146"/>
                    <a:pt x="122" y="145"/>
                    <a:pt x="122" y="144"/>
                  </a:cubicBezTo>
                  <a:cubicBezTo>
                    <a:pt x="122" y="143"/>
                    <a:pt x="121" y="142"/>
                    <a:pt x="121" y="141"/>
                  </a:cubicBezTo>
                  <a:cubicBezTo>
                    <a:pt x="121" y="140"/>
                    <a:pt x="121" y="139"/>
                    <a:pt x="121" y="137"/>
                  </a:cubicBezTo>
                  <a:cubicBezTo>
                    <a:pt x="120" y="137"/>
                    <a:pt x="120" y="137"/>
                    <a:pt x="120" y="137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23" y="136"/>
                    <a:pt x="123" y="136"/>
                    <a:pt x="123" y="136"/>
                  </a:cubicBezTo>
                  <a:cubicBezTo>
                    <a:pt x="123" y="138"/>
                    <a:pt x="123" y="138"/>
                    <a:pt x="123" y="138"/>
                  </a:cubicBezTo>
                  <a:cubicBezTo>
                    <a:pt x="123" y="139"/>
                    <a:pt x="122" y="140"/>
                    <a:pt x="122" y="141"/>
                  </a:cubicBezTo>
                  <a:cubicBezTo>
                    <a:pt x="123" y="142"/>
                    <a:pt x="123" y="143"/>
                    <a:pt x="123" y="144"/>
                  </a:cubicBezTo>
                  <a:cubicBezTo>
                    <a:pt x="123" y="146"/>
                    <a:pt x="122" y="147"/>
                    <a:pt x="120" y="147"/>
                  </a:cubicBezTo>
                  <a:moveTo>
                    <a:pt x="131" y="147"/>
                  </a:moveTo>
                  <a:cubicBezTo>
                    <a:pt x="131" y="148"/>
                    <a:pt x="131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28" y="149"/>
                    <a:pt x="127" y="148"/>
                    <a:pt x="128" y="147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6" y="148"/>
                    <a:pt x="125" y="148"/>
                    <a:pt x="123" y="149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7"/>
                    <a:pt x="125" y="146"/>
                    <a:pt x="125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3" y="142"/>
                    <a:pt x="123" y="142"/>
                    <a:pt x="123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29" y="144"/>
                    <a:pt x="129" y="144"/>
                    <a:pt x="129" y="144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8"/>
                    <a:pt x="129" y="148"/>
                    <a:pt x="130" y="148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30" y="148"/>
                    <a:pt x="130" y="147"/>
                    <a:pt x="130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31" y="147"/>
                    <a:pt x="131" y="147"/>
                    <a:pt x="131" y="147"/>
                  </a:cubicBezTo>
                  <a:close/>
                  <a:moveTo>
                    <a:pt x="131" y="137"/>
                  </a:moveTo>
                  <a:cubicBezTo>
                    <a:pt x="131" y="139"/>
                    <a:pt x="131" y="139"/>
                    <a:pt x="131" y="139"/>
                  </a:cubicBezTo>
                  <a:cubicBezTo>
                    <a:pt x="130" y="139"/>
                    <a:pt x="130" y="139"/>
                    <a:pt x="130" y="139"/>
                  </a:cubicBezTo>
                  <a:cubicBezTo>
                    <a:pt x="130" y="138"/>
                    <a:pt x="130" y="138"/>
                    <a:pt x="130" y="138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3" y="139"/>
                    <a:pt x="123" y="139"/>
                    <a:pt x="123" y="139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7"/>
                    <a:pt x="128" y="137"/>
                    <a:pt x="128" y="137"/>
                  </a:cubicBezTo>
                  <a:lnTo>
                    <a:pt x="131" y="137"/>
                  </a:lnTo>
                  <a:close/>
                  <a:moveTo>
                    <a:pt x="130" y="141"/>
                  </a:moveTo>
                  <a:cubicBezTo>
                    <a:pt x="124" y="141"/>
                    <a:pt x="124" y="141"/>
                    <a:pt x="124" y="141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30" y="140"/>
                    <a:pt x="130" y="140"/>
                    <a:pt x="130" y="140"/>
                  </a:cubicBezTo>
                  <a:lnTo>
                    <a:pt x="130" y="141"/>
                  </a:lnTo>
                  <a:close/>
                  <a:moveTo>
                    <a:pt x="135" y="81"/>
                  </a:moveTo>
                  <a:cubicBezTo>
                    <a:pt x="133" y="85"/>
                    <a:pt x="127" y="89"/>
                    <a:pt x="117" y="92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4" y="93"/>
                    <a:pt x="111" y="93"/>
                    <a:pt x="108" y="94"/>
                  </a:cubicBezTo>
                  <a:cubicBezTo>
                    <a:pt x="108" y="94"/>
                    <a:pt x="108" y="94"/>
                    <a:pt x="108" y="94"/>
                  </a:cubicBezTo>
                  <a:cubicBezTo>
                    <a:pt x="107" y="94"/>
                    <a:pt x="106" y="94"/>
                    <a:pt x="105" y="9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6" y="84"/>
                    <a:pt x="107" y="84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1" y="64"/>
                    <a:pt x="94" y="64"/>
                    <a:pt x="87" y="64"/>
                  </a:cubicBezTo>
                  <a:cubicBezTo>
                    <a:pt x="81" y="64"/>
                    <a:pt x="74" y="64"/>
                    <a:pt x="69" y="65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5" y="63"/>
                    <a:pt x="62" y="64"/>
                    <a:pt x="59" y="64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61" y="67"/>
                    <a:pt x="64" y="66"/>
                    <a:pt x="67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9" y="84"/>
                    <a:pt x="70" y="84"/>
                    <a:pt x="71" y="8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69" y="94"/>
                    <a:pt x="68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4" y="93"/>
                    <a:pt x="60" y="93"/>
                    <a:pt x="57" y="92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48" y="89"/>
                    <a:pt x="42" y="85"/>
                    <a:pt x="40" y="81"/>
                  </a:cubicBezTo>
                  <a:cubicBezTo>
                    <a:pt x="40" y="80"/>
                    <a:pt x="39" y="79"/>
                    <a:pt x="39" y="78"/>
                  </a:cubicBezTo>
                  <a:cubicBezTo>
                    <a:pt x="39" y="77"/>
                    <a:pt x="40" y="76"/>
                    <a:pt x="40" y="75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3" y="71"/>
                    <a:pt x="49" y="67"/>
                    <a:pt x="58" y="65"/>
                  </a:cubicBezTo>
                  <a:cubicBezTo>
                    <a:pt x="58" y="65"/>
                    <a:pt x="58" y="64"/>
                    <a:pt x="59" y="64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8" y="49"/>
                    <a:pt x="108" y="49"/>
                    <a:pt x="108" y="49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6" y="64"/>
                    <a:pt x="117" y="65"/>
                    <a:pt x="117" y="65"/>
                  </a:cubicBezTo>
                  <a:cubicBezTo>
                    <a:pt x="122" y="66"/>
                    <a:pt x="126" y="68"/>
                    <a:pt x="129" y="70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3" y="70"/>
                    <a:pt x="120" y="69"/>
                    <a:pt x="118" y="68"/>
                  </a:cubicBezTo>
                  <a:cubicBezTo>
                    <a:pt x="117" y="68"/>
                    <a:pt x="117" y="68"/>
                    <a:pt x="116" y="68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8" y="81"/>
                    <a:pt x="118" y="81"/>
                    <a:pt x="119" y="81"/>
                  </a:cubicBezTo>
                  <a:cubicBezTo>
                    <a:pt x="121" y="80"/>
                    <a:pt x="123" y="79"/>
                    <a:pt x="124" y="78"/>
                  </a:cubicBezTo>
                  <a:cubicBezTo>
                    <a:pt x="135" y="81"/>
                    <a:pt x="135" y="81"/>
                    <a:pt x="135" y="81"/>
                  </a:cubicBezTo>
                  <a:close/>
                  <a:moveTo>
                    <a:pt x="167" y="93"/>
                  </a:moveTo>
                  <a:cubicBezTo>
                    <a:pt x="166" y="94"/>
                    <a:pt x="166" y="95"/>
                    <a:pt x="166" y="95"/>
                  </a:cubicBezTo>
                  <a:cubicBezTo>
                    <a:pt x="165" y="96"/>
                    <a:pt x="165" y="96"/>
                    <a:pt x="164" y="97"/>
                  </a:cubicBezTo>
                  <a:cubicBezTo>
                    <a:pt x="163" y="99"/>
                    <a:pt x="160" y="99"/>
                    <a:pt x="158" y="99"/>
                  </a:cubicBezTo>
                  <a:cubicBezTo>
                    <a:pt x="157" y="101"/>
                    <a:pt x="157" y="103"/>
                    <a:pt x="157" y="105"/>
                  </a:cubicBezTo>
                  <a:cubicBezTo>
                    <a:pt x="157" y="104"/>
                    <a:pt x="158" y="104"/>
                    <a:pt x="159" y="103"/>
                  </a:cubicBezTo>
                  <a:cubicBezTo>
                    <a:pt x="159" y="102"/>
                    <a:pt x="160" y="102"/>
                    <a:pt x="160" y="102"/>
                  </a:cubicBezTo>
                  <a:cubicBezTo>
                    <a:pt x="161" y="101"/>
                    <a:pt x="162" y="101"/>
                    <a:pt x="162" y="101"/>
                  </a:cubicBezTo>
                  <a:cubicBezTo>
                    <a:pt x="163" y="101"/>
                    <a:pt x="165" y="101"/>
                    <a:pt x="166" y="101"/>
                  </a:cubicBezTo>
                  <a:cubicBezTo>
                    <a:pt x="166" y="101"/>
                    <a:pt x="166" y="102"/>
                    <a:pt x="166" y="103"/>
                  </a:cubicBezTo>
                  <a:cubicBezTo>
                    <a:pt x="165" y="103"/>
                    <a:pt x="165" y="104"/>
                    <a:pt x="165" y="105"/>
                  </a:cubicBezTo>
                  <a:cubicBezTo>
                    <a:pt x="165" y="105"/>
                    <a:pt x="164" y="106"/>
                    <a:pt x="164" y="106"/>
                  </a:cubicBezTo>
                  <a:cubicBezTo>
                    <a:pt x="163" y="107"/>
                    <a:pt x="163" y="107"/>
                    <a:pt x="162" y="108"/>
                  </a:cubicBezTo>
                  <a:cubicBezTo>
                    <a:pt x="162" y="108"/>
                    <a:pt x="161" y="109"/>
                    <a:pt x="160" y="109"/>
                  </a:cubicBezTo>
                  <a:cubicBezTo>
                    <a:pt x="160" y="109"/>
                    <a:pt x="159" y="109"/>
                    <a:pt x="159" y="109"/>
                  </a:cubicBezTo>
                  <a:cubicBezTo>
                    <a:pt x="157" y="110"/>
                    <a:pt x="156" y="110"/>
                    <a:pt x="155" y="109"/>
                  </a:cubicBezTo>
                  <a:cubicBezTo>
                    <a:pt x="155" y="111"/>
                    <a:pt x="154" y="113"/>
                    <a:pt x="153" y="115"/>
                  </a:cubicBezTo>
                  <a:cubicBezTo>
                    <a:pt x="154" y="115"/>
                    <a:pt x="154" y="115"/>
                    <a:pt x="154" y="114"/>
                  </a:cubicBezTo>
                  <a:cubicBezTo>
                    <a:pt x="155" y="114"/>
                    <a:pt x="155" y="113"/>
                    <a:pt x="156" y="113"/>
                  </a:cubicBezTo>
                  <a:cubicBezTo>
                    <a:pt x="158" y="112"/>
                    <a:pt x="161" y="111"/>
                    <a:pt x="163" y="112"/>
                  </a:cubicBezTo>
                  <a:cubicBezTo>
                    <a:pt x="163" y="113"/>
                    <a:pt x="163" y="113"/>
                    <a:pt x="163" y="114"/>
                  </a:cubicBezTo>
                  <a:cubicBezTo>
                    <a:pt x="162" y="115"/>
                    <a:pt x="162" y="115"/>
                    <a:pt x="162" y="116"/>
                  </a:cubicBezTo>
                  <a:cubicBezTo>
                    <a:pt x="161" y="117"/>
                    <a:pt x="160" y="118"/>
                    <a:pt x="158" y="119"/>
                  </a:cubicBezTo>
                  <a:cubicBezTo>
                    <a:pt x="157" y="119"/>
                    <a:pt x="156" y="120"/>
                    <a:pt x="155" y="120"/>
                  </a:cubicBezTo>
                  <a:cubicBezTo>
                    <a:pt x="154" y="120"/>
                    <a:pt x="152" y="119"/>
                    <a:pt x="151" y="119"/>
                  </a:cubicBezTo>
                  <a:cubicBezTo>
                    <a:pt x="151" y="121"/>
                    <a:pt x="150" y="123"/>
                    <a:pt x="148" y="124"/>
                  </a:cubicBezTo>
                  <a:cubicBezTo>
                    <a:pt x="149" y="124"/>
                    <a:pt x="150" y="123"/>
                    <a:pt x="151" y="123"/>
                  </a:cubicBezTo>
                  <a:cubicBezTo>
                    <a:pt x="153" y="122"/>
                    <a:pt x="154" y="122"/>
                    <a:pt x="155" y="122"/>
                  </a:cubicBezTo>
                  <a:cubicBezTo>
                    <a:pt x="156" y="122"/>
                    <a:pt x="158" y="122"/>
                    <a:pt x="159" y="123"/>
                  </a:cubicBezTo>
                  <a:cubicBezTo>
                    <a:pt x="158" y="125"/>
                    <a:pt x="156" y="128"/>
                    <a:pt x="153" y="129"/>
                  </a:cubicBezTo>
                  <a:cubicBezTo>
                    <a:pt x="153" y="129"/>
                    <a:pt x="152" y="129"/>
                    <a:pt x="151" y="129"/>
                  </a:cubicBezTo>
                  <a:cubicBezTo>
                    <a:pt x="151" y="129"/>
                    <a:pt x="150" y="129"/>
                    <a:pt x="149" y="129"/>
                  </a:cubicBezTo>
                  <a:cubicBezTo>
                    <a:pt x="148" y="129"/>
                    <a:pt x="147" y="128"/>
                    <a:pt x="146" y="128"/>
                  </a:cubicBezTo>
                  <a:cubicBezTo>
                    <a:pt x="145" y="130"/>
                    <a:pt x="144" y="131"/>
                    <a:pt x="142" y="133"/>
                  </a:cubicBezTo>
                  <a:cubicBezTo>
                    <a:pt x="143" y="133"/>
                    <a:pt x="143" y="132"/>
                    <a:pt x="144" y="132"/>
                  </a:cubicBezTo>
                  <a:cubicBezTo>
                    <a:pt x="144" y="132"/>
                    <a:pt x="145" y="132"/>
                    <a:pt x="146" y="132"/>
                  </a:cubicBezTo>
                  <a:cubicBezTo>
                    <a:pt x="147" y="131"/>
                    <a:pt x="148" y="131"/>
                    <a:pt x="149" y="131"/>
                  </a:cubicBezTo>
                  <a:cubicBezTo>
                    <a:pt x="151" y="132"/>
                    <a:pt x="152" y="132"/>
                    <a:pt x="153" y="133"/>
                  </a:cubicBezTo>
                  <a:cubicBezTo>
                    <a:pt x="153" y="133"/>
                    <a:pt x="152" y="134"/>
                    <a:pt x="152" y="134"/>
                  </a:cubicBezTo>
                  <a:cubicBezTo>
                    <a:pt x="151" y="135"/>
                    <a:pt x="151" y="135"/>
                    <a:pt x="150" y="136"/>
                  </a:cubicBezTo>
                  <a:cubicBezTo>
                    <a:pt x="149" y="137"/>
                    <a:pt x="148" y="137"/>
                    <a:pt x="146" y="138"/>
                  </a:cubicBezTo>
                  <a:cubicBezTo>
                    <a:pt x="144" y="138"/>
                    <a:pt x="142" y="137"/>
                    <a:pt x="140" y="136"/>
                  </a:cubicBezTo>
                  <a:cubicBezTo>
                    <a:pt x="139" y="137"/>
                    <a:pt x="137" y="138"/>
                    <a:pt x="136" y="13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40"/>
                    <a:pt x="135" y="140"/>
                    <a:pt x="135" y="139"/>
                  </a:cubicBezTo>
                  <a:cubicBezTo>
                    <a:pt x="135" y="139"/>
                    <a:pt x="135" y="139"/>
                    <a:pt x="135" y="138"/>
                  </a:cubicBezTo>
                  <a:cubicBezTo>
                    <a:pt x="136" y="137"/>
                    <a:pt x="137" y="136"/>
                    <a:pt x="138" y="135"/>
                  </a:cubicBezTo>
                  <a:cubicBezTo>
                    <a:pt x="137" y="133"/>
                    <a:pt x="136" y="131"/>
                    <a:pt x="136" y="129"/>
                  </a:cubicBezTo>
                  <a:cubicBezTo>
                    <a:pt x="136" y="128"/>
                    <a:pt x="136" y="127"/>
                    <a:pt x="136" y="126"/>
                  </a:cubicBezTo>
                  <a:cubicBezTo>
                    <a:pt x="137" y="125"/>
                    <a:pt x="137" y="124"/>
                    <a:pt x="138" y="123"/>
                  </a:cubicBezTo>
                  <a:cubicBezTo>
                    <a:pt x="140" y="125"/>
                    <a:pt x="141" y="127"/>
                    <a:pt x="141" y="129"/>
                  </a:cubicBezTo>
                  <a:cubicBezTo>
                    <a:pt x="141" y="130"/>
                    <a:pt x="141" y="131"/>
                    <a:pt x="141" y="132"/>
                  </a:cubicBezTo>
                  <a:cubicBezTo>
                    <a:pt x="140" y="133"/>
                    <a:pt x="140" y="133"/>
                    <a:pt x="140" y="133"/>
                  </a:cubicBezTo>
                  <a:cubicBezTo>
                    <a:pt x="142" y="131"/>
                    <a:pt x="143" y="129"/>
                    <a:pt x="145" y="127"/>
                  </a:cubicBezTo>
                  <a:cubicBezTo>
                    <a:pt x="143" y="126"/>
                    <a:pt x="142" y="124"/>
                    <a:pt x="141" y="121"/>
                  </a:cubicBezTo>
                  <a:cubicBezTo>
                    <a:pt x="141" y="120"/>
                    <a:pt x="141" y="119"/>
                    <a:pt x="142" y="118"/>
                  </a:cubicBezTo>
                  <a:cubicBezTo>
                    <a:pt x="142" y="117"/>
                    <a:pt x="142" y="116"/>
                    <a:pt x="143" y="116"/>
                  </a:cubicBezTo>
                  <a:cubicBezTo>
                    <a:pt x="145" y="117"/>
                    <a:pt x="146" y="119"/>
                    <a:pt x="147" y="121"/>
                  </a:cubicBezTo>
                  <a:cubicBezTo>
                    <a:pt x="147" y="122"/>
                    <a:pt x="147" y="123"/>
                    <a:pt x="147" y="124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8" y="123"/>
                    <a:pt x="149" y="121"/>
                    <a:pt x="150" y="118"/>
                  </a:cubicBezTo>
                  <a:cubicBezTo>
                    <a:pt x="150" y="118"/>
                    <a:pt x="150" y="118"/>
                    <a:pt x="150" y="118"/>
                  </a:cubicBezTo>
                  <a:cubicBezTo>
                    <a:pt x="149" y="118"/>
                    <a:pt x="148" y="117"/>
                    <a:pt x="147" y="116"/>
                  </a:cubicBezTo>
                  <a:cubicBezTo>
                    <a:pt x="147" y="115"/>
                    <a:pt x="146" y="114"/>
                    <a:pt x="146" y="113"/>
                  </a:cubicBezTo>
                  <a:cubicBezTo>
                    <a:pt x="145" y="111"/>
                    <a:pt x="145" y="109"/>
                    <a:pt x="146" y="107"/>
                  </a:cubicBezTo>
                  <a:cubicBezTo>
                    <a:pt x="147" y="108"/>
                    <a:pt x="148" y="108"/>
                    <a:pt x="149" y="109"/>
                  </a:cubicBezTo>
                  <a:cubicBezTo>
                    <a:pt x="150" y="110"/>
                    <a:pt x="151" y="111"/>
                    <a:pt x="151" y="112"/>
                  </a:cubicBezTo>
                  <a:cubicBezTo>
                    <a:pt x="151" y="113"/>
                    <a:pt x="151" y="114"/>
                    <a:pt x="151" y="115"/>
                  </a:cubicBezTo>
                  <a:cubicBezTo>
                    <a:pt x="151" y="116"/>
                    <a:pt x="151" y="116"/>
                    <a:pt x="151" y="116"/>
                  </a:cubicBezTo>
                  <a:cubicBezTo>
                    <a:pt x="152" y="114"/>
                    <a:pt x="153" y="112"/>
                    <a:pt x="154" y="109"/>
                  </a:cubicBezTo>
                  <a:cubicBezTo>
                    <a:pt x="153" y="109"/>
                    <a:pt x="152" y="108"/>
                    <a:pt x="151" y="107"/>
                  </a:cubicBezTo>
                  <a:cubicBezTo>
                    <a:pt x="151" y="107"/>
                    <a:pt x="150" y="106"/>
                    <a:pt x="150" y="106"/>
                  </a:cubicBezTo>
                  <a:cubicBezTo>
                    <a:pt x="150" y="105"/>
                    <a:pt x="149" y="105"/>
                    <a:pt x="149" y="104"/>
                  </a:cubicBezTo>
                  <a:cubicBezTo>
                    <a:pt x="148" y="103"/>
                    <a:pt x="148" y="102"/>
                    <a:pt x="148" y="101"/>
                  </a:cubicBezTo>
                  <a:cubicBezTo>
                    <a:pt x="148" y="100"/>
                    <a:pt x="148" y="99"/>
                    <a:pt x="148" y="98"/>
                  </a:cubicBezTo>
                  <a:cubicBezTo>
                    <a:pt x="150" y="99"/>
                    <a:pt x="151" y="99"/>
                    <a:pt x="152" y="100"/>
                  </a:cubicBezTo>
                  <a:cubicBezTo>
                    <a:pt x="152" y="101"/>
                    <a:pt x="153" y="101"/>
                    <a:pt x="154" y="102"/>
                  </a:cubicBezTo>
                  <a:cubicBezTo>
                    <a:pt x="154" y="103"/>
                    <a:pt x="154" y="103"/>
                    <a:pt x="154" y="104"/>
                  </a:cubicBezTo>
                  <a:cubicBezTo>
                    <a:pt x="155" y="105"/>
                    <a:pt x="155" y="105"/>
                    <a:pt x="155" y="106"/>
                  </a:cubicBezTo>
                  <a:cubicBezTo>
                    <a:pt x="155" y="106"/>
                    <a:pt x="155" y="106"/>
                    <a:pt x="154" y="107"/>
                  </a:cubicBezTo>
                  <a:cubicBezTo>
                    <a:pt x="155" y="104"/>
                    <a:pt x="156" y="102"/>
                    <a:pt x="156" y="99"/>
                  </a:cubicBezTo>
                  <a:cubicBezTo>
                    <a:pt x="154" y="99"/>
                    <a:pt x="152" y="97"/>
                    <a:pt x="151" y="95"/>
                  </a:cubicBezTo>
                  <a:cubicBezTo>
                    <a:pt x="150" y="94"/>
                    <a:pt x="150" y="93"/>
                    <a:pt x="149" y="92"/>
                  </a:cubicBezTo>
                  <a:cubicBezTo>
                    <a:pt x="149" y="91"/>
                    <a:pt x="149" y="90"/>
                    <a:pt x="149" y="89"/>
                  </a:cubicBezTo>
                  <a:cubicBezTo>
                    <a:pt x="151" y="90"/>
                    <a:pt x="152" y="90"/>
                    <a:pt x="153" y="90"/>
                  </a:cubicBezTo>
                  <a:cubicBezTo>
                    <a:pt x="154" y="91"/>
                    <a:pt x="155" y="92"/>
                    <a:pt x="155" y="93"/>
                  </a:cubicBezTo>
                  <a:cubicBezTo>
                    <a:pt x="156" y="93"/>
                    <a:pt x="156" y="94"/>
                    <a:pt x="156" y="94"/>
                  </a:cubicBezTo>
                  <a:cubicBezTo>
                    <a:pt x="156" y="95"/>
                    <a:pt x="156" y="95"/>
                    <a:pt x="157" y="96"/>
                  </a:cubicBezTo>
                  <a:cubicBezTo>
                    <a:pt x="157" y="96"/>
                    <a:pt x="157" y="96"/>
                    <a:pt x="157" y="97"/>
                  </a:cubicBezTo>
                  <a:cubicBezTo>
                    <a:pt x="157" y="94"/>
                    <a:pt x="157" y="92"/>
                    <a:pt x="157" y="89"/>
                  </a:cubicBezTo>
                  <a:cubicBezTo>
                    <a:pt x="155" y="89"/>
                    <a:pt x="153" y="88"/>
                    <a:pt x="151" y="86"/>
                  </a:cubicBezTo>
                  <a:cubicBezTo>
                    <a:pt x="150" y="85"/>
                    <a:pt x="150" y="84"/>
                    <a:pt x="150" y="83"/>
                  </a:cubicBezTo>
                  <a:cubicBezTo>
                    <a:pt x="149" y="82"/>
                    <a:pt x="149" y="81"/>
                    <a:pt x="149" y="80"/>
                  </a:cubicBezTo>
                  <a:cubicBezTo>
                    <a:pt x="151" y="80"/>
                    <a:pt x="154" y="81"/>
                    <a:pt x="155" y="83"/>
                  </a:cubicBezTo>
                  <a:cubicBezTo>
                    <a:pt x="156" y="84"/>
                    <a:pt x="157" y="85"/>
                    <a:pt x="157" y="86"/>
                  </a:cubicBezTo>
                  <a:cubicBezTo>
                    <a:pt x="157" y="86"/>
                    <a:pt x="157" y="86"/>
                    <a:pt x="157" y="87"/>
                  </a:cubicBezTo>
                  <a:cubicBezTo>
                    <a:pt x="157" y="84"/>
                    <a:pt x="157" y="81"/>
                    <a:pt x="157" y="79"/>
                  </a:cubicBezTo>
                  <a:cubicBezTo>
                    <a:pt x="154" y="79"/>
                    <a:pt x="152" y="78"/>
                    <a:pt x="150" y="77"/>
                  </a:cubicBezTo>
                  <a:cubicBezTo>
                    <a:pt x="149" y="75"/>
                    <a:pt x="148" y="74"/>
                    <a:pt x="147" y="72"/>
                  </a:cubicBezTo>
                  <a:cubicBezTo>
                    <a:pt x="150" y="71"/>
                    <a:pt x="152" y="71"/>
                    <a:pt x="154" y="73"/>
                  </a:cubicBezTo>
                  <a:cubicBezTo>
                    <a:pt x="154" y="73"/>
                    <a:pt x="155" y="74"/>
                    <a:pt x="155" y="74"/>
                  </a:cubicBezTo>
                  <a:cubicBezTo>
                    <a:pt x="155" y="75"/>
                    <a:pt x="156" y="75"/>
                    <a:pt x="156" y="76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4"/>
                    <a:pt x="155" y="71"/>
                    <a:pt x="155" y="69"/>
                  </a:cubicBezTo>
                  <a:cubicBezTo>
                    <a:pt x="152" y="69"/>
                    <a:pt x="150" y="69"/>
                    <a:pt x="148" y="68"/>
                  </a:cubicBezTo>
                  <a:cubicBezTo>
                    <a:pt x="148" y="67"/>
                    <a:pt x="147" y="67"/>
                    <a:pt x="147" y="67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145" y="65"/>
                    <a:pt x="145" y="65"/>
                    <a:pt x="145" y="64"/>
                  </a:cubicBezTo>
                  <a:cubicBezTo>
                    <a:pt x="145" y="64"/>
                    <a:pt x="145" y="64"/>
                    <a:pt x="144" y="63"/>
                  </a:cubicBezTo>
                  <a:cubicBezTo>
                    <a:pt x="147" y="62"/>
                    <a:pt x="149" y="62"/>
                    <a:pt x="151" y="63"/>
                  </a:cubicBezTo>
                  <a:cubicBezTo>
                    <a:pt x="152" y="64"/>
                    <a:pt x="153" y="65"/>
                    <a:pt x="154" y="66"/>
                  </a:cubicBezTo>
                  <a:cubicBezTo>
                    <a:pt x="154" y="66"/>
                    <a:pt x="154" y="66"/>
                    <a:pt x="154" y="66"/>
                  </a:cubicBezTo>
                  <a:cubicBezTo>
                    <a:pt x="153" y="64"/>
                    <a:pt x="152" y="62"/>
                    <a:pt x="151" y="59"/>
                  </a:cubicBezTo>
                  <a:cubicBezTo>
                    <a:pt x="150" y="60"/>
                    <a:pt x="149" y="60"/>
                    <a:pt x="148" y="60"/>
                  </a:cubicBezTo>
                  <a:cubicBezTo>
                    <a:pt x="147" y="60"/>
                    <a:pt x="146" y="60"/>
                    <a:pt x="145" y="59"/>
                  </a:cubicBezTo>
                  <a:cubicBezTo>
                    <a:pt x="144" y="59"/>
                    <a:pt x="143" y="58"/>
                    <a:pt x="142" y="57"/>
                  </a:cubicBezTo>
                  <a:cubicBezTo>
                    <a:pt x="141" y="57"/>
                    <a:pt x="141" y="56"/>
                    <a:pt x="140" y="55"/>
                  </a:cubicBezTo>
                  <a:cubicBezTo>
                    <a:pt x="142" y="54"/>
                    <a:pt x="145" y="54"/>
                    <a:pt x="147" y="54"/>
                  </a:cubicBezTo>
                  <a:cubicBezTo>
                    <a:pt x="148" y="55"/>
                    <a:pt x="149" y="56"/>
                    <a:pt x="150" y="57"/>
                  </a:cubicBezTo>
                  <a:cubicBezTo>
                    <a:pt x="149" y="55"/>
                    <a:pt x="148" y="52"/>
                    <a:pt x="146" y="50"/>
                  </a:cubicBezTo>
                  <a:cubicBezTo>
                    <a:pt x="145" y="51"/>
                    <a:pt x="144" y="51"/>
                    <a:pt x="143" y="51"/>
                  </a:cubicBezTo>
                  <a:cubicBezTo>
                    <a:pt x="142" y="51"/>
                    <a:pt x="141" y="51"/>
                    <a:pt x="140" y="51"/>
                  </a:cubicBezTo>
                  <a:cubicBezTo>
                    <a:pt x="139" y="51"/>
                    <a:pt x="139" y="51"/>
                    <a:pt x="138" y="51"/>
                  </a:cubicBezTo>
                  <a:cubicBezTo>
                    <a:pt x="138" y="50"/>
                    <a:pt x="137" y="50"/>
                    <a:pt x="137" y="50"/>
                  </a:cubicBezTo>
                  <a:cubicBezTo>
                    <a:pt x="136" y="49"/>
                    <a:pt x="136" y="49"/>
                    <a:pt x="135" y="48"/>
                  </a:cubicBezTo>
                  <a:cubicBezTo>
                    <a:pt x="137" y="46"/>
                    <a:pt x="139" y="46"/>
                    <a:pt x="141" y="46"/>
                  </a:cubicBezTo>
                  <a:cubicBezTo>
                    <a:pt x="142" y="46"/>
                    <a:pt x="143" y="46"/>
                    <a:pt x="143" y="47"/>
                  </a:cubicBezTo>
                  <a:cubicBezTo>
                    <a:pt x="144" y="47"/>
                    <a:pt x="144" y="47"/>
                    <a:pt x="144" y="48"/>
                  </a:cubicBezTo>
                  <a:cubicBezTo>
                    <a:pt x="145" y="48"/>
                    <a:pt x="145" y="48"/>
                    <a:pt x="145" y="48"/>
                  </a:cubicBezTo>
                  <a:cubicBezTo>
                    <a:pt x="144" y="46"/>
                    <a:pt x="142" y="44"/>
                    <a:pt x="140" y="42"/>
                  </a:cubicBezTo>
                  <a:cubicBezTo>
                    <a:pt x="139" y="43"/>
                    <a:pt x="136" y="44"/>
                    <a:pt x="134" y="44"/>
                  </a:cubicBezTo>
                  <a:cubicBezTo>
                    <a:pt x="133" y="44"/>
                    <a:pt x="132" y="44"/>
                    <a:pt x="131" y="43"/>
                  </a:cubicBezTo>
                  <a:cubicBezTo>
                    <a:pt x="131" y="43"/>
                    <a:pt x="130" y="43"/>
                    <a:pt x="130" y="42"/>
                  </a:cubicBezTo>
                  <a:cubicBezTo>
                    <a:pt x="129" y="42"/>
                    <a:pt x="129" y="42"/>
                    <a:pt x="129" y="41"/>
                  </a:cubicBezTo>
                  <a:cubicBezTo>
                    <a:pt x="130" y="40"/>
                    <a:pt x="130" y="40"/>
                    <a:pt x="131" y="39"/>
                  </a:cubicBezTo>
                  <a:cubicBezTo>
                    <a:pt x="132" y="39"/>
                    <a:pt x="133" y="39"/>
                    <a:pt x="133" y="39"/>
                  </a:cubicBezTo>
                  <a:cubicBezTo>
                    <a:pt x="134" y="39"/>
                    <a:pt x="134" y="39"/>
                    <a:pt x="135" y="39"/>
                  </a:cubicBezTo>
                  <a:cubicBezTo>
                    <a:pt x="136" y="39"/>
                    <a:pt x="137" y="39"/>
                    <a:pt x="138" y="40"/>
                  </a:cubicBezTo>
                  <a:cubicBezTo>
                    <a:pt x="138" y="40"/>
                    <a:pt x="138" y="40"/>
                    <a:pt x="139" y="40"/>
                  </a:cubicBezTo>
                  <a:cubicBezTo>
                    <a:pt x="137" y="38"/>
                    <a:pt x="135" y="37"/>
                    <a:pt x="133" y="35"/>
                  </a:cubicBezTo>
                  <a:cubicBezTo>
                    <a:pt x="132" y="36"/>
                    <a:pt x="132" y="36"/>
                    <a:pt x="131" y="37"/>
                  </a:cubicBezTo>
                  <a:cubicBezTo>
                    <a:pt x="130" y="37"/>
                    <a:pt x="130" y="37"/>
                    <a:pt x="129" y="37"/>
                  </a:cubicBezTo>
                  <a:cubicBezTo>
                    <a:pt x="128" y="37"/>
                    <a:pt x="128" y="38"/>
                    <a:pt x="127" y="38"/>
                  </a:cubicBezTo>
                  <a:cubicBezTo>
                    <a:pt x="126" y="38"/>
                    <a:pt x="125" y="38"/>
                    <a:pt x="124" y="37"/>
                  </a:cubicBezTo>
                  <a:cubicBezTo>
                    <a:pt x="123" y="37"/>
                    <a:pt x="122" y="36"/>
                    <a:pt x="122" y="36"/>
                  </a:cubicBezTo>
                  <a:cubicBezTo>
                    <a:pt x="123" y="34"/>
                    <a:pt x="125" y="33"/>
                    <a:pt x="127" y="32"/>
                  </a:cubicBezTo>
                  <a:cubicBezTo>
                    <a:pt x="128" y="32"/>
                    <a:pt x="128" y="32"/>
                    <a:pt x="129" y="32"/>
                  </a:cubicBezTo>
                  <a:cubicBezTo>
                    <a:pt x="130" y="33"/>
                    <a:pt x="130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0" y="32"/>
                    <a:pt x="129" y="31"/>
                    <a:pt x="128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26" y="31"/>
                    <a:pt x="125" y="31"/>
                    <a:pt x="125" y="30"/>
                  </a:cubicBezTo>
                  <a:cubicBezTo>
                    <a:pt x="123" y="30"/>
                    <a:pt x="122" y="30"/>
                    <a:pt x="121" y="29"/>
                  </a:cubicBezTo>
                  <a:cubicBezTo>
                    <a:pt x="119" y="28"/>
                    <a:pt x="117" y="25"/>
                    <a:pt x="117" y="23"/>
                  </a:cubicBezTo>
                  <a:cubicBezTo>
                    <a:pt x="118" y="23"/>
                    <a:pt x="119" y="22"/>
                    <a:pt x="121" y="23"/>
                  </a:cubicBezTo>
                  <a:cubicBezTo>
                    <a:pt x="121" y="23"/>
                    <a:pt x="122" y="23"/>
                    <a:pt x="123" y="23"/>
                  </a:cubicBezTo>
                  <a:cubicBezTo>
                    <a:pt x="123" y="23"/>
                    <a:pt x="124" y="24"/>
                    <a:pt x="125" y="24"/>
                  </a:cubicBezTo>
                  <a:cubicBezTo>
                    <a:pt x="126" y="25"/>
                    <a:pt x="127" y="26"/>
                    <a:pt x="127" y="27"/>
                  </a:cubicBezTo>
                  <a:cubicBezTo>
                    <a:pt x="128" y="28"/>
                    <a:pt x="128" y="28"/>
                    <a:pt x="128" y="29"/>
                  </a:cubicBezTo>
                  <a:cubicBezTo>
                    <a:pt x="129" y="30"/>
                    <a:pt x="130" y="30"/>
                    <a:pt x="131" y="31"/>
                  </a:cubicBezTo>
                  <a:cubicBezTo>
                    <a:pt x="130" y="30"/>
                    <a:pt x="130" y="29"/>
                    <a:pt x="130" y="28"/>
                  </a:cubicBezTo>
                  <a:cubicBezTo>
                    <a:pt x="129" y="25"/>
                    <a:pt x="129" y="23"/>
                    <a:pt x="131" y="20"/>
                  </a:cubicBezTo>
                  <a:cubicBezTo>
                    <a:pt x="132" y="21"/>
                    <a:pt x="133" y="22"/>
                    <a:pt x="134" y="23"/>
                  </a:cubicBezTo>
                  <a:cubicBezTo>
                    <a:pt x="134" y="24"/>
                    <a:pt x="135" y="24"/>
                    <a:pt x="135" y="25"/>
                  </a:cubicBezTo>
                  <a:cubicBezTo>
                    <a:pt x="135" y="25"/>
                    <a:pt x="135" y="26"/>
                    <a:pt x="136" y="27"/>
                  </a:cubicBezTo>
                  <a:cubicBezTo>
                    <a:pt x="136" y="28"/>
                    <a:pt x="136" y="29"/>
                    <a:pt x="136" y="31"/>
                  </a:cubicBezTo>
                  <a:cubicBezTo>
                    <a:pt x="135" y="32"/>
                    <a:pt x="135" y="33"/>
                    <a:pt x="134" y="34"/>
                  </a:cubicBezTo>
                  <a:cubicBezTo>
                    <a:pt x="136" y="35"/>
                    <a:pt x="137" y="37"/>
                    <a:pt x="139" y="38"/>
                  </a:cubicBezTo>
                  <a:cubicBezTo>
                    <a:pt x="138" y="37"/>
                    <a:pt x="138" y="36"/>
                    <a:pt x="138" y="35"/>
                  </a:cubicBezTo>
                  <a:cubicBezTo>
                    <a:pt x="138" y="34"/>
                    <a:pt x="138" y="33"/>
                    <a:pt x="138" y="33"/>
                  </a:cubicBezTo>
                  <a:cubicBezTo>
                    <a:pt x="138" y="32"/>
                    <a:pt x="138" y="31"/>
                    <a:pt x="138" y="31"/>
                  </a:cubicBezTo>
                  <a:cubicBezTo>
                    <a:pt x="138" y="30"/>
                    <a:pt x="139" y="28"/>
                    <a:pt x="140" y="27"/>
                  </a:cubicBezTo>
                  <a:cubicBezTo>
                    <a:pt x="140" y="28"/>
                    <a:pt x="141" y="28"/>
                    <a:pt x="141" y="29"/>
                  </a:cubicBezTo>
                  <a:cubicBezTo>
                    <a:pt x="142" y="29"/>
                    <a:pt x="142" y="29"/>
                    <a:pt x="142" y="30"/>
                  </a:cubicBezTo>
                  <a:cubicBezTo>
                    <a:pt x="142" y="30"/>
                    <a:pt x="142" y="30"/>
                    <a:pt x="143" y="31"/>
                  </a:cubicBezTo>
                  <a:cubicBezTo>
                    <a:pt x="143" y="32"/>
                    <a:pt x="144" y="33"/>
                    <a:pt x="144" y="34"/>
                  </a:cubicBezTo>
                  <a:cubicBezTo>
                    <a:pt x="144" y="37"/>
                    <a:pt x="143" y="39"/>
                    <a:pt x="142" y="41"/>
                  </a:cubicBezTo>
                  <a:cubicBezTo>
                    <a:pt x="143" y="43"/>
                    <a:pt x="144" y="44"/>
                    <a:pt x="145" y="46"/>
                  </a:cubicBezTo>
                  <a:cubicBezTo>
                    <a:pt x="145" y="45"/>
                    <a:pt x="145" y="44"/>
                    <a:pt x="145" y="43"/>
                  </a:cubicBezTo>
                  <a:cubicBezTo>
                    <a:pt x="145" y="41"/>
                    <a:pt x="145" y="40"/>
                    <a:pt x="146" y="39"/>
                  </a:cubicBezTo>
                  <a:cubicBezTo>
                    <a:pt x="146" y="38"/>
                    <a:pt x="147" y="37"/>
                    <a:pt x="148" y="36"/>
                  </a:cubicBezTo>
                  <a:cubicBezTo>
                    <a:pt x="148" y="36"/>
                    <a:pt x="148" y="36"/>
                    <a:pt x="149" y="36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50" y="38"/>
                    <a:pt x="150" y="38"/>
                    <a:pt x="150" y="39"/>
                  </a:cubicBezTo>
                  <a:cubicBezTo>
                    <a:pt x="151" y="40"/>
                    <a:pt x="151" y="40"/>
                    <a:pt x="151" y="41"/>
                  </a:cubicBezTo>
                  <a:cubicBezTo>
                    <a:pt x="151" y="42"/>
                    <a:pt x="151" y="43"/>
                    <a:pt x="151" y="43"/>
                  </a:cubicBezTo>
                  <a:cubicBezTo>
                    <a:pt x="151" y="45"/>
                    <a:pt x="151" y="46"/>
                    <a:pt x="150" y="47"/>
                  </a:cubicBezTo>
                  <a:cubicBezTo>
                    <a:pt x="149" y="48"/>
                    <a:pt x="149" y="49"/>
                    <a:pt x="148" y="49"/>
                  </a:cubicBezTo>
                  <a:cubicBezTo>
                    <a:pt x="149" y="51"/>
                    <a:pt x="150" y="53"/>
                    <a:pt x="151" y="55"/>
                  </a:cubicBezTo>
                  <a:cubicBezTo>
                    <a:pt x="151" y="54"/>
                    <a:pt x="151" y="54"/>
                    <a:pt x="151" y="53"/>
                  </a:cubicBezTo>
                  <a:cubicBezTo>
                    <a:pt x="151" y="53"/>
                    <a:pt x="151" y="52"/>
                    <a:pt x="151" y="51"/>
                  </a:cubicBezTo>
                  <a:cubicBezTo>
                    <a:pt x="151" y="49"/>
                    <a:pt x="153" y="46"/>
                    <a:pt x="155" y="45"/>
                  </a:cubicBezTo>
                  <a:cubicBezTo>
                    <a:pt x="156" y="46"/>
                    <a:pt x="156" y="47"/>
                    <a:pt x="157" y="49"/>
                  </a:cubicBezTo>
                  <a:cubicBezTo>
                    <a:pt x="157" y="50"/>
                    <a:pt x="157" y="52"/>
                    <a:pt x="157" y="53"/>
                  </a:cubicBezTo>
                  <a:cubicBezTo>
                    <a:pt x="157" y="54"/>
                    <a:pt x="156" y="54"/>
                    <a:pt x="156" y="55"/>
                  </a:cubicBezTo>
                  <a:cubicBezTo>
                    <a:pt x="156" y="55"/>
                    <a:pt x="156" y="56"/>
                    <a:pt x="155" y="57"/>
                  </a:cubicBezTo>
                  <a:cubicBezTo>
                    <a:pt x="154" y="57"/>
                    <a:pt x="154" y="58"/>
                    <a:pt x="153" y="59"/>
                  </a:cubicBezTo>
                  <a:cubicBezTo>
                    <a:pt x="153" y="61"/>
                    <a:pt x="154" y="63"/>
                    <a:pt x="155" y="65"/>
                  </a:cubicBezTo>
                  <a:cubicBezTo>
                    <a:pt x="155" y="63"/>
                    <a:pt x="155" y="62"/>
                    <a:pt x="155" y="61"/>
                  </a:cubicBezTo>
                  <a:cubicBezTo>
                    <a:pt x="156" y="60"/>
                    <a:pt x="157" y="59"/>
                    <a:pt x="157" y="58"/>
                  </a:cubicBezTo>
                  <a:cubicBezTo>
                    <a:pt x="158" y="57"/>
                    <a:pt x="159" y="56"/>
                    <a:pt x="160" y="55"/>
                  </a:cubicBezTo>
                  <a:cubicBezTo>
                    <a:pt x="161" y="56"/>
                    <a:pt x="161" y="57"/>
                    <a:pt x="161" y="57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61" y="59"/>
                    <a:pt x="162" y="59"/>
                    <a:pt x="162" y="59"/>
                  </a:cubicBezTo>
                  <a:cubicBezTo>
                    <a:pt x="162" y="61"/>
                    <a:pt x="162" y="62"/>
                    <a:pt x="161" y="63"/>
                  </a:cubicBezTo>
                  <a:cubicBezTo>
                    <a:pt x="160" y="66"/>
                    <a:pt x="158" y="68"/>
                    <a:pt x="156" y="68"/>
                  </a:cubicBezTo>
                  <a:cubicBezTo>
                    <a:pt x="157" y="70"/>
                    <a:pt x="157" y="72"/>
                    <a:pt x="158" y="75"/>
                  </a:cubicBezTo>
                  <a:cubicBezTo>
                    <a:pt x="158" y="73"/>
                    <a:pt x="158" y="72"/>
                    <a:pt x="159" y="71"/>
                  </a:cubicBezTo>
                  <a:cubicBezTo>
                    <a:pt x="159" y="70"/>
                    <a:pt x="160" y="69"/>
                    <a:pt x="161" y="68"/>
                  </a:cubicBezTo>
                  <a:cubicBezTo>
                    <a:pt x="162" y="67"/>
                    <a:pt x="163" y="67"/>
                    <a:pt x="164" y="66"/>
                  </a:cubicBezTo>
                  <a:cubicBezTo>
                    <a:pt x="164" y="67"/>
                    <a:pt x="164" y="67"/>
                    <a:pt x="165" y="67"/>
                  </a:cubicBezTo>
                  <a:cubicBezTo>
                    <a:pt x="165" y="68"/>
                    <a:pt x="165" y="68"/>
                    <a:pt x="165" y="68"/>
                  </a:cubicBezTo>
                  <a:cubicBezTo>
                    <a:pt x="165" y="69"/>
                    <a:pt x="165" y="70"/>
                    <a:pt x="165" y="70"/>
                  </a:cubicBezTo>
                  <a:cubicBezTo>
                    <a:pt x="165" y="71"/>
                    <a:pt x="165" y="72"/>
                    <a:pt x="165" y="72"/>
                  </a:cubicBezTo>
                  <a:cubicBezTo>
                    <a:pt x="164" y="73"/>
                    <a:pt x="164" y="74"/>
                    <a:pt x="164" y="74"/>
                  </a:cubicBezTo>
                  <a:cubicBezTo>
                    <a:pt x="163" y="77"/>
                    <a:pt x="160" y="78"/>
                    <a:pt x="158" y="79"/>
                  </a:cubicBezTo>
                  <a:cubicBezTo>
                    <a:pt x="158" y="81"/>
                    <a:pt x="159" y="83"/>
                    <a:pt x="159" y="85"/>
                  </a:cubicBezTo>
                  <a:cubicBezTo>
                    <a:pt x="159" y="84"/>
                    <a:pt x="160" y="83"/>
                    <a:pt x="160" y="82"/>
                  </a:cubicBezTo>
                  <a:cubicBezTo>
                    <a:pt x="162" y="80"/>
                    <a:pt x="164" y="78"/>
                    <a:pt x="166" y="78"/>
                  </a:cubicBezTo>
                  <a:cubicBezTo>
                    <a:pt x="167" y="79"/>
                    <a:pt x="167" y="80"/>
                    <a:pt x="167" y="82"/>
                  </a:cubicBezTo>
                  <a:cubicBezTo>
                    <a:pt x="166" y="82"/>
                    <a:pt x="166" y="83"/>
                    <a:pt x="166" y="84"/>
                  </a:cubicBezTo>
                  <a:cubicBezTo>
                    <a:pt x="166" y="84"/>
                    <a:pt x="165" y="85"/>
                    <a:pt x="165" y="86"/>
                  </a:cubicBezTo>
                  <a:cubicBezTo>
                    <a:pt x="163" y="88"/>
                    <a:pt x="161" y="89"/>
                    <a:pt x="159" y="89"/>
                  </a:cubicBezTo>
                  <a:cubicBezTo>
                    <a:pt x="159" y="91"/>
                    <a:pt x="159" y="93"/>
                    <a:pt x="158" y="95"/>
                  </a:cubicBezTo>
                  <a:cubicBezTo>
                    <a:pt x="159" y="94"/>
                    <a:pt x="159" y="93"/>
                    <a:pt x="160" y="92"/>
                  </a:cubicBezTo>
                  <a:cubicBezTo>
                    <a:pt x="161" y="92"/>
                    <a:pt x="161" y="91"/>
                    <a:pt x="162" y="91"/>
                  </a:cubicBezTo>
                  <a:cubicBezTo>
                    <a:pt x="162" y="91"/>
                    <a:pt x="163" y="90"/>
                    <a:pt x="163" y="90"/>
                  </a:cubicBezTo>
                  <a:cubicBezTo>
                    <a:pt x="165" y="89"/>
                    <a:pt x="166" y="89"/>
                    <a:pt x="167" y="89"/>
                  </a:cubicBezTo>
                  <a:cubicBezTo>
                    <a:pt x="167" y="90"/>
                    <a:pt x="167" y="91"/>
                    <a:pt x="167" y="91"/>
                  </a:cubicBezTo>
                  <a:cubicBezTo>
                    <a:pt x="167" y="92"/>
                    <a:pt x="167" y="93"/>
                    <a:pt x="167" y="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8" name="Freeform 178"/>
            <p:cNvSpPr/>
            <p:nvPr/>
          </p:nvSpPr>
          <p:spPr bwMode="auto">
            <a:xfrm>
              <a:off x="6403181" y="1123156"/>
              <a:ext cx="33338" cy="19050"/>
            </a:xfrm>
            <a:custGeom>
              <a:avLst/>
              <a:gdLst>
                <a:gd name="T0" fmla="*/ 0 w 9"/>
                <a:gd name="T1" fmla="*/ 3 h 5"/>
                <a:gd name="T2" fmla="*/ 0 w 9"/>
                <a:gd name="T3" fmla="*/ 1 h 5"/>
                <a:gd name="T4" fmla="*/ 1 w 9"/>
                <a:gd name="T5" fmla="*/ 0 h 5"/>
                <a:gd name="T6" fmla="*/ 2 w 9"/>
                <a:gd name="T7" fmla="*/ 0 h 5"/>
                <a:gd name="T8" fmla="*/ 4 w 9"/>
                <a:gd name="T9" fmla="*/ 0 h 5"/>
                <a:gd name="T10" fmla="*/ 6 w 9"/>
                <a:gd name="T11" fmla="*/ 0 h 5"/>
                <a:gd name="T12" fmla="*/ 7 w 9"/>
                <a:gd name="T13" fmla="*/ 0 h 5"/>
                <a:gd name="T14" fmla="*/ 8 w 9"/>
                <a:gd name="T15" fmla="*/ 1 h 5"/>
                <a:gd name="T16" fmla="*/ 9 w 9"/>
                <a:gd name="T17" fmla="*/ 3 h 5"/>
                <a:gd name="T18" fmla="*/ 8 w 9"/>
                <a:gd name="T19" fmla="*/ 3 h 5"/>
                <a:gd name="T20" fmla="*/ 8 w 9"/>
                <a:gd name="T21" fmla="*/ 4 h 5"/>
                <a:gd name="T22" fmla="*/ 8 w 9"/>
                <a:gd name="T23" fmla="*/ 4 h 5"/>
                <a:gd name="T24" fmla="*/ 8 w 9"/>
                <a:gd name="T25" fmla="*/ 5 h 5"/>
                <a:gd name="T26" fmla="*/ 5 w 9"/>
                <a:gd name="T27" fmla="*/ 5 h 5"/>
                <a:gd name="T28" fmla="*/ 5 w 9"/>
                <a:gd name="T29" fmla="*/ 4 h 5"/>
                <a:gd name="T30" fmla="*/ 7 w 9"/>
                <a:gd name="T31" fmla="*/ 4 h 5"/>
                <a:gd name="T32" fmla="*/ 8 w 9"/>
                <a:gd name="T33" fmla="*/ 3 h 5"/>
                <a:gd name="T34" fmla="*/ 7 w 9"/>
                <a:gd name="T35" fmla="*/ 2 h 5"/>
                <a:gd name="T36" fmla="*/ 4 w 9"/>
                <a:gd name="T37" fmla="*/ 1 h 5"/>
                <a:gd name="T38" fmla="*/ 3 w 9"/>
                <a:gd name="T39" fmla="*/ 1 h 5"/>
                <a:gd name="T40" fmla="*/ 2 w 9"/>
                <a:gd name="T41" fmla="*/ 2 h 5"/>
                <a:gd name="T42" fmla="*/ 1 w 9"/>
                <a:gd name="T43" fmla="*/ 2 h 5"/>
                <a:gd name="T44" fmla="*/ 1 w 9"/>
                <a:gd name="T45" fmla="*/ 3 h 5"/>
                <a:gd name="T46" fmla="*/ 1 w 9"/>
                <a:gd name="T47" fmla="*/ 4 h 5"/>
                <a:gd name="T48" fmla="*/ 3 w 9"/>
                <a:gd name="T49" fmla="*/ 5 h 5"/>
                <a:gd name="T50" fmla="*/ 2 w 9"/>
                <a:gd name="T51" fmla="*/ 5 h 5"/>
                <a:gd name="T52" fmla="*/ 1 w 9"/>
                <a:gd name="T53" fmla="*/ 5 h 5"/>
                <a:gd name="T54" fmla="*/ 1 w 9"/>
                <a:gd name="T55" fmla="*/ 4 h 5"/>
                <a:gd name="T56" fmla="*/ 0 w 9"/>
                <a:gd name="T57" fmla="*/ 4 h 5"/>
                <a:gd name="T58" fmla="*/ 0 w 9"/>
                <a:gd name="T5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9" name="Freeform 179"/>
            <p:cNvSpPr>
              <a:spLocks noEditPoints="1"/>
            </p:cNvSpPr>
            <p:nvPr/>
          </p:nvSpPr>
          <p:spPr bwMode="auto">
            <a:xfrm>
              <a:off x="6403181" y="1142206"/>
              <a:ext cx="33338" cy="26988"/>
            </a:xfrm>
            <a:custGeom>
              <a:avLst/>
              <a:gdLst>
                <a:gd name="T0" fmla="*/ 1 w 9"/>
                <a:gd name="T1" fmla="*/ 7 h 7"/>
                <a:gd name="T2" fmla="*/ 0 w 9"/>
                <a:gd name="T3" fmla="*/ 4 h 7"/>
                <a:gd name="T4" fmla="*/ 1 w 9"/>
                <a:gd name="T5" fmla="*/ 4 h 7"/>
                <a:gd name="T6" fmla="*/ 1 w 9"/>
                <a:gd name="T7" fmla="*/ 4 h 7"/>
                <a:gd name="T8" fmla="*/ 1 w 9"/>
                <a:gd name="T9" fmla="*/ 5 h 7"/>
                <a:gd name="T10" fmla="*/ 1 w 9"/>
                <a:gd name="T11" fmla="*/ 5 h 7"/>
                <a:gd name="T12" fmla="*/ 2 w 9"/>
                <a:gd name="T13" fmla="*/ 5 h 7"/>
                <a:gd name="T14" fmla="*/ 3 w 9"/>
                <a:gd name="T15" fmla="*/ 4 h 7"/>
                <a:gd name="T16" fmla="*/ 3 w 9"/>
                <a:gd name="T17" fmla="*/ 2 h 7"/>
                <a:gd name="T18" fmla="*/ 2 w 9"/>
                <a:gd name="T19" fmla="*/ 2 h 7"/>
                <a:gd name="T20" fmla="*/ 2 w 9"/>
                <a:gd name="T21" fmla="*/ 2 h 7"/>
                <a:gd name="T22" fmla="*/ 1 w 9"/>
                <a:gd name="T23" fmla="*/ 2 h 7"/>
                <a:gd name="T24" fmla="*/ 1 w 9"/>
                <a:gd name="T25" fmla="*/ 2 h 7"/>
                <a:gd name="T26" fmla="*/ 1 w 9"/>
                <a:gd name="T27" fmla="*/ 2 h 7"/>
                <a:gd name="T28" fmla="*/ 1 w 9"/>
                <a:gd name="T29" fmla="*/ 3 h 7"/>
                <a:gd name="T30" fmla="*/ 0 w 9"/>
                <a:gd name="T31" fmla="*/ 3 h 7"/>
                <a:gd name="T32" fmla="*/ 0 w 9"/>
                <a:gd name="T33" fmla="*/ 0 h 7"/>
                <a:gd name="T34" fmla="*/ 1 w 9"/>
                <a:gd name="T35" fmla="*/ 0 h 7"/>
                <a:gd name="T36" fmla="*/ 1 w 9"/>
                <a:gd name="T37" fmla="*/ 1 h 7"/>
                <a:gd name="T38" fmla="*/ 1 w 9"/>
                <a:gd name="T39" fmla="*/ 1 h 7"/>
                <a:gd name="T40" fmla="*/ 1 w 9"/>
                <a:gd name="T41" fmla="*/ 1 h 7"/>
                <a:gd name="T42" fmla="*/ 2 w 9"/>
                <a:gd name="T43" fmla="*/ 1 h 7"/>
                <a:gd name="T44" fmla="*/ 5 w 9"/>
                <a:gd name="T45" fmla="*/ 2 h 7"/>
                <a:gd name="T46" fmla="*/ 9 w 9"/>
                <a:gd name="T47" fmla="*/ 3 h 7"/>
                <a:gd name="T48" fmla="*/ 9 w 9"/>
                <a:gd name="T49" fmla="*/ 4 h 7"/>
                <a:gd name="T50" fmla="*/ 4 w 9"/>
                <a:gd name="T51" fmla="*/ 5 h 7"/>
                <a:gd name="T52" fmla="*/ 2 w 9"/>
                <a:gd name="T53" fmla="*/ 6 h 7"/>
                <a:gd name="T54" fmla="*/ 2 w 9"/>
                <a:gd name="T55" fmla="*/ 6 h 7"/>
                <a:gd name="T56" fmla="*/ 1 w 9"/>
                <a:gd name="T57" fmla="*/ 7 h 7"/>
                <a:gd name="T58" fmla="*/ 1 w 9"/>
                <a:gd name="T59" fmla="*/ 7 h 7"/>
                <a:gd name="T60" fmla="*/ 1 w 9"/>
                <a:gd name="T61" fmla="*/ 7 h 7"/>
                <a:gd name="T62" fmla="*/ 4 w 9"/>
                <a:gd name="T63" fmla="*/ 4 h 7"/>
                <a:gd name="T64" fmla="*/ 7 w 9"/>
                <a:gd name="T65" fmla="*/ 3 h 7"/>
                <a:gd name="T66" fmla="*/ 4 w 9"/>
                <a:gd name="T67" fmla="*/ 2 h 7"/>
                <a:gd name="T68" fmla="*/ 4 w 9"/>
                <a:gd name="T6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7">
                  <a:moveTo>
                    <a:pt x="1" y="7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6" y="2"/>
                    <a:pt x="7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4"/>
                    <a:pt x="5" y="5"/>
                    <a:pt x="4" y="5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  <a:moveTo>
                    <a:pt x="4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0" name="Freeform 180"/>
            <p:cNvSpPr/>
            <p:nvPr/>
          </p:nvSpPr>
          <p:spPr bwMode="auto">
            <a:xfrm>
              <a:off x="6406356" y="1164431"/>
              <a:ext cx="33338" cy="26988"/>
            </a:xfrm>
            <a:custGeom>
              <a:avLst/>
              <a:gdLst>
                <a:gd name="T0" fmla="*/ 8 w 9"/>
                <a:gd name="T1" fmla="*/ 7 h 7"/>
                <a:gd name="T2" fmla="*/ 8 w 9"/>
                <a:gd name="T3" fmla="*/ 7 h 7"/>
                <a:gd name="T4" fmla="*/ 8 w 9"/>
                <a:gd name="T5" fmla="*/ 7 h 7"/>
                <a:gd name="T6" fmla="*/ 7 w 9"/>
                <a:gd name="T7" fmla="*/ 6 h 7"/>
                <a:gd name="T8" fmla="*/ 6 w 9"/>
                <a:gd name="T9" fmla="*/ 6 h 7"/>
                <a:gd name="T10" fmla="*/ 0 w 9"/>
                <a:gd name="T11" fmla="*/ 7 h 7"/>
                <a:gd name="T12" fmla="*/ 0 w 9"/>
                <a:gd name="T13" fmla="*/ 7 h 7"/>
                <a:gd name="T14" fmla="*/ 6 w 9"/>
                <a:gd name="T15" fmla="*/ 2 h 7"/>
                <a:gd name="T16" fmla="*/ 2 w 9"/>
                <a:gd name="T17" fmla="*/ 3 h 7"/>
                <a:gd name="T18" fmla="*/ 1 w 9"/>
                <a:gd name="T19" fmla="*/ 3 h 7"/>
                <a:gd name="T20" fmla="*/ 1 w 9"/>
                <a:gd name="T21" fmla="*/ 3 h 7"/>
                <a:gd name="T22" fmla="*/ 1 w 9"/>
                <a:gd name="T23" fmla="*/ 3 h 7"/>
                <a:gd name="T24" fmla="*/ 0 w 9"/>
                <a:gd name="T25" fmla="*/ 4 h 7"/>
                <a:gd name="T26" fmla="*/ 0 w 9"/>
                <a:gd name="T27" fmla="*/ 4 h 7"/>
                <a:gd name="T28" fmla="*/ 0 w 9"/>
                <a:gd name="T29" fmla="*/ 1 h 7"/>
                <a:gd name="T30" fmla="*/ 0 w 9"/>
                <a:gd name="T31" fmla="*/ 1 h 7"/>
                <a:gd name="T32" fmla="*/ 0 w 9"/>
                <a:gd name="T33" fmla="*/ 2 h 7"/>
                <a:gd name="T34" fmla="*/ 1 w 9"/>
                <a:gd name="T35" fmla="*/ 2 h 7"/>
                <a:gd name="T36" fmla="*/ 1 w 9"/>
                <a:gd name="T37" fmla="*/ 2 h 7"/>
                <a:gd name="T38" fmla="*/ 2 w 9"/>
                <a:gd name="T39" fmla="*/ 2 h 7"/>
                <a:gd name="T40" fmla="*/ 6 w 9"/>
                <a:gd name="T41" fmla="*/ 2 h 7"/>
                <a:gd name="T42" fmla="*/ 7 w 9"/>
                <a:gd name="T43" fmla="*/ 2 h 7"/>
                <a:gd name="T44" fmla="*/ 7 w 9"/>
                <a:gd name="T45" fmla="*/ 1 h 7"/>
                <a:gd name="T46" fmla="*/ 7 w 9"/>
                <a:gd name="T47" fmla="*/ 1 h 7"/>
                <a:gd name="T48" fmla="*/ 7 w 9"/>
                <a:gd name="T49" fmla="*/ 0 h 7"/>
                <a:gd name="T50" fmla="*/ 8 w 9"/>
                <a:gd name="T51" fmla="*/ 0 h 7"/>
                <a:gd name="T52" fmla="*/ 8 w 9"/>
                <a:gd name="T53" fmla="*/ 3 h 7"/>
                <a:gd name="T54" fmla="*/ 3 w 9"/>
                <a:gd name="T55" fmla="*/ 6 h 7"/>
                <a:gd name="T56" fmla="*/ 6 w 9"/>
                <a:gd name="T57" fmla="*/ 6 h 7"/>
                <a:gd name="T58" fmla="*/ 7 w 9"/>
                <a:gd name="T59" fmla="*/ 6 h 7"/>
                <a:gd name="T60" fmla="*/ 8 w 9"/>
                <a:gd name="T61" fmla="*/ 6 h 7"/>
                <a:gd name="T62" fmla="*/ 8 w 9"/>
                <a:gd name="T63" fmla="*/ 5 h 7"/>
                <a:gd name="T64" fmla="*/ 8 w 9"/>
                <a:gd name="T65" fmla="*/ 5 h 7"/>
                <a:gd name="T66" fmla="*/ 8 w 9"/>
                <a:gd name="T67" fmla="*/ 5 h 7"/>
                <a:gd name="T68" fmla="*/ 9 w 9"/>
                <a:gd name="T69" fmla="*/ 7 h 7"/>
                <a:gd name="T70" fmla="*/ 8 w 9"/>
                <a:gd name="T7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7"/>
                    <a:pt x="9" y="7"/>
                    <a:pt x="9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1" name="Freeform 181"/>
            <p:cNvSpPr/>
            <p:nvPr/>
          </p:nvSpPr>
          <p:spPr bwMode="auto">
            <a:xfrm>
              <a:off x="6411118" y="1194593"/>
              <a:ext cx="33338" cy="22225"/>
            </a:xfrm>
            <a:custGeom>
              <a:avLst/>
              <a:gdLst>
                <a:gd name="T0" fmla="*/ 0 w 9"/>
                <a:gd name="T1" fmla="*/ 4 h 6"/>
                <a:gd name="T2" fmla="*/ 0 w 9"/>
                <a:gd name="T3" fmla="*/ 3 h 6"/>
                <a:gd name="T4" fmla="*/ 1 w 9"/>
                <a:gd name="T5" fmla="*/ 2 h 6"/>
                <a:gd name="T6" fmla="*/ 2 w 9"/>
                <a:gd name="T7" fmla="*/ 1 h 6"/>
                <a:gd name="T8" fmla="*/ 4 w 9"/>
                <a:gd name="T9" fmla="*/ 0 h 6"/>
                <a:gd name="T10" fmla="*/ 5 w 9"/>
                <a:gd name="T11" fmla="*/ 0 h 6"/>
                <a:gd name="T12" fmla="*/ 7 w 9"/>
                <a:gd name="T13" fmla="*/ 0 h 6"/>
                <a:gd name="T14" fmla="*/ 8 w 9"/>
                <a:gd name="T15" fmla="*/ 1 h 6"/>
                <a:gd name="T16" fmla="*/ 9 w 9"/>
                <a:gd name="T17" fmla="*/ 2 h 6"/>
                <a:gd name="T18" fmla="*/ 9 w 9"/>
                <a:gd name="T19" fmla="*/ 3 h 6"/>
                <a:gd name="T20" fmla="*/ 8 w 9"/>
                <a:gd name="T21" fmla="*/ 4 h 6"/>
                <a:gd name="T22" fmla="*/ 9 w 9"/>
                <a:gd name="T23" fmla="*/ 4 h 6"/>
                <a:gd name="T24" fmla="*/ 9 w 9"/>
                <a:gd name="T25" fmla="*/ 5 h 6"/>
                <a:gd name="T26" fmla="*/ 6 w 9"/>
                <a:gd name="T27" fmla="*/ 5 h 6"/>
                <a:gd name="T28" fmla="*/ 6 w 9"/>
                <a:gd name="T29" fmla="*/ 5 h 6"/>
                <a:gd name="T30" fmla="*/ 8 w 9"/>
                <a:gd name="T31" fmla="*/ 4 h 6"/>
                <a:gd name="T32" fmla="*/ 8 w 9"/>
                <a:gd name="T33" fmla="*/ 3 h 6"/>
                <a:gd name="T34" fmla="*/ 7 w 9"/>
                <a:gd name="T35" fmla="*/ 2 h 6"/>
                <a:gd name="T36" fmla="*/ 4 w 9"/>
                <a:gd name="T37" fmla="*/ 2 h 6"/>
                <a:gd name="T38" fmla="*/ 3 w 9"/>
                <a:gd name="T39" fmla="*/ 2 h 6"/>
                <a:gd name="T40" fmla="*/ 1 w 9"/>
                <a:gd name="T41" fmla="*/ 3 h 6"/>
                <a:gd name="T42" fmla="*/ 1 w 9"/>
                <a:gd name="T43" fmla="*/ 3 h 6"/>
                <a:gd name="T44" fmla="*/ 1 w 9"/>
                <a:gd name="T45" fmla="*/ 4 h 6"/>
                <a:gd name="T46" fmla="*/ 2 w 9"/>
                <a:gd name="T47" fmla="*/ 5 h 6"/>
                <a:gd name="T48" fmla="*/ 3 w 9"/>
                <a:gd name="T49" fmla="*/ 6 h 6"/>
                <a:gd name="T50" fmla="*/ 3 w 9"/>
                <a:gd name="T51" fmla="*/ 6 h 6"/>
                <a:gd name="T52" fmla="*/ 2 w 9"/>
                <a:gd name="T53" fmla="*/ 6 h 6"/>
                <a:gd name="T54" fmla="*/ 1 w 9"/>
                <a:gd name="T55" fmla="*/ 5 h 6"/>
                <a:gd name="T56" fmla="*/ 0 w 9"/>
                <a:gd name="T57" fmla="*/ 5 h 6"/>
                <a:gd name="T58" fmla="*/ 0 w 9"/>
                <a:gd name="T5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" h="6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2" name="Freeform 182"/>
            <p:cNvSpPr/>
            <p:nvPr/>
          </p:nvSpPr>
          <p:spPr bwMode="auto">
            <a:xfrm>
              <a:off x="6414293" y="1213643"/>
              <a:ext cx="33338" cy="26988"/>
            </a:xfrm>
            <a:custGeom>
              <a:avLst/>
              <a:gdLst>
                <a:gd name="T0" fmla="*/ 7 w 9"/>
                <a:gd name="T1" fmla="*/ 6 h 7"/>
                <a:gd name="T2" fmla="*/ 7 w 9"/>
                <a:gd name="T3" fmla="*/ 5 h 7"/>
                <a:gd name="T4" fmla="*/ 8 w 9"/>
                <a:gd name="T5" fmla="*/ 5 h 7"/>
                <a:gd name="T6" fmla="*/ 8 w 9"/>
                <a:gd name="T7" fmla="*/ 4 h 7"/>
                <a:gd name="T8" fmla="*/ 8 w 9"/>
                <a:gd name="T9" fmla="*/ 4 h 7"/>
                <a:gd name="T10" fmla="*/ 8 w 9"/>
                <a:gd name="T11" fmla="*/ 3 h 7"/>
                <a:gd name="T12" fmla="*/ 8 w 9"/>
                <a:gd name="T13" fmla="*/ 3 h 7"/>
                <a:gd name="T14" fmla="*/ 5 w 9"/>
                <a:gd name="T15" fmla="*/ 3 h 7"/>
                <a:gd name="T16" fmla="*/ 5 w 9"/>
                <a:gd name="T17" fmla="*/ 4 h 7"/>
                <a:gd name="T18" fmla="*/ 5 w 9"/>
                <a:gd name="T19" fmla="*/ 4 h 7"/>
                <a:gd name="T20" fmla="*/ 5 w 9"/>
                <a:gd name="T21" fmla="*/ 5 h 7"/>
                <a:gd name="T22" fmla="*/ 6 w 9"/>
                <a:gd name="T23" fmla="*/ 5 h 7"/>
                <a:gd name="T24" fmla="*/ 7 w 9"/>
                <a:gd name="T25" fmla="*/ 5 h 7"/>
                <a:gd name="T26" fmla="*/ 7 w 9"/>
                <a:gd name="T27" fmla="*/ 5 h 7"/>
                <a:gd name="T28" fmla="*/ 3 w 9"/>
                <a:gd name="T29" fmla="*/ 6 h 7"/>
                <a:gd name="T30" fmla="*/ 3 w 9"/>
                <a:gd name="T31" fmla="*/ 5 h 7"/>
                <a:gd name="T32" fmla="*/ 4 w 9"/>
                <a:gd name="T33" fmla="*/ 5 h 7"/>
                <a:gd name="T34" fmla="*/ 4 w 9"/>
                <a:gd name="T35" fmla="*/ 5 h 7"/>
                <a:gd name="T36" fmla="*/ 4 w 9"/>
                <a:gd name="T37" fmla="*/ 4 h 7"/>
                <a:gd name="T38" fmla="*/ 4 w 9"/>
                <a:gd name="T39" fmla="*/ 4 h 7"/>
                <a:gd name="T40" fmla="*/ 4 w 9"/>
                <a:gd name="T41" fmla="*/ 3 h 7"/>
                <a:gd name="T42" fmla="*/ 2 w 9"/>
                <a:gd name="T43" fmla="*/ 4 h 7"/>
                <a:gd name="T44" fmla="*/ 1 w 9"/>
                <a:gd name="T45" fmla="*/ 4 h 7"/>
                <a:gd name="T46" fmla="*/ 1 w 9"/>
                <a:gd name="T47" fmla="*/ 4 h 7"/>
                <a:gd name="T48" fmla="*/ 1 w 9"/>
                <a:gd name="T49" fmla="*/ 5 h 7"/>
                <a:gd name="T50" fmla="*/ 1 w 9"/>
                <a:gd name="T51" fmla="*/ 5 h 7"/>
                <a:gd name="T52" fmla="*/ 1 w 9"/>
                <a:gd name="T53" fmla="*/ 5 h 7"/>
                <a:gd name="T54" fmla="*/ 1 w 9"/>
                <a:gd name="T55" fmla="*/ 6 h 7"/>
                <a:gd name="T56" fmla="*/ 2 w 9"/>
                <a:gd name="T57" fmla="*/ 6 h 7"/>
                <a:gd name="T58" fmla="*/ 2 w 9"/>
                <a:gd name="T59" fmla="*/ 6 h 7"/>
                <a:gd name="T60" fmla="*/ 3 w 9"/>
                <a:gd name="T61" fmla="*/ 7 h 7"/>
                <a:gd name="T62" fmla="*/ 4 w 9"/>
                <a:gd name="T63" fmla="*/ 7 h 7"/>
                <a:gd name="T64" fmla="*/ 4 w 9"/>
                <a:gd name="T65" fmla="*/ 7 h 7"/>
                <a:gd name="T66" fmla="*/ 1 w 9"/>
                <a:gd name="T67" fmla="*/ 7 h 7"/>
                <a:gd name="T68" fmla="*/ 0 w 9"/>
                <a:gd name="T69" fmla="*/ 2 h 7"/>
                <a:gd name="T70" fmla="*/ 0 w 9"/>
                <a:gd name="T71" fmla="*/ 2 h 7"/>
                <a:gd name="T72" fmla="*/ 0 w 9"/>
                <a:gd name="T73" fmla="*/ 2 h 7"/>
                <a:gd name="T74" fmla="*/ 1 w 9"/>
                <a:gd name="T75" fmla="*/ 3 h 7"/>
                <a:gd name="T76" fmla="*/ 1 w 9"/>
                <a:gd name="T77" fmla="*/ 3 h 7"/>
                <a:gd name="T78" fmla="*/ 1 w 9"/>
                <a:gd name="T79" fmla="*/ 3 h 7"/>
                <a:gd name="T80" fmla="*/ 7 w 9"/>
                <a:gd name="T81" fmla="*/ 1 h 7"/>
                <a:gd name="T82" fmla="*/ 7 w 9"/>
                <a:gd name="T83" fmla="*/ 1 h 7"/>
                <a:gd name="T84" fmla="*/ 7 w 9"/>
                <a:gd name="T85" fmla="*/ 1 h 7"/>
                <a:gd name="T86" fmla="*/ 7 w 9"/>
                <a:gd name="T87" fmla="*/ 1 h 7"/>
                <a:gd name="T88" fmla="*/ 7 w 9"/>
                <a:gd name="T89" fmla="*/ 0 h 7"/>
                <a:gd name="T90" fmla="*/ 8 w 9"/>
                <a:gd name="T91" fmla="*/ 0 h 7"/>
                <a:gd name="T92" fmla="*/ 9 w 9"/>
                <a:gd name="T93" fmla="*/ 5 h 7"/>
                <a:gd name="T94" fmla="*/ 7 w 9"/>
                <a:gd name="T9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7">
                  <a:moveTo>
                    <a:pt x="7" y="6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5"/>
                    <a:pt x="9" y="5"/>
                    <a:pt x="9" y="5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3" name="Freeform 183"/>
            <p:cNvSpPr>
              <a:spLocks noEditPoints="1"/>
            </p:cNvSpPr>
            <p:nvPr/>
          </p:nvSpPr>
          <p:spPr bwMode="auto">
            <a:xfrm>
              <a:off x="6417468" y="1235868"/>
              <a:ext cx="33338" cy="34925"/>
            </a:xfrm>
            <a:custGeom>
              <a:avLst/>
              <a:gdLst>
                <a:gd name="T0" fmla="*/ 2 w 9"/>
                <a:gd name="T1" fmla="*/ 9 h 9"/>
                <a:gd name="T2" fmla="*/ 2 w 9"/>
                <a:gd name="T3" fmla="*/ 7 h 9"/>
                <a:gd name="T4" fmla="*/ 3 w 9"/>
                <a:gd name="T5" fmla="*/ 5 h 9"/>
                <a:gd name="T6" fmla="*/ 5 w 9"/>
                <a:gd name="T7" fmla="*/ 4 h 9"/>
                <a:gd name="T8" fmla="*/ 5 w 9"/>
                <a:gd name="T9" fmla="*/ 3 h 9"/>
                <a:gd name="T10" fmla="*/ 2 w 9"/>
                <a:gd name="T11" fmla="*/ 4 h 9"/>
                <a:gd name="T12" fmla="*/ 2 w 9"/>
                <a:gd name="T13" fmla="*/ 4 h 9"/>
                <a:gd name="T14" fmla="*/ 2 w 9"/>
                <a:gd name="T15" fmla="*/ 5 h 9"/>
                <a:gd name="T16" fmla="*/ 2 w 9"/>
                <a:gd name="T17" fmla="*/ 5 h 9"/>
                <a:gd name="T18" fmla="*/ 2 w 9"/>
                <a:gd name="T19" fmla="*/ 5 h 9"/>
                <a:gd name="T20" fmla="*/ 1 w 9"/>
                <a:gd name="T21" fmla="*/ 5 h 9"/>
                <a:gd name="T22" fmla="*/ 0 w 9"/>
                <a:gd name="T23" fmla="*/ 2 h 9"/>
                <a:gd name="T24" fmla="*/ 1 w 9"/>
                <a:gd name="T25" fmla="*/ 2 h 9"/>
                <a:gd name="T26" fmla="*/ 1 w 9"/>
                <a:gd name="T27" fmla="*/ 3 h 9"/>
                <a:gd name="T28" fmla="*/ 1 w 9"/>
                <a:gd name="T29" fmla="*/ 3 h 9"/>
                <a:gd name="T30" fmla="*/ 1 w 9"/>
                <a:gd name="T31" fmla="*/ 3 h 9"/>
                <a:gd name="T32" fmla="*/ 2 w 9"/>
                <a:gd name="T33" fmla="*/ 3 h 9"/>
                <a:gd name="T34" fmla="*/ 7 w 9"/>
                <a:gd name="T35" fmla="*/ 1 h 9"/>
                <a:gd name="T36" fmla="*/ 8 w 9"/>
                <a:gd name="T37" fmla="*/ 1 h 9"/>
                <a:gd name="T38" fmla="*/ 8 w 9"/>
                <a:gd name="T39" fmla="*/ 1 h 9"/>
                <a:gd name="T40" fmla="*/ 8 w 9"/>
                <a:gd name="T41" fmla="*/ 0 h 9"/>
                <a:gd name="T42" fmla="*/ 8 w 9"/>
                <a:gd name="T43" fmla="*/ 0 h 9"/>
                <a:gd name="T44" fmla="*/ 8 w 9"/>
                <a:gd name="T45" fmla="*/ 0 h 9"/>
                <a:gd name="T46" fmla="*/ 9 w 9"/>
                <a:gd name="T47" fmla="*/ 3 h 9"/>
                <a:gd name="T48" fmla="*/ 9 w 9"/>
                <a:gd name="T49" fmla="*/ 5 h 9"/>
                <a:gd name="T50" fmla="*/ 8 w 9"/>
                <a:gd name="T51" fmla="*/ 6 h 9"/>
                <a:gd name="T52" fmla="*/ 7 w 9"/>
                <a:gd name="T53" fmla="*/ 6 h 9"/>
                <a:gd name="T54" fmla="*/ 5 w 9"/>
                <a:gd name="T55" fmla="*/ 5 h 9"/>
                <a:gd name="T56" fmla="*/ 5 w 9"/>
                <a:gd name="T57" fmla="*/ 6 h 9"/>
                <a:gd name="T58" fmla="*/ 3 w 9"/>
                <a:gd name="T59" fmla="*/ 7 h 9"/>
                <a:gd name="T60" fmla="*/ 3 w 9"/>
                <a:gd name="T61" fmla="*/ 8 h 9"/>
                <a:gd name="T62" fmla="*/ 3 w 9"/>
                <a:gd name="T63" fmla="*/ 8 h 9"/>
                <a:gd name="T64" fmla="*/ 3 w 9"/>
                <a:gd name="T65" fmla="*/ 8 h 9"/>
                <a:gd name="T66" fmla="*/ 3 w 9"/>
                <a:gd name="T67" fmla="*/ 9 h 9"/>
                <a:gd name="T68" fmla="*/ 2 w 9"/>
                <a:gd name="T69" fmla="*/ 9 h 9"/>
                <a:gd name="T70" fmla="*/ 7 w 9"/>
                <a:gd name="T71" fmla="*/ 4 h 9"/>
                <a:gd name="T72" fmla="*/ 8 w 9"/>
                <a:gd name="T73" fmla="*/ 4 h 9"/>
                <a:gd name="T74" fmla="*/ 9 w 9"/>
                <a:gd name="T75" fmla="*/ 3 h 9"/>
                <a:gd name="T76" fmla="*/ 8 w 9"/>
                <a:gd name="T77" fmla="*/ 2 h 9"/>
                <a:gd name="T78" fmla="*/ 5 w 9"/>
                <a:gd name="T79" fmla="*/ 3 h 9"/>
                <a:gd name="T80" fmla="*/ 5 w 9"/>
                <a:gd name="T81" fmla="*/ 4 h 9"/>
                <a:gd name="T82" fmla="*/ 6 w 9"/>
                <a:gd name="T83" fmla="*/ 4 h 9"/>
                <a:gd name="T84" fmla="*/ 7 w 9"/>
                <a:gd name="T8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" h="9">
                  <a:moveTo>
                    <a:pt x="2" y="9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5"/>
                    <a:pt x="9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lnTo>
                    <a:pt x="2" y="9"/>
                  </a:lnTo>
                  <a:close/>
                  <a:moveTo>
                    <a:pt x="7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5"/>
                    <a:pt x="7" y="4"/>
                    <a:pt x="7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4" name="Freeform 184"/>
            <p:cNvSpPr/>
            <p:nvPr/>
          </p:nvSpPr>
          <p:spPr bwMode="auto">
            <a:xfrm>
              <a:off x="6428581" y="1266031"/>
              <a:ext cx="41275" cy="38100"/>
            </a:xfrm>
            <a:custGeom>
              <a:avLst/>
              <a:gdLst>
                <a:gd name="T0" fmla="*/ 3 w 11"/>
                <a:gd name="T1" fmla="*/ 10 h 10"/>
                <a:gd name="T2" fmla="*/ 2 w 11"/>
                <a:gd name="T3" fmla="*/ 7 h 10"/>
                <a:gd name="T4" fmla="*/ 2 w 11"/>
                <a:gd name="T5" fmla="*/ 7 h 10"/>
                <a:gd name="T6" fmla="*/ 2 w 11"/>
                <a:gd name="T7" fmla="*/ 7 h 10"/>
                <a:gd name="T8" fmla="*/ 3 w 11"/>
                <a:gd name="T9" fmla="*/ 7 h 10"/>
                <a:gd name="T10" fmla="*/ 3 w 11"/>
                <a:gd name="T11" fmla="*/ 7 h 10"/>
                <a:gd name="T12" fmla="*/ 3 w 11"/>
                <a:gd name="T13" fmla="*/ 7 h 10"/>
                <a:gd name="T14" fmla="*/ 6 w 11"/>
                <a:gd name="T15" fmla="*/ 6 h 10"/>
                <a:gd name="T16" fmla="*/ 5 w 11"/>
                <a:gd name="T17" fmla="*/ 4 h 10"/>
                <a:gd name="T18" fmla="*/ 2 w 11"/>
                <a:gd name="T19" fmla="*/ 5 h 10"/>
                <a:gd name="T20" fmla="*/ 2 w 11"/>
                <a:gd name="T21" fmla="*/ 5 h 10"/>
                <a:gd name="T22" fmla="*/ 2 w 11"/>
                <a:gd name="T23" fmla="*/ 5 h 10"/>
                <a:gd name="T24" fmla="*/ 2 w 11"/>
                <a:gd name="T25" fmla="*/ 6 h 10"/>
                <a:gd name="T26" fmla="*/ 2 w 11"/>
                <a:gd name="T27" fmla="*/ 6 h 10"/>
                <a:gd name="T28" fmla="*/ 1 w 11"/>
                <a:gd name="T29" fmla="*/ 6 h 10"/>
                <a:gd name="T30" fmla="*/ 0 w 11"/>
                <a:gd name="T31" fmla="*/ 3 h 10"/>
                <a:gd name="T32" fmla="*/ 1 w 11"/>
                <a:gd name="T33" fmla="*/ 3 h 10"/>
                <a:gd name="T34" fmla="*/ 1 w 11"/>
                <a:gd name="T35" fmla="*/ 3 h 10"/>
                <a:gd name="T36" fmla="*/ 1 w 11"/>
                <a:gd name="T37" fmla="*/ 4 h 10"/>
                <a:gd name="T38" fmla="*/ 1 w 11"/>
                <a:gd name="T39" fmla="*/ 4 h 10"/>
                <a:gd name="T40" fmla="*/ 2 w 11"/>
                <a:gd name="T41" fmla="*/ 4 h 10"/>
                <a:gd name="T42" fmla="*/ 7 w 11"/>
                <a:gd name="T43" fmla="*/ 2 h 10"/>
                <a:gd name="T44" fmla="*/ 7 w 11"/>
                <a:gd name="T45" fmla="*/ 1 h 10"/>
                <a:gd name="T46" fmla="*/ 7 w 11"/>
                <a:gd name="T47" fmla="*/ 1 h 10"/>
                <a:gd name="T48" fmla="*/ 8 w 11"/>
                <a:gd name="T49" fmla="*/ 1 h 10"/>
                <a:gd name="T50" fmla="*/ 7 w 11"/>
                <a:gd name="T51" fmla="*/ 0 h 10"/>
                <a:gd name="T52" fmla="*/ 8 w 11"/>
                <a:gd name="T53" fmla="*/ 0 h 10"/>
                <a:gd name="T54" fmla="*/ 9 w 11"/>
                <a:gd name="T55" fmla="*/ 3 h 10"/>
                <a:gd name="T56" fmla="*/ 9 w 11"/>
                <a:gd name="T57" fmla="*/ 3 h 10"/>
                <a:gd name="T58" fmla="*/ 8 w 11"/>
                <a:gd name="T59" fmla="*/ 3 h 10"/>
                <a:gd name="T60" fmla="*/ 8 w 11"/>
                <a:gd name="T61" fmla="*/ 3 h 10"/>
                <a:gd name="T62" fmla="*/ 8 w 11"/>
                <a:gd name="T63" fmla="*/ 3 h 10"/>
                <a:gd name="T64" fmla="*/ 8 w 11"/>
                <a:gd name="T65" fmla="*/ 3 h 10"/>
                <a:gd name="T66" fmla="*/ 5 w 11"/>
                <a:gd name="T67" fmla="*/ 4 h 10"/>
                <a:gd name="T68" fmla="*/ 6 w 11"/>
                <a:gd name="T69" fmla="*/ 6 h 10"/>
                <a:gd name="T70" fmla="*/ 9 w 11"/>
                <a:gd name="T71" fmla="*/ 5 h 10"/>
                <a:gd name="T72" fmla="*/ 9 w 11"/>
                <a:gd name="T73" fmla="*/ 5 h 10"/>
                <a:gd name="T74" fmla="*/ 9 w 11"/>
                <a:gd name="T75" fmla="*/ 5 h 10"/>
                <a:gd name="T76" fmla="*/ 9 w 11"/>
                <a:gd name="T77" fmla="*/ 4 h 10"/>
                <a:gd name="T78" fmla="*/ 9 w 11"/>
                <a:gd name="T79" fmla="*/ 4 h 10"/>
                <a:gd name="T80" fmla="*/ 9 w 11"/>
                <a:gd name="T81" fmla="*/ 4 h 10"/>
                <a:gd name="T82" fmla="*/ 11 w 11"/>
                <a:gd name="T83" fmla="*/ 7 h 10"/>
                <a:gd name="T84" fmla="*/ 10 w 11"/>
                <a:gd name="T85" fmla="*/ 7 h 10"/>
                <a:gd name="T86" fmla="*/ 10 w 11"/>
                <a:gd name="T87" fmla="*/ 7 h 10"/>
                <a:gd name="T88" fmla="*/ 10 w 11"/>
                <a:gd name="T89" fmla="*/ 7 h 10"/>
                <a:gd name="T90" fmla="*/ 9 w 11"/>
                <a:gd name="T91" fmla="*/ 6 h 10"/>
                <a:gd name="T92" fmla="*/ 9 w 11"/>
                <a:gd name="T93" fmla="*/ 6 h 10"/>
                <a:gd name="T94" fmla="*/ 4 w 11"/>
                <a:gd name="T95" fmla="*/ 9 h 10"/>
                <a:gd name="T96" fmla="*/ 3 w 11"/>
                <a:gd name="T97" fmla="*/ 9 h 10"/>
                <a:gd name="T98" fmla="*/ 3 w 11"/>
                <a:gd name="T99" fmla="*/ 9 h 10"/>
                <a:gd name="T100" fmla="*/ 3 w 11"/>
                <a:gd name="T101" fmla="*/ 9 h 10"/>
                <a:gd name="T102" fmla="*/ 3 w 11"/>
                <a:gd name="T10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5" name="Freeform 185"/>
            <p:cNvSpPr>
              <a:spLocks noEditPoints="1"/>
            </p:cNvSpPr>
            <p:nvPr/>
          </p:nvSpPr>
          <p:spPr bwMode="auto">
            <a:xfrm>
              <a:off x="6444456" y="1296193"/>
              <a:ext cx="33338" cy="26988"/>
            </a:xfrm>
            <a:custGeom>
              <a:avLst/>
              <a:gdLst>
                <a:gd name="T0" fmla="*/ 8 w 9"/>
                <a:gd name="T1" fmla="*/ 4 h 7"/>
                <a:gd name="T2" fmla="*/ 7 w 9"/>
                <a:gd name="T3" fmla="*/ 6 h 7"/>
                <a:gd name="T4" fmla="*/ 6 w 9"/>
                <a:gd name="T5" fmla="*/ 7 h 7"/>
                <a:gd name="T6" fmla="*/ 4 w 9"/>
                <a:gd name="T7" fmla="*/ 7 h 7"/>
                <a:gd name="T8" fmla="*/ 3 w 9"/>
                <a:gd name="T9" fmla="*/ 7 h 7"/>
                <a:gd name="T10" fmla="*/ 1 w 9"/>
                <a:gd name="T11" fmla="*/ 7 h 7"/>
                <a:gd name="T12" fmla="*/ 1 w 9"/>
                <a:gd name="T13" fmla="*/ 6 h 7"/>
                <a:gd name="T14" fmla="*/ 0 w 9"/>
                <a:gd name="T15" fmla="*/ 4 h 7"/>
                <a:gd name="T16" fmla="*/ 1 w 9"/>
                <a:gd name="T17" fmla="*/ 3 h 7"/>
                <a:gd name="T18" fmla="*/ 1 w 9"/>
                <a:gd name="T19" fmla="*/ 2 h 7"/>
                <a:gd name="T20" fmla="*/ 3 w 9"/>
                <a:gd name="T21" fmla="*/ 1 h 7"/>
                <a:gd name="T22" fmla="*/ 5 w 9"/>
                <a:gd name="T23" fmla="*/ 0 h 7"/>
                <a:gd name="T24" fmla="*/ 6 w 9"/>
                <a:gd name="T25" fmla="*/ 0 h 7"/>
                <a:gd name="T26" fmla="*/ 7 w 9"/>
                <a:gd name="T27" fmla="*/ 1 h 7"/>
                <a:gd name="T28" fmla="*/ 8 w 9"/>
                <a:gd name="T29" fmla="*/ 2 h 7"/>
                <a:gd name="T30" fmla="*/ 9 w 9"/>
                <a:gd name="T31" fmla="*/ 3 h 7"/>
                <a:gd name="T32" fmla="*/ 8 w 9"/>
                <a:gd name="T33" fmla="*/ 4 h 7"/>
                <a:gd name="T34" fmla="*/ 2 w 9"/>
                <a:gd name="T35" fmla="*/ 6 h 7"/>
                <a:gd name="T36" fmla="*/ 4 w 9"/>
                <a:gd name="T37" fmla="*/ 6 h 7"/>
                <a:gd name="T38" fmla="*/ 5 w 9"/>
                <a:gd name="T39" fmla="*/ 5 h 7"/>
                <a:gd name="T40" fmla="*/ 6 w 9"/>
                <a:gd name="T41" fmla="*/ 5 h 7"/>
                <a:gd name="T42" fmla="*/ 7 w 9"/>
                <a:gd name="T43" fmla="*/ 4 h 7"/>
                <a:gd name="T44" fmla="*/ 8 w 9"/>
                <a:gd name="T45" fmla="*/ 3 h 7"/>
                <a:gd name="T46" fmla="*/ 8 w 9"/>
                <a:gd name="T47" fmla="*/ 2 h 7"/>
                <a:gd name="T48" fmla="*/ 6 w 9"/>
                <a:gd name="T49" fmla="*/ 2 h 7"/>
                <a:gd name="T50" fmla="*/ 4 w 9"/>
                <a:gd name="T51" fmla="*/ 2 h 7"/>
                <a:gd name="T52" fmla="*/ 2 w 9"/>
                <a:gd name="T53" fmla="*/ 3 h 7"/>
                <a:gd name="T54" fmla="*/ 1 w 9"/>
                <a:gd name="T55" fmla="*/ 4 h 7"/>
                <a:gd name="T56" fmla="*/ 1 w 9"/>
                <a:gd name="T57" fmla="*/ 5 h 7"/>
                <a:gd name="T58" fmla="*/ 1 w 9"/>
                <a:gd name="T59" fmla="*/ 5 h 7"/>
                <a:gd name="T60" fmla="*/ 2 w 9"/>
                <a:gd name="T61" fmla="*/ 6 h 7"/>
                <a:gd name="T62" fmla="*/ 2 w 9"/>
                <a:gd name="T6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" h="7">
                  <a:moveTo>
                    <a:pt x="8" y="4"/>
                  </a:moveTo>
                  <a:cubicBezTo>
                    <a:pt x="8" y="5"/>
                    <a:pt x="8" y="5"/>
                    <a:pt x="7" y="6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9" y="3"/>
                    <a:pt x="9" y="3"/>
                  </a:cubicBezTo>
                  <a:cubicBezTo>
                    <a:pt x="9" y="4"/>
                    <a:pt x="8" y="4"/>
                    <a:pt x="8" y="4"/>
                  </a:cubicBezTo>
                  <a:moveTo>
                    <a:pt x="2" y="6"/>
                  </a:move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6" name="Freeform 186"/>
            <p:cNvSpPr/>
            <p:nvPr/>
          </p:nvSpPr>
          <p:spPr bwMode="auto">
            <a:xfrm>
              <a:off x="6455568" y="1318418"/>
              <a:ext cx="33338" cy="26988"/>
            </a:xfrm>
            <a:custGeom>
              <a:avLst/>
              <a:gdLst>
                <a:gd name="T0" fmla="*/ 0 w 9"/>
                <a:gd name="T1" fmla="*/ 5 h 7"/>
                <a:gd name="T2" fmla="*/ 0 w 9"/>
                <a:gd name="T3" fmla="*/ 5 h 7"/>
                <a:gd name="T4" fmla="*/ 0 w 9"/>
                <a:gd name="T5" fmla="*/ 4 h 7"/>
                <a:gd name="T6" fmla="*/ 0 w 9"/>
                <a:gd name="T7" fmla="*/ 4 h 7"/>
                <a:gd name="T8" fmla="*/ 0 w 9"/>
                <a:gd name="T9" fmla="*/ 3 h 7"/>
                <a:gd name="T10" fmla="*/ 2 w 9"/>
                <a:gd name="T11" fmla="*/ 2 h 7"/>
                <a:gd name="T12" fmla="*/ 2 w 9"/>
                <a:gd name="T13" fmla="*/ 2 h 7"/>
                <a:gd name="T14" fmla="*/ 2 w 9"/>
                <a:gd name="T15" fmla="*/ 3 h 7"/>
                <a:gd name="T16" fmla="*/ 1 w 9"/>
                <a:gd name="T17" fmla="*/ 4 h 7"/>
                <a:gd name="T18" fmla="*/ 1 w 9"/>
                <a:gd name="T19" fmla="*/ 4 h 7"/>
                <a:gd name="T20" fmla="*/ 1 w 9"/>
                <a:gd name="T21" fmla="*/ 5 h 7"/>
                <a:gd name="T22" fmla="*/ 2 w 9"/>
                <a:gd name="T23" fmla="*/ 6 h 7"/>
                <a:gd name="T24" fmla="*/ 3 w 9"/>
                <a:gd name="T25" fmla="*/ 5 h 7"/>
                <a:gd name="T26" fmla="*/ 3 w 9"/>
                <a:gd name="T27" fmla="*/ 5 h 7"/>
                <a:gd name="T28" fmla="*/ 3 w 9"/>
                <a:gd name="T29" fmla="*/ 4 h 7"/>
                <a:gd name="T30" fmla="*/ 3 w 9"/>
                <a:gd name="T31" fmla="*/ 3 h 7"/>
                <a:gd name="T32" fmla="*/ 3 w 9"/>
                <a:gd name="T33" fmla="*/ 3 h 7"/>
                <a:gd name="T34" fmla="*/ 4 w 9"/>
                <a:gd name="T35" fmla="*/ 1 h 7"/>
                <a:gd name="T36" fmla="*/ 5 w 9"/>
                <a:gd name="T37" fmla="*/ 0 h 7"/>
                <a:gd name="T38" fmla="*/ 6 w 9"/>
                <a:gd name="T39" fmla="*/ 0 h 7"/>
                <a:gd name="T40" fmla="*/ 7 w 9"/>
                <a:gd name="T41" fmla="*/ 0 h 7"/>
                <a:gd name="T42" fmla="*/ 7 w 9"/>
                <a:gd name="T43" fmla="*/ 1 h 7"/>
                <a:gd name="T44" fmla="*/ 8 w 9"/>
                <a:gd name="T45" fmla="*/ 1 h 7"/>
                <a:gd name="T46" fmla="*/ 8 w 9"/>
                <a:gd name="T47" fmla="*/ 2 h 7"/>
                <a:gd name="T48" fmla="*/ 8 w 9"/>
                <a:gd name="T49" fmla="*/ 3 h 7"/>
                <a:gd name="T50" fmla="*/ 9 w 9"/>
                <a:gd name="T51" fmla="*/ 3 h 7"/>
                <a:gd name="T52" fmla="*/ 9 w 9"/>
                <a:gd name="T53" fmla="*/ 3 h 7"/>
                <a:gd name="T54" fmla="*/ 6 w 9"/>
                <a:gd name="T55" fmla="*/ 5 h 7"/>
                <a:gd name="T56" fmla="*/ 6 w 9"/>
                <a:gd name="T57" fmla="*/ 4 h 7"/>
                <a:gd name="T58" fmla="*/ 7 w 9"/>
                <a:gd name="T59" fmla="*/ 4 h 7"/>
                <a:gd name="T60" fmla="*/ 7 w 9"/>
                <a:gd name="T61" fmla="*/ 3 h 7"/>
                <a:gd name="T62" fmla="*/ 8 w 9"/>
                <a:gd name="T63" fmla="*/ 2 h 7"/>
                <a:gd name="T64" fmla="*/ 8 w 9"/>
                <a:gd name="T65" fmla="*/ 2 h 7"/>
                <a:gd name="T66" fmla="*/ 7 w 9"/>
                <a:gd name="T67" fmla="*/ 1 h 7"/>
                <a:gd name="T68" fmla="*/ 6 w 9"/>
                <a:gd name="T69" fmla="*/ 1 h 7"/>
                <a:gd name="T70" fmla="*/ 5 w 9"/>
                <a:gd name="T71" fmla="*/ 2 h 7"/>
                <a:gd name="T72" fmla="*/ 5 w 9"/>
                <a:gd name="T73" fmla="*/ 3 h 7"/>
                <a:gd name="T74" fmla="*/ 5 w 9"/>
                <a:gd name="T75" fmla="*/ 4 h 7"/>
                <a:gd name="T76" fmla="*/ 5 w 9"/>
                <a:gd name="T77" fmla="*/ 4 h 7"/>
                <a:gd name="T78" fmla="*/ 5 w 9"/>
                <a:gd name="T79" fmla="*/ 5 h 7"/>
                <a:gd name="T80" fmla="*/ 4 w 9"/>
                <a:gd name="T81" fmla="*/ 6 h 7"/>
                <a:gd name="T82" fmla="*/ 3 w 9"/>
                <a:gd name="T83" fmla="*/ 7 h 7"/>
                <a:gd name="T84" fmla="*/ 2 w 9"/>
                <a:gd name="T85" fmla="*/ 7 h 7"/>
                <a:gd name="T86" fmla="*/ 1 w 9"/>
                <a:gd name="T87" fmla="*/ 6 h 7"/>
                <a:gd name="T88" fmla="*/ 0 w 9"/>
                <a:gd name="T8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" h="7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2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7" name="Freeform 187"/>
            <p:cNvSpPr>
              <a:spLocks noEditPoints="1"/>
            </p:cNvSpPr>
            <p:nvPr/>
          </p:nvSpPr>
          <p:spPr bwMode="auto">
            <a:xfrm>
              <a:off x="6463506" y="1334293"/>
              <a:ext cx="33338" cy="25400"/>
            </a:xfrm>
            <a:custGeom>
              <a:avLst/>
              <a:gdLst>
                <a:gd name="T0" fmla="*/ 8 w 9"/>
                <a:gd name="T1" fmla="*/ 6 h 7"/>
                <a:gd name="T2" fmla="*/ 7 w 9"/>
                <a:gd name="T3" fmla="*/ 6 h 7"/>
                <a:gd name="T4" fmla="*/ 6 w 9"/>
                <a:gd name="T5" fmla="*/ 6 h 7"/>
                <a:gd name="T6" fmla="*/ 5 w 9"/>
                <a:gd name="T7" fmla="*/ 6 h 7"/>
                <a:gd name="T8" fmla="*/ 5 w 9"/>
                <a:gd name="T9" fmla="*/ 5 h 7"/>
                <a:gd name="T10" fmla="*/ 5 w 9"/>
                <a:gd name="T11" fmla="*/ 4 h 7"/>
                <a:gd name="T12" fmla="*/ 3 w 9"/>
                <a:gd name="T13" fmla="*/ 6 h 7"/>
                <a:gd name="T14" fmla="*/ 2 w 9"/>
                <a:gd name="T15" fmla="*/ 6 h 7"/>
                <a:gd name="T16" fmla="*/ 2 w 9"/>
                <a:gd name="T17" fmla="*/ 6 h 7"/>
                <a:gd name="T18" fmla="*/ 2 w 9"/>
                <a:gd name="T19" fmla="*/ 6 h 7"/>
                <a:gd name="T20" fmla="*/ 2 w 9"/>
                <a:gd name="T21" fmla="*/ 7 h 7"/>
                <a:gd name="T22" fmla="*/ 2 w 9"/>
                <a:gd name="T23" fmla="*/ 7 h 7"/>
                <a:gd name="T24" fmla="*/ 0 w 9"/>
                <a:gd name="T25" fmla="*/ 4 h 7"/>
                <a:gd name="T26" fmla="*/ 1 w 9"/>
                <a:gd name="T27" fmla="*/ 4 h 7"/>
                <a:gd name="T28" fmla="*/ 1 w 9"/>
                <a:gd name="T29" fmla="*/ 4 h 7"/>
                <a:gd name="T30" fmla="*/ 1 w 9"/>
                <a:gd name="T31" fmla="*/ 5 h 7"/>
                <a:gd name="T32" fmla="*/ 1 w 9"/>
                <a:gd name="T33" fmla="*/ 5 h 7"/>
                <a:gd name="T34" fmla="*/ 2 w 9"/>
                <a:gd name="T35" fmla="*/ 4 h 7"/>
                <a:gd name="T36" fmla="*/ 7 w 9"/>
                <a:gd name="T37" fmla="*/ 1 h 7"/>
                <a:gd name="T38" fmla="*/ 7 w 9"/>
                <a:gd name="T39" fmla="*/ 1 h 7"/>
                <a:gd name="T40" fmla="*/ 7 w 9"/>
                <a:gd name="T41" fmla="*/ 1 h 7"/>
                <a:gd name="T42" fmla="*/ 7 w 9"/>
                <a:gd name="T43" fmla="*/ 1 h 7"/>
                <a:gd name="T44" fmla="*/ 7 w 9"/>
                <a:gd name="T45" fmla="*/ 0 h 7"/>
                <a:gd name="T46" fmla="*/ 7 w 9"/>
                <a:gd name="T47" fmla="*/ 0 h 7"/>
                <a:gd name="T48" fmla="*/ 9 w 9"/>
                <a:gd name="T49" fmla="*/ 3 h 7"/>
                <a:gd name="T50" fmla="*/ 9 w 9"/>
                <a:gd name="T51" fmla="*/ 4 h 7"/>
                <a:gd name="T52" fmla="*/ 8 w 9"/>
                <a:gd name="T53" fmla="*/ 6 h 7"/>
                <a:gd name="T54" fmla="*/ 7 w 9"/>
                <a:gd name="T55" fmla="*/ 5 h 7"/>
                <a:gd name="T56" fmla="*/ 8 w 9"/>
                <a:gd name="T57" fmla="*/ 4 h 7"/>
                <a:gd name="T58" fmla="*/ 8 w 9"/>
                <a:gd name="T59" fmla="*/ 3 h 7"/>
                <a:gd name="T60" fmla="*/ 8 w 9"/>
                <a:gd name="T61" fmla="*/ 2 h 7"/>
                <a:gd name="T62" fmla="*/ 5 w 9"/>
                <a:gd name="T63" fmla="*/ 4 h 7"/>
                <a:gd name="T64" fmla="*/ 5 w 9"/>
                <a:gd name="T65" fmla="*/ 4 h 7"/>
                <a:gd name="T66" fmla="*/ 6 w 9"/>
                <a:gd name="T67" fmla="*/ 5 h 7"/>
                <a:gd name="T68" fmla="*/ 7 w 9"/>
                <a:gd name="T6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7">
                  <a:moveTo>
                    <a:pt x="8" y="6"/>
                  </a:move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9" y="5"/>
                    <a:pt x="9" y="5"/>
                    <a:pt x="8" y="6"/>
                  </a:cubicBezTo>
                  <a:moveTo>
                    <a:pt x="7" y="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8" name="Freeform 188"/>
            <p:cNvSpPr/>
            <p:nvPr/>
          </p:nvSpPr>
          <p:spPr bwMode="auto">
            <a:xfrm>
              <a:off x="6477793" y="1353343"/>
              <a:ext cx="30163" cy="25400"/>
            </a:xfrm>
            <a:custGeom>
              <a:avLst/>
              <a:gdLst>
                <a:gd name="T0" fmla="*/ 1 w 8"/>
                <a:gd name="T1" fmla="*/ 7 h 7"/>
                <a:gd name="T2" fmla="*/ 0 w 8"/>
                <a:gd name="T3" fmla="*/ 5 h 7"/>
                <a:gd name="T4" fmla="*/ 0 w 8"/>
                <a:gd name="T5" fmla="*/ 4 h 7"/>
                <a:gd name="T6" fmla="*/ 0 w 8"/>
                <a:gd name="T7" fmla="*/ 4 h 7"/>
                <a:gd name="T8" fmla="*/ 0 w 8"/>
                <a:gd name="T9" fmla="*/ 5 h 7"/>
                <a:gd name="T10" fmla="*/ 1 w 8"/>
                <a:gd name="T11" fmla="*/ 5 h 7"/>
                <a:gd name="T12" fmla="*/ 1 w 8"/>
                <a:gd name="T13" fmla="*/ 5 h 7"/>
                <a:gd name="T14" fmla="*/ 6 w 8"/>
                <a:gd name="T15" fmla="*/ 1 h 7"/>
                <a:gd name="T16" fmla="*/ 6 w 8"/>
                <a:gd name="T17" fmla="*/ 1 h 7"/>
                <a:gd name="T18" fmla="*/ 6 w 8"/>
                <a:gd name="T19" fmla="*/ 1 h 7"/>
                <a:gd name="T20" fmla="*/ 6 w 8"/>
                <a:gd name="T21" fmla="*/ 0 h 7"/>
                <a:gd name="T22" fmla="*/ 6 w 8"/>
                <a:gd name="T23" fmla="*/ 0 h 7"/>
                <a:gd name="T24" fmla="*/ 6 w 8"/>
                <a:gd name="T25" fmla="*/ 0 h 7"/>
                <a:gd name="T26" fmla="*/ 8 w 8"/>
                <a:gd name="T27" fmla="*/ 3 h 7"/>
                <a:gd name="T28" fmla="*/ 8 w 8"/>
                <a:gd name="T29" fmla="*/ 3 h 7"/>
                <a:gd name="T30" fmla="*/ 8 w 8"/>
                <a:gd name="T31" fmla="*/ 3 h 7"/>
                <a:gd name="T32" fmla="*/ 7 w 8"/>
                <a:gd name="T33" fmla="*/ 2 h 7"/>
                <a:gd name="T34" fmla="*/ 7 w 8"/>
                <a:gd name="T35" fmla="*/ 2 h 7"/>
                <a:gd name="T36" fmla="*/ 7 w 8"/>
                <a:gd name="T37" fmla="*/ 3 h 7"/>
                <a:gd name="T38" fmla="*/ 2 w 8"/>
                <a:gd name="T39" fmla="*/ 6 h 7"/>
                <a:gd name="T40" fmla="*/ 2 w 8"/>
                <a:gd name="T41" fmla="*/ 6 h 7"/>
                <a:gd name="T42" fmla="*/ 2 w 8"/>
                <a:gd name="T43" fmla="*/ 6 h 7"/>
                <a:gd name="T44" fmla="*/ 2 w 8"/>
                <a:gd name="T45" fmla="*/ 7 h 7"/>
                <a:gd name="T46" fmla="*/ 2 w 8"/>
                <a:gd name="T47" fmla="*/ 7 h 7"/>
                <a:gd name="T48" fmla="*/ 1 w 8"/>
                <a:gd name="T4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" h="7">
                  <a:moveTo>
                    <a:pt x="1" y="7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9" name="Freeform 189"/>
            <p:cNvSpPr/>
            <p:nvPr/>
          </p:nvSpPr>
          <p:spPr bwMode="auto">
            <a:xfrm>
              <a:off x="6485731" y="1364456"/>
              <a:ext cx="36513" cy="30163"/>
            </a:xfrm>
            <a:custGeom>
              <a:avLst/>
              <a:gdLst>
                <a:gd name="T0" fmla="*/ 8 w 10"/>
                <a:gd name="T1" fmla="*/ 6 h 8"/>
                <a:gd name="T2" fmla="*/ 8 w 10"/>
                <a:gd name="T3" fmla="*/ 5 h 8"/>
                <a:gd name="T4" fmla="*/ 8 w 10"/>
                <a:gd name="T5" fmla="*/ 4 h 8"/>
                <a:gd name="T6" fmla="*/ 8 w 10"/>
                <a:gd name="T7" fmla="*/ 4 h 8"/>
                <a:gd name="T8" fmla="*/ 8 w 10"/>
                <a:gd name="T9" fmla="*/ 3 h 8"/>
                <a:gd name="T10" fmla="*/ 8 w 10"/>
                <a:gd name="T11" fmla="*/ 3 h 8"/>
                <a:gd name="T12" fmla="*/ 8 w 10"/>
                <a:gd name="T13" fmla="*/ 3 h 8"/>
                <a:gd name="T14" fmla="*/ 3 w 10"/>
                <a:gd name="T15" fmla="*/ 7 h 8"/>
                <a:gd name="T16" fmla="*/ 3 w 10"/>
                <a:gd name="T17" fmla="*/ 7 h 8"/>
                <a:gd name="T18" fmla="*/ 2 w 10"/>
                <a:gd name="T19" fmla="*/ 7 h 8"/>
                <a:gd name="T20" fmla="*/ 3 w 10"/>
                <a:gd name="T21" fmla="*/ 8 h 8"/>
                <a:gd name="T22" fmla="*/ 3 w 10"/>
                <a:gd name="T23" fmla="*/ 8 h 8"/>
                <a:gd name="T24" fmla="*/ 2 w 10"/>
                <a:gd name="T25" fmla="*/ 8 h 8"/>
                <a:gd name="T26" fmla="*/ 0 w 10"/>
                <a:gd name="T27" fmla="*/ 6 h 8"/>
                <a:gd name="T28" fmla="*/ 1 w 10"/>
                <a:gd name="T29" fmla="*/ 5 h 8"/>
                <a:gd name="T30" fmla="*/ 1 w 10"/>
                <a:gd name="T31" fmla="*/ 6 h 8"/>
                <a:gd name="T32" fmla="*/ 1 w 10"/>
                <a:gd name="T33" fmla="*/ 6 h 8"/>
                <a:gd name="T34" fmla="*/ 2 w 10"/>
                <a:gd name="T35" fmla="*/ 6 h 8"/>
                <a:gd name="T36" fmla="*/ 2 w 10"/>
                <a:gd name="T37" fmla="*/ 6 h 8"/>
                <a:gd name="T38" fmla="*/ 7 w 10"/>
                <a:gd name="T39" fmla="*/ 2 h 8"/>
                <a:gd name="T40" fmla="*/ 7 w 10"/>
                <a:gd name="T41" fmla="*/ 2 h 8"/>
                <a:gd name="T42" fmla="*/ 7 w 10"/>
                <a:gd name="T43" fmla="*/ 1 h 8"/>
                <a:gd name="T44" fmla="*/ 7 w 10"/>
                <a:gd name="T45" fmla="*/ 1 h 8"/>
                <a:gd name="T46" fmla="*/ 6 w 10"/>
                <a:gd name="T47" fmla="*/ 1 h 8"/>
                <a:gd name="T48" fmla="*/ 5 w 10"/>
                <a:gd name="T49" fmla="*/ 1 h 8"/>
                <a:gd name="T50" fmla="*/ 4 w 10"/>
                <a:gd name="T51" fmla="*/ 1 h 8"/>
                <a:gd name="T52" fmla="*/ 6 w 10"/>
                <a:gd name="T53" fmla="*/ 0 h 8"/>
                <a:gd name="T54" fmla="*/ 10 w 10"/>
                <a:gd name="T55" fmla="*/ 4 h 8"/>
                <a:gd name="T56" fmla="*/ 8 w 10"/>
                <a:gd name="T5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8">
                  <a:moveTo>
                    <a:pt x="8" y="6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0" name="Freeform 190"/>
            <p:cNvSpPr>
              <a:spLocks noEditPoints="1"/>
            </p:cNvSpPr>
            <p:nvPr/>
          </p:nvSpPr>
          <p:spPr bwMode="auto">
            <a:xfrm>
              <a:off x="6496843" y="1386681"/>
              <a:ext cx="33338" cy="33338"/>
            </a:xfrm>
            <a:custGeom>
              <a:avLst/>
              <a:gdLst>
                <a:gd name="T0" fmla="*/ 4 w 9"/>
                <a:gd name="T1" fmla="*/ 9 h 9"/>
                <a:gd name="T2" fmla="*/ 2 w 9"/>
                <a:gd name="T3" fmla="*/ 6 h 9"/>
                <a:gd name="T4" fmla="*/ 3 w 9"/>
                <a:gd name="T5" fmla="*/ 6 h 9"/>
                <a:gd name="T6" fmla="*/ 3 w 9"/>
                <a:gd name="T7" fmla="*/ 6 h 9"/>
                <a:gd name="T8" fmla="*/ 4 w 9"/>
                <a:gd name="T9" fmla="*/ 6 h 9"/>
                <a:gd name="T10" fmla="*/ 4 w 9"/>
                <a:gd name="T11" fmla="*/ 6 h 9"/>
                <a:gd name="T12" fmla="*/ 4 w 9"/>
                <a:gd name="T13" fmla="*/ 6 h 9"/>
                <a:gd name="T14" fmla="*/ 5 w 9"/>
                <a:gd name="T15" fmla="*/ 5 h 9"/>
                <a:gd name="T16" fmla="*/ 3 w 9"/>
                <a:gd name="T17" fmla="*/ 3 h 9"/>
                <a:gd name="T18" fmla="*/ 3 w 9"/>
                <a:gd name="T19" fmla="*/ 3 h 9"/>
                <a:gd name="T20" fmla="*/ 2 w 9"/>
                <a:gd name="T21" fmla="*/ 4 h 9"/>
                <a:gd name="T22" fmla="*/ 2 w 9"/>
                <a:gd name="T23" fmla="*/ 4 h 9"/>
                <a:gd name="T24" fmla="*/ 2 w 9"/>
                <a:gd name="T25" fmla="*/ 4 h 9"/>
                <a:gd name="T26" fmla="*/ 2 w 9"/>
                <a:gd name="T27" fmla="*/ 4 h 9"/>
                <a:gd name="T28" fmla="*/ 2 w 9"/>
                <a:gd name="T29" fmla="*/ 5 h 9"/>
                <a:gd name="T30" fmla="*/ 2 w 9"/>
                <a:gd name="T31" fmla="*/ 5 h 9"/>
                <a:gd name="T32" fmla="*/ 0 w 9"/>
                <a:gd name="T33" fmla="*/ 3 h 9"/>
                <a:gd name="T34" fmla="*/ 0 w 9"/>
                <a:gd name="T35" fmla="*/ 3 h 9"/>
                <a:gd name="T36" fmla="*/ 1 w 9"/>
                <a:gd name="T37" fmla="*/ 3 h 9"/>
                <a:gd name="T38" fmla="*/ 1 w 9"/>
                <a:gd name="T39" fmla="*/ 3 h 9"/>
                <a:gd name="T40" fmla="*/ 1 w 9"/>
                <a:gd name="T41" fmla="*/ 3 h 9"/>
                <a:gd name="T42" fmla="*/ 2 w 9"/>
                <a:gd name="T43" fmla="*/ 3 h 9"/>
                <a:gd name="T44" fmla="*/ 5 w 9"/>
                <a:gd name="T45" fmla="*/ 2 h 9"/>
                <a:gd name="T46" fmla="*/ 8 w 9"/>
                <a:gd name="T47" fmla="*/ 0 h 9"/>
                <a:gd name="T48" fmla="*/ 9 w 9"/>
                <a:gd name="T49" fmla="*/ 1 h 9"/>
                <a:gd name="T50" fmla="*/ 6 w 9"/>
                <a:gd name="T51" fmla="*/ 5 h 9"/>
                <a:gd name="T52" fmla="*/ 5 w 9"/>
                <a:gd name="T53" fmla="*/ 7 h 9"/>
                <a:gd name="T54" fmla="*/ 5 w 9"/>
                <a:gd name="T55" fmla="*/ 7 h 9"/>
                <a:gd name="T56" fmla="*/ 5 w 9"/>
                <a:gd name="T57" fmla="*/ 8 h 9"/>
                <a:gd name="T58" fmla="*/ 5 w 9"/>
                <a:gd name="T59" fmla="*/ 8 h 9"/>
                <a:gd name="T60" fmla="*/ 5 w 9"/>
                <a:gd name="T61" fmla="*/ 8 h 9"/>
                <a:gd name="T62" fmla="*/ 4 w 9"/>
                <a:gd name="T63" fmla="*/ 9 h 9"/>
                <a:gd name="T64" fmla="*/ 5 w 9"/>
                <a:gd name="T65" fmla="*/ 4 h 9"/>
                <a:gd name="T66" fmla="*/ 7 w 9"/>
                <a:gd name="T67" fmla="*/ 2 h 9"/>
                <a:gd name="T68" fmla="*/ 4 w 9"/>
                <a:gd name="T69" fmla="*/ 3 h 9"/>
                <a:gd name="T70" fmla="*/ 5 w 9"/>
                <a:gd name="T7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9">
                  <a:moveTo>
                    <a:pt x="4" y="9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6" y="1"/>
                    <a:pt x="7" y="1"/>
                    <a:pt x="8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3"/>
                    <a:pt x="7" y="4"/>
                    <a:pt x="6" y="5"/>
                  </a:cubicBezTo>
                  <a:cubicBezTo>
                    <a:pt x="6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4" y="9"/>
                  </a:lnTo>
                  <a:close/>
                  <a:moveTo>
                    <a:pt x="5" y="4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1" name="Freeform 191"/>
            <p:cNvSpPr/>
            <p:nvPr/>
          </p:nvSpPr>
          <p:spPr bwMode="auto">
            <a:xfrm>
              <a:off x="6515893" y="1397793"/>
              <a:ext cx="30163" cy="38100"/>
            </a:xfrm>
            <a:custGeom>
              <a:avLst/>
              <a:gdLst>
                <a:gd name="T0" fmla="*/ 5 w 8"/>
                <a:gd name="T1" fmla="*/ 8 h 10"/>
                <a:gd name="T2" fmla="*/ 3 w 8"/>
                <a:gd name="T3" fmla="*/ 10 h 10"/>
                <a:gd name="T4" fmla="*/ 0 w 8"/>
                <a:gd name="T5" fmla="*/ 6 h 10"/>
                <a:gd name="T6" fmla="*/ 0 w 8"/>
                <a:gd name="T7" fmla="*/ 6 h 10"/>
                <a:gd name="T8" fmla="*/ 0 w 8"/>
                <a:gd name="T9" fmla="*/ 6 h 10"/>
                <a:gd name="T10" fmla="*/ 1 w 8"/>
                <a:gd name="T11" fmla="*/ 6 h 10"/>
                <a:gd name="T12" fmla="*/ 1 w 8"/>
                <a:gd name="T13" fmla="*/ 6 h 10"/>
                <a:gd name="T14" fmla="*/ 1 w 8"/>
                <a:gd name="T15" fmla="*/ 6 h 10"/>
                <a:gd name="T16" fmla="*/ 5 w 8"/>
                <a:gd name="T17" fmla="*/ 2 h 10"/>
                <a:gd name="T18" fmla="*/ 6 w 8"/>
                <a:gd name="T19" fmla="*/ 1 h 10"/>
                <a:gd name="T20" fmla="*/ 6 w 8"/>
                <a:gd name="T21" fmla="*/ 1 h 10"/>
                <a:gd name="T22" fmla="*/ 6 w 8"/>
                <a:gd name="T23" fmla="*/ 1 h 10"/>
                <a:gd name="T24" fmla="*/ 5 w 8"/>
                <a:gd name="T25" fmla="*/ 1 h 10"/>
                <a:gd name="T26" fmla="*/ 6 w 8"/>
                <a:gd name="T27" fmla="*/ 0 h 10"/>
                <a:gd name="T28" fmla="*/ 8 w 8"/>
                <a:gd name="T29" fmla="*/ 3 h 10"/>
                <a:gd name="T30" fmla="*/ 8 w 8"/>
                <a:gd name="T31" fmla="*/ 3 h 10"/>
                <a:gd name="T32" fmla="*/ 7 w 8"/>
                <a:gd name="T33" fmla="*/ 3 h 10"/>
                <a:gd name="T34" fmla="*/ 7 w 8"/>
                <a:gd name="T35" fmla="*/ 3 h 10"/>
                <a:gd name="T36" fmla="*/ 7 w 8"/>
                <a:gd name="T37" fmla="*/ 3 h 10"/>
                <a:gd name="T38" fmla="*/ 6 w 8"/>
                <a:gd name="T39" fmla="*/ 3 h 10"/>
                <a:gd name="T40" fmla="*/ 3 w 8"/>
                <a:gd name="T41" fmla="*/ 6 h 10"/>
                <a:gd name="T42" fmla="*/ 2 w 8"/>
                <a:gd name="T43" fmla="*/ 7 h 10"/>
                <a:gd name="T44" fmla="*/ 2 w 8"/>
                <a:gd name="T45" fmla="*/ 7 h 10"/>
                <a:gd name="T46" fmla="*/ 2 w 8"/>
                <a:gd name="T47" fmla="*/ 7 h 10"/>
                <a:gd name="T48" fmla="*/ 2 w 8"/>
                <a:gd name="T49" fmla="*/ 8 h 10"/>
                <a:gd name="T50" fmla="*/ 3 w 8"/>
                <a:gd name="T51" fmla="*/ 8 h 10"/>
                <a:gd name="T52" fmla="*/ 3 w 8"/>
                <a:gd name="T53" fmla="*/ 8 h 10"/>
                <a:gd name="T54" fmla="*/ 4 w 8"/>
                <a:gd name="T55" fmla="*/ 8 h 10"/>
                <a:gd name="T56" fmla="*/ 5 w 8"/>
                <a:gd name="T5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0">
                  <a:moveTo>
                    <a:pt x="5" y="8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2" name="Freeform 192"/>
            <p:cNvSpPr>
              <a:spLocks noEditPoints="1"/>
            </p:cNvSpPr>
            <p:nvPr/>
          </p:nvSpPr>
          <p:spPr bwMode="auto">
            <a:xfrm>
              <a:off x="6541293" y="1423193"/>
              <a:ext cx="26988" cy="30163"/>
            </a:xfrm>
            <a:custGeom>
              <a:avLst/>
              <a:gdLst>
                <a:gd name="T0" fmla="*/ 7 w 7"/>
                <a:gd name="T1" fmla="*/ 3 h 8"/>
                <a:gd name="T2" fmla="*/ 7 w 7"/>
                <a:gd name="T3" fmla="*/ 5 h 8"/>
                <a:gd name="T4" fmla="*/ 6 w 7"/>
                <a:gd name="T5" fmla="*/ 6 h 8"/>
                <a:gd name="T6" fmla="*/ 5 w 7"/>
                <a:gd name="T7" fmla="*/ 7 h 8"/>
                <a:gd name="T8" fmla="*/ 3 w 7"/>
                <a:gd name="T9" fmla="*/ 8 h 8"/>
                <a:gd name="T10" fmla="*/ 2 w 7"/>
                <a:gd name="T11" fmla="*/ 8 h 8"/>
                <a:gd name="T12" fmla="*/ 1 w 7"/>
                <a:gd name="T13" fmla="*/ 7 h 8"/>
                <a:gd name="T14" fmla="*/ 0 w 7"/>
                <a:gd name="T15" fmla="*/ 6 h 8"/>
                <a:gd name="T16" fmla="*/ 0 w 7"/>
                <a:gd name="T17" fmla="*/ 5 h 8"/>
                <a:gd name="T18" fmla="*/ 0 w 7"/>
                <a:gd name="T19" fmla="*/ 4 h 8"/>
                <a:gd name="T20" fmla="*/ 1 w 7"/>
                <a:gd name="T21" fmla="*/ 2 h 8"/>
                <a:gd name="T22" fmla="*/ 3 w 7"/>
                <a:gd name="T23" fmla="*/ 1 h 8"/>
                <a:gd name="T24" fmla="*/ 4 w 7"/>
                <a:gd name="T25" fmla="*/ 0 h 8"/>
                <a:gd name="T26" fmla="*/ 6 w 7"/>
                <a:gd name="T27" fmla="*/ 0 h 8"/>
                <a:gd name="T28" fmla="*/ 7 w 7"/>
                <a:gd name="T29" fmla="*/ 1 h 8"/>
                <a:gd name="T30" fmla="*/ 7 w 7"/>
                <a:gd name="T31" fmla="*/ 2 h 8"/>
                <a:gd name="T32" fmla="*/ 7 w 7"/>
                <a:gd name="T33" fmla="*/ 3 h 8"/>
                <a:gd name="T34" fmla="*/ 3 w 7"/>
                <a:gd name="T35" fmla="*/ 7 h 8"/>
                <a:gd name="T36" fmla="*/ 4 w 7"/>
                <a:gd name="T37" fmla="*/ 6 h 8"/>
                <a:gd name="T38" fmla="*/ 5 w 7"/>
                <a:gd name="T39" fmla="*/ 5 h 8"/>
                <a:gd name="T40" fmla="*/ 6 w 7"/>
                <a:gd name="T41" fmla="*/ 4 h 8"/>
                <a:gd name="T42" fmla="*/ 6 w 7"/>
                <a:gd name="T43" fmla="*/ 3 h 8"/>
                <a:gd name="T44" fmla="*/ 7 w 7"/>
                <a:gd name="T45" fmla="*/ 2 h 8"/>
                <a:gd name="T46" fmla="*/ 6 w 7"/>
                <a:gd name="T47" fmla="*/ 1 h 8"/>
                <a:gd name="T48" fmla="*/ 5 w 7"/>
                <a:gd name="T49" fmla="*/ 1 h 8"/>
                <a:gd name="T50" fmla="*/ 3 w 7"/>
                <a:gd name="T51" fmla="*/ 3 h 8"/>
                <a:gd name="T52" fmla="*/ 2 w 7"/>
                <a:gd name="T53" fmla="*/ 4 h 8"/>
                <a:gd name="T54" fmla="*/ 1 w 7"/>
                <a:gd name="T55" fmla="*/ 5 h 8"/>
                <a:gd name="T56" fmla="*/ 1 w 7"/>
                <a:gd name="T57" fmla="*/ 6 h 8"/>
                <a:gd name="T58" fmla="*/ 1 w 7"/>
                <a:gd name="T59" fmla="*/ 7 h 8"/>
                <a:gd name="T60" fmla="*/ 2 w 7"/>
                <a:gd name="T61" fmla="*/ 7 h 8"/>
                <a:gd name="T62" fmla="*/ 3 w 7"/>
                <a:gd name="T6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8">
                  <a:moveTo>
                    <a:pt x="7" y="3"/>
                  </a:move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moveTo>
                    <a:pt x="3" y="7"/>
                  </a:moveTo>
                  <a:cubicBezTo>
                    <a:pt x="3" y="7"/>
                    <a:pt x="3" y="6"/>
                    <a:pt x="4" y="6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7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3" name="Freeform 193"/>
            <p:cNvSpPr/>
            <p:nvPr/>
          </p:nvSpPr>
          <p:spPr bwMode="auto">
            <a:xfrm>
              <a:off x="6557168" y="1439068"/>
              <a:ext cx="33338" cy="30163"/>
            </a:xfrm>
            <a:custGeom>
              <a:avLst/>
              <a:gdLst>
                <a:gd name="T0" fmla="*/ 8 w 9"/>
                <a:gd name="T1" fmla="*/ 5 h 8"/>
                <a:gd name="T2" fmla="*/ 7 w 9"/>
                <a:gd name="T3" fmla="*/ 4 h 8"/>
                <a:gd name="T4" fmla="*/ 8 w 9"/>
                <a:gd name="T5" fmla="*/ 3 h 8"/>
                <a:gd name="T6" fmla="*/ 8 w 9"/>
                <a:gd name="T7" fmla="*/ 3 h 8"/>
                <a:gd name="T8" fmla="*/ 8 w 9"/>
                <a:gd name="T9" fmla="*/ 2 h 8"/>
                <a:gd name="T10" fmla="*/ 7 w 9"/>
                <a:gd name="T11" fmla="*/ 2 h 8"/>
                <a:gd name="T12" fmla="*/ 7 w 9"/>
                <a:gd name="T13" fmla="*/ 1 h 8"/>
                <a:gd name="T14" fmla="*/ 5 w 9"/>
                <a:gd name="T15" fmla="*/ 4 h 8"/>
                <a:gd name="T16" fmla="*/ 5 w 9"/>
                <a:gd name="T17" fmla="*/ 4 h 8"/>
                <a:gd name="T18" fmla="*/ 5 w 9"/>
                <a:gd name="T19" fmla="*/ 4 h 8"/>
                <a:gd name="T20" fmla="*/ 6 w 9"/>
                <a:gd name="T21" fmla="*/ 4 h 8"/>
                <a:gd name="T22" fmla="*/ 6 w 9"/>
                <a:gd name="T23" fmla="*/ 4 h 8"/>
                <a:gd name="T24" fmla="*/ 7 w 9"/>
                <a:gd name="T25" fmla="*/ 4 h 8"/>
                <a:gd name="T26" fmla="*/ 7 w 9"/>
                <a:gd name="T27" fmla="*/ 4 h 8"/>
                <a:gd name="T28" fmla="*/ 5 w 9"/>
                <a:gd name="T29" fmla="*/ 7 h 8"/>
                <a:gd name="T30" fmla="*/ 4 w 9"/>
                <a:gd name="T31" fmla="*/ 7 h 8"/>
                <a:gd name="T32" fmla="*/ 5 w 9"/>
                <a:gd name="T33" fmla="*/ 6 h 8"/>
                <a:gd name="T34" fmla="*/ 5 w 9"/>
                <a:gd name="T35" fmla="*/ 5 h 8"/>
                <a:gd name="T36" fmla="*/ 5 w 9"/>
                <a:gd name="T37" fmla="*/ 5 h 8"/>
                <a:gd name="T38" fmla="*/ 5 w 9"/>
                <a:gd name="T39" fmla="*/ 5 h 8"/>
                <a:gd name="T40" fmla="*/ 4 w 9"/>
                <a:gd name="T41" fmla="*/ 4 h 8"/>
                <a:gd name="T42" fmla="*/ 2 w 9"/>
                <a:gd name="T43" fmla="*/ 6 h 8"/>
                <a:gd name="T44" fmla="*/ 2 w 9"/>
                <a:gd name="T45" fmla="*/ 7 h 8"/>
                <a:gd name="T46" fmla="*/ 2 w 9"/>
                <a:gd name="T47" fmla="*/ 7 h 8"/>
                <a:gd name="T48" fmla="*/ 2 w 9"/>
                <a:gd name="T49" fmla="*/ 7 h 8"/>
                <a:gd name="T50" fmla="*/ 3 w 9"/>
                <a:gd name="T51" fmla="*/ 8 h 8"/>
                <a:gd name="T52" fmla="*/ 2 w 9"/>
                <a:gd name="T53" fmla="*/ 8 h 8"/>
                <a:gd name="T54" fmla="*/ 0 w 9"/>
                <a:gd name="T55" fmla="*/ 6 h 8"/>
                <a:gd name="T56" fmla="*/ 0 w 9"/>
                <a:gd name="T57" fmla="*/ 6 h 8"/>
                <a:gd name="T58" fmla="*/ 0 w 9"/>
                <a:gd name="T59" fmla="*/ 6 h 8"/>
                <a:gd name="T60" fmla="*/ 1 w 9"/>
                <a:gd name="T61" fmla="*/ 6 h 8"/>
                <a:gd name="T62" fmla="*/ 1 w 9"/>
                <a:gd name="T63" fmla="*/ 6 h 8"/>
                <a:gd name="T64" fmla="*/ 1 w 9"/>
                <a:gd name="T65" fmla="*/ 5 h 8"/>
                <a:gd name="T66" fmla="*/ 5 w 9"/>
                <a:gd name="T67" fmla="*/ 1 h 8"/>
                <a:gd name="T68" fmla="*/ 5 w 9"/>
                <a:gd name="T69" fmla="*/ 1 h 8"/>
                <a:gd name="T70" fmla="*/ 5 w 9"/>
                <a:gd name="T71" fmla="*/ 0 h 8"/>
                <a:gd name="T72" fmla="*/ 5 w 9"/>
                <a:gd name="T73" fmla="*/ 0 h 8"/>
                <a:gd name="T74" fmla="*/ 5 w 9"/>
                <a:gd name="T75" fmla="*/ 0 h 8"/>
                <a:gd name="T76" fmla="*/ 5 w 9"/>
                <a:gd name="T77" fmla="*/ 0 h 8"/>
                <a:gd name="T78" fmla="*/ 9 w 9"/>
                <a:gd name="T79" fmla="*/ 3 h 8"/>
                <a:gd name="T80" fmla="*/ 8 w 9"/>
                <a:gd name="T8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" h="8">
                  <a:moveTo>
                    <a:pt x="8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4" name="Freeform 194"/>
            <p:cNvSpPr/>
            <p:nvPr/>
          </p:nvSpPr>
          <p:spPr bwMode="auto">
            <a:xfrm>
              <a:off x="6582568" y="1453356"/>
              <a:ext cx="30163" cy="38100"/>
            </a:xfrm>
            <a:custGeom>
              <a:avLst/>
              <a:gdLst>
                <a:gd name="T0" fmla="*/ 7 w 8"/>
                <a:gd name="T1" fmla="*/ 5 h 10"/>
                <a:gd name="T2" fmla="*/ 7 w 8"/>
                <a:gd name="T3" fmla="*/ 5 h 10"/>
                <a:gd name="T4" fmla="*/ 7 w 8"/>
                <a:gd name="T5" fmla="*/ 4 h 10"/>
                <a:gd name="T6" fmla="*/ 7 w 8"/>
                <a:gd name="T7" fmla="*/ 3 h 10"/>
                <a:gd name="T8" fmla="*/ 7 w 8"/>
                <a:gd name="T9" fmla="*/ 3 h 10"/>
                <a:gd name="T10" fmla="*/ 7 w 8"/>
                <a:gd name="T11" fmla="*/ 3 h 10"/>
                <a:gd name="T12" fmla="*/ 6 w 8"/>
                <a:gd name="T13" fmla="*/ 3 h 10"/>
                <a:gd name="T14" fmla="*/ 3 w 8"/>
                <a:gd name="T15" fmla="*/ 8 h 10"/>
                <a:gd name="T16" fmla="*/ 3 w 8"/>
                <a:gd name="T17" fmla="*/ 8 h 10"/>
                <a:gd name="T18" fmla="*/ 3 w 8"/>
                <a:gd name="T19" fmla="*/ 9 h 10"/>
                <a:gd name="T20" fmla="*/ 3 w 8"/>
                <a:gd name="T21" fmla="*/ 9 h 10"/>
                <a:gd name="T22" fmla="*/ 3 w 8"/>
                <a:gd name="T23" fmla="*/ 9 h 10"/>
                <a:gd name="T24" fmla="*/ 3 w 8"/>
                <a:gd name="T25" fmla="*/ 10 h 10"/>
                <a:gd name="T26" fmla="*/ 0 w 8"/>
                <a:gd name="T27" fmla="*/ 8 h 10"/>
                <a:gd name="T28" fmla="*/ 0 w 8"/>
                <a:gd name="T29" fmla="*/ 7 h 10"/>
                <a:gd name="T30" fmla="*/ 1 w 8"/>
                <a:gd name="T31" fmla="*/ 7 h 10"/>
                <a:gd name="T32" fmla="*/ 1 w 8"/>
                <a:gd name="T33" fmla="*/ 8 h 10"/>
                <a:gd name="T34" fmla="*/ 1 w 8"/>
                <a:gd name="T35" fmla="*/ 7 h 10"/>
                <a:gd name="T36" fmla="*/ 2 w 8"/>
                <a:gd name="T37" fmla="*/ 7 h 10"/>
                <a:gd name="T38" fmla="*/ 5 w 8"/>
                <a:gd name="T39" fmla="*/ 2 h 10"/>
                <a:gd name="T40" fmla="*/ 5 w 8"/>
                <a:gd name="T41" fmla="*/ 2 h 10"/>
                <a:gd name="T42" fmla="*/ 5 w 8"/>
                <a:gd name="T43" fmla="*/ 2 h 10"/>
                <a:gd name="T44" fmla="*/ 5 w 8"/>
                <a:gd name="T45" fmla="*/ 1 h 10"/>
                <a:gd name="T46" fmla="*/ 4 w 8"/>
                <a:gd name="T47" fmla="*/ 2 h 10"/>
                <a:gd name="T48" fmla="*/ 3 w 8"/>
                <a:gd name="T49" fmla="*/ 2 h 10"/>
                <a:gd name="T50" fmla="*/ 3 w 8"/>
                <a:gd name="T51" fmla="*/ 2 h 10"/>
                <a:gd name="T52" fmla="*/ 4 w 8"/>
                <a:gd name="T53" fmla="*/ 0 h 10"/>
                <a:gd name="T54" fmla="*/ 8 w 8"/>
                <a:gd name="T55" fmla="*/ 4 h 10"/>
                <a:gd name="T56" fmla="*/ 7 w 8"/>
                <a:gd name="T5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0">
                  <a:moveTo>
                    <a:pt x="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4"/>
                    <a:pt x="8" y="4"/>
                    <a:pt x="8" y="4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5" name="Freeform 195"/>
            <p:cNvSpPr/>
            <p:nvPr/>
          </p:nvSpPr>
          <p:spPr bwMode="auto">
            <a:xfrm>
              <a:off x="6598443" y="1469231"/>
              <a:ext cx="41275" cy="36513"/>
            </a:xfrm>
            <a:custGeom>
              <a:avLst/>
              <a:gdLst>
                <a:gd name="T0" fmla="*/ 6 w 11"/>
                <a:gd name="T1" fmla="*/ 10 h 10"/>
                <a:gd name="T2" fmla="*/ 4 w 11"/>
                <a:gd name="T3" fmla="*/ 9 h 10"/>
                <a:gd name="T4" fmla="*/ 4 w 11"/>
                <a:gd name="T5" fmla="*/ 8 h 10"/>
                <a:gd name="T6" fmla="*/ 4 w 11"/>
                <a:gd name="T7" fmla="*/ 8 h 10"/>
                <a:gd name="T8" fmla="*/ 4 w 11"/>
                <a:gd name="T9" fmla="*/ 9 h 10"/>
                <a:gd name="T10" fmla="*/ 5 w 11"/>
                <a:gd name="T11" fmla="*/ 8 h 10"/>
                <a:gd name="T12" fmla="*/ 5 w 11"/>
                <a:gd name="T13" fmla="*/ 8 h 10"/>
                <a:gd name="T14" fmla="*/ 6 w 11"/>
                <a:gd name="T15" fmla="*/ 6 h 10"/>
                <a:gd name="T16" fmla="*/ 4 w 11"/>
                <a:gd name="T17" fmla="*/ 5 h 10"/>
                <a:gd name="T18" fmla="*/ 3 w 11"/>
                <a:gd name="T19" fmla="*/ 7 h 10"/>
                <a:gd name="T20" fmla="*/ 3 w 11"/>
                <a:gd name="T21" fmla="*/ 7 h 10"/>
                <a:gd name="T22" fmla="*/ 3 w 11"/>
                <a:gd name="T23" fmla="*/ 7 h 10"/>
                <a:gd name="T24" fmla="*/ 3 w 11"/>
                <a:gd name="T25" fmla="*/ 8 h 10"/>
                <a:gd name="T26" fmla="*/ 3 w 11"/>
                <a:gd name="T27" fmla="*/ 8 h 10"/>
                <a:gd name="T28" fmla="*/ 3 w 11"/>
                <a:gd name="T29" fmla="*/ 8 h 10"/>
                <a:gd name="T30" fmla="*/ 0 w 11"/>
                <a:gd name="T31" fmla="*/ 7 h 10"/>
                <a:gd name="T32" fmla="*/ 1 w 11"/>
                <a:gd name="T33" fmla="*/ 6 h 10"/>
                <a:gd name="T34" fmla="*/ 1 w 11"/>
                <a:gd name="T35" fmla="*/ 6 h 10"/>
                <a:gd name="T36" fmla="*/ 1 w 11"/>
                <a:gd name="T37" fmla="*/ 6 h 10"/>
                <a:gd name="T38" fmla="*/ 1 w 11"/>
                <a:gd name="T39" fmla="*/ 6 h 10"/>
                <a:gd name="T40" fmla="*/ 2 w 11"/>
                <a:gd name="T41" fmla="*/ 6 h 10"/>
                <a:gd name="T42" fmla="*/ 5 w 11"/>
                <a:gd name="T43" fmla="*/ 1 h 10"/>
                <a:gd name="T44" fmla="*/ 5 w 11"/>
                <a:gd name="T45" fmla="*/ 1 h 10"/>
                <a:gd name="T46" fmla="*/ 5 w 11"/>
                <a:gd name="T47" fmla="*/ 1 h 10"/>
                <a:gd name="T48" fmla="*/ 5 w 11"/>
                <a:gd name="T49" fmla="*/ 0 h 10"/>
                <a:gd name="T50" fmla="*/ 4 w 11"/>
                <a:gd name="T51" fmla="*/ 0 h 10"/>
                <a:gd name="T52" fmla="*/ 5 w 11"/>
                <a:gd name="T53" fmla="*/ 0 h 10"/>
                <a:gd name="T54" fmla="*/ 7 w 11"/>
                <a:gd name="T55" fmla="*/ 1 h 10"/>
                <a:gd name="T56" fmla="*/ 7 w 11"/>
                <a:gd name="T57" fmla="*/ 2 h 10"/>
                <a:gd name="T58" fmla="*/ 7 w 11"/>
                <a:gd name="T59" fmla="*/ 2 h 10"/>
                <a:gd name="T60" fmla="*/ 6 w 11"/>
                <a:gd name="T61" fmla="*/ 2 h 10"/>
                <a:gd name="T62" fmla="*/ 6 w 11"/>
                <a:gd name="T63" fmla="*/ 2 h 10"/>
                <a:gd name="T64" fmla="*/ 6 w 11"/>
                <a:gd name="T65" fmla="*/ 2 h 10"/>
                <a:gd name="T66" fmla="*/ 5 w 11"/>
                <a:gd name="T67" fmla="*/ 4 h 10"/>
                <a:gd name="T68" fmla="*/ 7 w 11"/>
                <a:gd name="T69" fmla="*/ 5 h 10"/>
                <a:gd name="T70" fmla="*/ 8 w 11"/>
                <a:gd name="T71" fmla="*/ 3 h 10"/>
                <a:gd name="T72" fmla="*/ 8 w 11"/>
                <a:gd name="T73" fmla="*/ 3 h 10"/>
                <a:gd name="T74" fmla="*/ 8 w 11"/>
                <a:gd name="T75" fmla="*/ 3 h 10"/>
                <a:gd name="T76" fmla="*/ 8 w 11"/>
                <a:gd name="T77" fmla="*/ 2 h 10"/>
                <a:gd name="T78" fmla="*/ 8 w 11"/>
                <a:gd name="T79" fmla="*/ 2 h 10"/>
                <a:gd name="T80" fmla="*/ 8 w 11"/>
                <a:gd name="T81" fmla="*/ 2 h 10"/>
                <a:gd name="T82" fmla="*/ 11 w 11"/>
                <a:gd name="T83" fmla="*/ 3 h 10"/>
                <a:gd name="T84" fmla="*/ 10 w 11"/>
                <a:gd name="T85" fmla="*/ 4 h 10"/>
                <a:gd name="T86" fmla="*/ 10 w 11"/>
                <a:gd name="T87" fmla="*/ 4 h 10"/>
                <a:gd name="T88" fmla="*/ 10 w 11"/>
                <a:gd name="T89" fmla="*/ 4 h 10"/>
                <a:gd name="T90" fmla="*/ 9 w 11"/>
                <a:gd name="T91" fmla="*/ 4 h 10"/>
                <a:gd name="T92" fmla="*/ 9 w 11"/>
                <a:gd name="T93" fmla="*/ 4 h 10"/>
                <a:gd name="T94" fmla="*/ 6 w 11"/>
                <a:gd name="T95" fmla="*/ 9 h 10"/>
                <a:gd name="T96" fmla="*/ 6 w 11"/>
                <a:gd name="T97" fmla="*/ 9 h 10"/>
                <a:gd name="T98" fmla="*/ 6 w 11"/>
                <a:gd name="T99" fmla="*/ 10 h 10"/>
                <a:gd name="T100" fmla="*/ 6 w 11"/>
                <a:gd name="T101" fmla="*/ 10 h 10"/>
                <a:gd name="T102" fmla="*/ 6 w 11"/>
                <a:gd name="T10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6" name="Freeform 196"/>
            <p:cNvSpPr/>
            <p:nvPr/>
          </p:nvSpPr>
          <p:spPr bwMode="auto">
            <a:xfrm>
              <a:off x="6623843" y="1483518"/>
              <a:ext cx="33338" cy="34925"/>
            </a:xfrm>
            <a:custGeom>
              <a:avLst/>
              <a:gdLst>
                <a:gd name="T0" fmla="*/ 8 w 9"/>
                <a:gd name="T1" fmla="*/ 4 h 9"/>
                <a:gd name="T2" fmla="*/ 7 w 9"/>
                <a:gd name="T3" fmla="*/ 4 h 9"/>
                <a:gd name="T4" fmla="*/ 7 w 9"/>
                <a:gd name="T5" fmla="*/ 3 h 9"/>
                <a:gd name="T6" fmla="*/ 7 w 9"/>
                <a:gd name="T7" fmla="*/ 2 h 9"/>
                <a:gd name="T8" fmla="*/ 7 w 9"/>
                <a:gd name="T9" fmla="*/ 2 h 9"/>
                <a:gd name="T10" fmla="*/ 7 w 9"/>
                <a:gd name="T11" fmla="*/ 2 h 9"/>
                <a:gd name="T12" fmla="*/ 6 w 9"/>
                <a:gd name="T13" fmla="*/ 1 h 9"/>
                <a:gd name="T14" fmla="*/ 4 w 9"/>
                <a:gd name="T15" fmla="*/ 4 h 9"/>
                <a:gd name="T16" fmla="*/ 5 w 9"/>
                <a:gd name="T17" fmla="*/ 4 h 9"/>
                <a:gd name="T18" fmla="*/ 5 w 9"/>
                <a:gd name="T19" fmla="*/ 4 h 9"/>
                <a:gd name="T20" fmla="*/ 6 w 9"/>
                <a:gd name="T21" fmla="*/ 4 h 9"/>
                <a:gd name="T22" fmla="*/ 6 w 9"/>
                <a:gd name="T23" fmla="*/ 4 h 9"/>
                <a:gd name="T24" fmla="*/ 6 w 9"/>
                <a:gd name="T25" fmla="*/ 4 h 9"/>
                <a:gd name="T26" fmla="*/ 7 w 9"/>
                <a:gd name="T27" fmla="*/ 4 h 9"/>
                <a:gd name="T28" fmla="*/ 5 w 9"/>
                <a:gd name="T29" fmla="*/ 7 h 9"/>
                <a:gd name="T30" fmla="*/ 5 w 9"/>
                <a:gd name="T31" fmla="*/ 7 h 9"/>
                <a:gd name="T32" fmla="*/ 5 w 9"/>
                <a:gd name="T33" fmla="*/ 6 h 9"/>
                <a:gd name="T34" fmla="*/ 5 w 9"/>
                <a:gd name="T35" fmla="*/ 5 h 9"/>
                <a:gd name="T36" fmla="*/ 5 w 9"/>
                <a:gd name="T37" fmla="*/ 5 h 9"/>
                <a:gd name="T38" fmla="*/ 5 w 9"/>
                <a:gd name="T39" fmla="*/ 5 h 9"/>
                <a:gd name="T40" fmla="*/ 4 w 9"/>
                <a:gd name="T41" fmla="*/ 4 h 9"/>
                <a:gd name="T42" fmla="*/ 3 w 9"/>
                <a:gd name="T43" fmla="*/ 7 h 9"/>
                <a:gd name="T44" fmla="*/ 3 w 9"/>
                <a:gd name="T45" fmla="*/ 7 h 9"/>
                <a:gd name="T46" fmla="*/ 3 w 9"/>
                <a:gd name="T47" fmla="*/ 7 h 9"/>
                <a:gd name="T48" fmla="*/ 3 w 9"/>
                <a:gd name="T49" fmla="*/ 8 h 9"/>
                <a:gd name="T50" fmla="*/ 3 w 9"/>
                <a:gd name="T51" fmla="*/ 8 h 9"/>
                <a:gd name="T52" fmla="*/ 3 w 9"/>
                <a:gd name="T53" fmla="*/ 8 h 9"/>
                <a:gd name="T54" fmla="*/ 4 w 9"/>
                <a:gd name="T55" fmla="*/ 8 h 9"/>
                <a:gd name="T56" fmla="*/ 4 w 9"/>
                <a:gd name="T57" fmla="*/ 8 h 9"/>
                <a:gd name="T58" fmla="*/ 4 w 9"/>
                <a:gd name="T59" fmla="*/ 8 h 9"/>
                <a:gd name="T60" fmla="*/ 5 w 9"/>
                <a:gd name="T61" fmla="*/ 8 h 9"/>
                <a:gd name="T62" fmla="*/ 6 w 9"/>
                <a:gd name="T63" fmla="*/ 7 h 9"/>
                <a:gd name="T64" fmla="*/ 6 w 9"/>
                <a:gd name="T65" fmla="*/ 7 h 9"/>
                <a:gd name="T66" fmla="*/ 5 w 9"/>
                <a:gd name="T67" fmla="*/ 9 h 9"/>
                <a:gd name="T68" fmla="*/ 0 w 9"/>
                <a:gd name="T69" fmla="*/ 7 h 9"/>
                <a:gd name="T70" fmla="*/ 0 w 9"/>
                <a:gd name="T71" fmla="*/ 6 h 9"/>
                <a:gd name="T72" fmla="*/ 1 w 9"/>
                <a:gd name="T73" fmla="*/ 7 h 9"/>
                <a:gd name="T74" fmla="*/ 1 w 9"/>
                <a:gd name="T75" fmla="*/ 7 h 9"/>
                <a:gd name="T76" fmla="*/ 1 w 9"/>
                <a:gd name="T77" fmla="*/ 7 h 9"/>
                <a:gd name="T78" fmla="*/ 1 w 9"/>
                <a:gd name="T79" fmla="*/ 6 h 9"/>
                <a:gd name="T80" fmla="*/ 4 w 9"/>
                <a:gd name="T81" fmla="*/ 1 h 9"/>
                <a:gd name="T82" fmla="*/ 4 w 9"/>
                <a:gd name="T83" fmla="*/ 1 h 9"/>
                <a:gd name="T84" fmla="*/ 4 w 9"/>
                <a:gd name="T85" fmla="*/ 1 h 9"/>
                <a:gd name="T86" fmla="*/ 4 w 9"/>
                <a:gd name="T87" fmla="*/ 0 h 9"/>
                <a:gd name="T88" fmla="*/ 4 w 9"/>
                <a:gd name="T89" fmla="*/ 0 h 9"/>
                <a:gd name="T90" fmla="*/ 4 w 9"/>
                <a:gd name="T91" fmla="*/ 0 h 9"/>
                <a:gd name="T92" fmla="*/ 9 w 9"/>
                <a:gd name="T93" fmla="*/ 2 h 9"/>
                <a:gd name="T94" fmla="*/ 8 w 9"/>
                <a:gd name="T9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9"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9" y="2"/>
                    <a:pt x="9" y="2"/>
                    <a:pt x="9" y="2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7" name="Freeform 197"/>
            <p:cNvSpPr/>
            <p:nvPr/>
          </p:nvSpPr>
          <p:spPr bwMode="auto">
            <a:xfrm>
              <a:off x="6657181" y="1499393"/>
              <a:ext cx="30163" cy="33338"/>
            </a:xfrm>
            <a:custGeom>
              <a:avLst/>
              <a:gdLst>
                <a:gd name="T0" fmla="*/ 8 w 8"/>
                <a:gd name="T1" fmla="*/ 3 h 9"/>
                <a:gd name="T2" fmla="*/ 8 w 8"/>
                <a:gd name="T3" fmla="*/ 3 h 9"/>
                <a:gd name="T4" fmla="*/ 7 w 8"/>
                <a:gd name="T5" fmla="*/ 3 h 9"/>
                <a:gd name="T6" fmla="*/ 7 w 8"/>
                <a:gd name="T7" fmla="*/ 3 h 9"/>
                <a:gd name="T8" fmla="*/ 6 w 8"/>
                <a:gd name="T9" fmla="*/ 4 h 9"/>
                <a:gd name="T10" fmla="*/ 5 w 8"/>
                <a:gd name="T11" fmla="*/ 7 h 9"/>
                <a:gd name="T12" fmla="*/ 4 w 8"/>
                <a:gd name="T13" fmla="*/ 9 h 9"/>
                <a:gd name="T14" fmla="*/ 2 w 8"/>
                <a:gd name="T15" fmla="*/ 9 h 9"/>
                <a:gd name="T16" fmla="*/ 0 w 8"/>
                <a:gd name="T17" fmla="*/ 7 h 9"/>
                <a:gd name="T18" fmla="*/ 1 w 8"/>
                <a:gd name="T19" fmla="*/ 5 h 9"/>
                <a:gd name="T20" fmla="*/ 2 w 8"/>
                <a:gd name="T21" fmla="*/ 1 h 9"/>
                <a:gd name="T22" fmla="*/ 2 w 8"/>
                <a:gd name="T23" fmla="*/ 1 h 9"/>
                <a:gd name="T24" fmla="*/ 2 w 8"/>
                <a:gd name="T25" fmla="*/ 0 h 9"/>
                <a:gd name="T26" fmla="*/ 2 w 8"/>
                <a:gd name="T27" fmla="*/ 0 h 9"/>
                <a:gd name="T28" fmla="*/ 2 w 8"/>
                <a:gd name="T29" fmla="*/ 0 h 9"/>
                <a:gd name="T30" fmla="*/ 2 w 8"/>
                <a:gd name="T31" fmla="*/ 0 h 9"/>
                <a:gd name="T32" fmla="*/ 5 w 8"/>
                <a:gd name="T33" fmla="*/ 1 h 9"/>
                <a:gd name="T34" fmla="*/ 5 w 8"/>
                <a:gd name="T35" fmla="*/ 1 h 9"/>
                <a:gd name="T36" fmla="*/ 4 w 8"/>
                <a:gd name="T37" fmla="*/ 1 h 9"/>
                <a:gd name="T38" fmla="*/ 4 w 8"/>
                <a:gd name="T39" fmla="*/ 1 h 9"/>
                <a:gd name="T40" fmla="*/ 4 w 8"/>
                <a:gd name="T41" fmla="*/ 1 h 9"/>
                <a:gd name="T42" fmla="*/ 4 w 8"/>
                <a:gd name="T43" fmla="*/ 2 h 9"/>
                <a:gd name="T44" fmla="*/ 2 w 8"/>
                <a:gd name="T45" fmla="*/ 5 h 9"/>
                <a:gd name="T46" fmla="*/ 2 w 8"/>
                <a:gd name="T47" fmla="*/ 7 h 9"/>
                <a:gd name="T48" fmla="*/ 2 w 8"/>
                <a:gd name="T49" fmla="*/ 8 h 9"/>
                <a:gd name="T50" fmla="*/ 4 w 8"/>
                <a:gd name="T51" fmla="*/ 8 h 9"/>
                <a:gd name="T52" fmla="*/ 5 w 8"/>
                <a:gd name="T53" fmla="*/ 6 h 9"/>
                <a:gd name="T54" fmla="*/ 6 w 8"/>
                <a:gd name="T55" fmla="*/ 4 h 9"/>
                <a:gd name="T56" fmla="*/ 6 w 8"/>
                <a:gd name="T57" fmla="*/ 3 h 9"/>
                <a:gd name="T58" fmla="*/ 6 w 8"/>
                <a:gd name="T59" fmla="*/ 2 h 9"/>
                <a:gd name="T60" fmla="*/ 6 w 8"/>
                <a:gd name="T61" fmla="*/ 2 h 9"/>
                <a:gd name="T62" fmla="*/ 6 w 8"/>
                <a:gd name="T63" fmla="*/ 2 h 9"/>
                <a:gd name="T64" fmla="*/ 6 w 8"/>
                <a:gd name="T65" fmla="*/ 1 h 9"/>
                <a:gd name="T66" fmla="*/ 8 w 8"/>
                <a:gd name="T67" fmla="*/ 2 h 9"/>
                <a:gd name="T68" fmla="*/ 8 w 8"/>
                <a:gd name="T6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9"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4"/>
                    <a:pt x="6" y="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6"/>
                    <a:pt x="0" y="6"/>
                    <a:pt x="1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4" y="7"/>
                    <a:pt x="5" y="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8" y="2"/>
                    <a:pt x="8" y="2"/>
                  </a:cubicBezTo>
                  <a:lnTo>
                    <a:pt x="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8" name="Freeform 198"/>
            <p:cNvSpPr/>
            <p:nvPr/>
          </p:nvSpPr>
          <p:spPr bwMode="auto">
            <a:xfrm>
              <a:off x="6676231" y="1505743"/>
              <a:ext cx="38100" cy="38100"/>
            </a:xfrm>
            <a:custGeom>
              <a:avLst/>
              <a:gdLst>
                <a:gd name="T0" fmla="*/ 9 w 10"/>
                <a:gd name="T1" fmla="*/ 3 h 10"/>
                <a:gd name="T2" fmla="*/ 9 w 10"/>
                <a:gd name="T3" fmla="*/ 3 h 10"/>
                <a:gd name="T4" fmla="*/ 9 w 10"/>
                <a:gd name="T5" fmla="*/ 3 h 10"/>
                <a:gd name="T6" fmla="*/ 8 w 10"/>
                <a:gd name="T7" fmla="*/ 4 h 10"/>
                <a:gd name="T8" fmla="*/ 8 w 10"/>
                <a:gd name="T9" fmla="*/ 5 h 10"/>
                <a:gd name="T10" fmla="*/ 6 w 10"/>
                <a:gd name="T11" fmla="*/ 10 h 10"/>
                <a:gd name="T12" fmla="*/ 5 w 10"/>
                <a:gd name="T13" fmla="*/ 10 h 10"/>
                <a:gd name="T14" fmla="*/ 4 w 10"/>
                <a:gd name="T15" fmla="*/ 3 h 10"/>
                <a:gd name="T16" fmla="*/ 3 w 10"/>
                <a:gd name="T17" fmla="*/ 6 h 10"/>
                <a:gd name="T18" fmla="*/ 2 w 10"/>
                <a:gd name="T19" fmla="*/ 7 h 10"/>
                <a:gd name="T20" fmla="*/ 2 w 10"/>
                <a:gd name="T21" fmla="*/ 8 h 10"/>
                <a:gd name="T22" fmla="*/ 3 w 10"/>
                <a:gd name="T23" fmla="*/ 8 h 10"/>
                <a:gd name="T24" fmla="*/ 3 w 10"/>
                <a:gd name="T25" fmla="*/ 8 h 10"/>
                <a:gd name="T26" fmla="*/ 3 w 10"/>
                <a:gd name="T27" fmla="*/ 9 h 10"/>
                <a:gd name="T28" fmla="*/ 0 w 10"/>
                <a:gd name="T29" fmla="*/ 8 h 10"/>
                <a:gd name="T30" fmla="*/ 1 w 10"/>
                <a:gd name="T31" fmla="*/ 8 h 10"/>
                <a:gd name="T32" fmla="*/ 1 w 10"/>
                <a:gd name="T33" fmla="*/ 8 h 10"/>
                <a:gd name="T34" fmla="*/ 1 w 10"/>
                <a:gd name="T35" fmla="*/ 8 h 10"/>
                <a:gd name="T36" fmla="*/ 2 w 10"/>
                <a:gd name="T37" fmla="*/ 7 h 10"/>
                <a:gd name="T38" fmla="*/ 2 w 10"/>
                <a:gd name="T39" fmla="*/ 6 h 10"/>
                <a:gd name="T40" fmla="*/ 4 w 10"/>
                <a:gd name="T41" fmla="*/ 2 h 10"/>
                <a:gd name="T42" fmla="*/ 4 w 10"/>
                <a:gd name="T43" fmla="*/ 2 h 10"/>
                <a:gd name="T44" fmla="*/ 4 w 10"/>
                <a:gd name="T45" fmla="*/ 1 h 10"/>
                <a:gd name="T46" fmla="*/ 3 w 10"/>
                <a:gd name="T47" fmla="*/ 1 h 10"/>
                <a:gd name="T48" fmla="*/ 3 w 10"/>
                <a:gd name="T49" fmla="*/ 1 h 10"/>
                <a:gd name="T50" fmla="*/ 3 w 10"/>
                <a:gd name="T51" fmla="*/ 0 h 10"/>
                <a:gd name="T52" fmla="*/ 5 w 10"/>
                <a:gd name="T53" fmla="*/ 1 h 10"/>
                <a:gd name="T54" fmla="*/ 6 w 10"/>
                <a:gd name="T55" fmla="*/ 7 h 10"/>
                <a:gd name="T56" fmla="*/ 7 w 10"/>
                <a:gd name="T57" fmla="*/ 4 h 10"/>
                <a:gd name="T58" fmla="*/ 8 w 10"/>
                <a:gd name="T59" fmla="*/ 3 h 10"/>
                <a:gd name="T60" fmla="*/ 8 w 10"/>
                <a:gd name="T61" fmla="*/ 3 h 10"/>
                <a:gd name="T62" fmla="*/ 7 w 10"/>
                <a:gd name="T63" fmla="*/ 3 h 10"/>
                <a:gd name="T64" fmla="*/ 7 w 10"/>
                <a:gd name="T65" fmla="*/ 2 h 10"/>
                <a:gd name="T66" fmla="*/ 7 w 10"/>
                <a:gd name="T67" fmla="*/ 2 h 10"/>
                <a:gd name="T68" fmla="*/ 10 w 10"/>
                <a:gd name="T69" fmla="*/ 3 h 10"/>
                <a:gd name="T70" fmla="*/ 9 w 10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0" y="3"/>
                    <a:pt x="10" y="3"/>
                    <a:pt x="10" y="3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9" name="Freeform 199"/>
            <p:cNvSpPr/>
            <p:nvPr/>
          </p:nvSpPr>
          <p:spPr bwMode="auto">
            <a:xfrm>
              <a:off x="6703218" y="1518443"/>
              <a:ext cx="22225" cy="33338"/>
            </a:xfrm>
            <a:custGeom>
              <a:avLst/>
              <a:gdLst>
                <a:gd name="T0" fmla="*/ 3 w 6"/>
                <a:gd name="T1" fmla="*/ 9 h 9"/>
                <a:gd name="T2" fmla="*/ 0 w 6"/>
                <a:gd name="T3" fmla="*/ 8 h 9"/>
                <a:gd name="T4" fmla="*/ 1 w 6"/>
                <a:gd name="T5" fmla="*/ 7 h 9"/>
                <a:gd name="T6" fmla="*/ 1 w 6"/>
                <a:gd name="T7" fmla="*/ 7 h 9"/>
                <a:gd name="T8" fmla="*/ 1 w 6"/>
                <a:gd name="T9" fmla="*/ 7 h 9"/>
                <a:gd name="T10" fmla="*/ 1 w 6"/>
                <a:gd name="T11" fmla="*/ 7 h 9"/>
                <a:gd name="T12" fmla="*/ 2 w 6"/>
                <a:gd name="T13" fmla="*/ 7 h 9"/>
                <a:gd name="T14" fmla="*/ 3 w 6"/>
                <a:gd name="T15" fmla="*/ 1 h 9"/>
                <a:gd name="T16" fmla="*/ 3 w 6"/>
                <a:gd name="T17" fmla="*/ 1 h 9"/>
                <a:gd name="T18" fmla="*/ 3 w 6"/>
                <a:gd name="T19" fmla="*/ 1 h 9"/>
                <a:gd name="T20" fmla="*/ 3 w 6"/>
                <a:gd name="T21" fmla="*/ 0 h 9"/>
                <a:gd name="T22" fmla="*/ 3 w 6"/>
                <a:gd name="T23" fmla="*/ 0 h 9"/>
                <a:gd name="T24" fmla="*/ 3 w 6"/>
                <a:gd name="T25" fmla="*/ 0 h 9"/>
                <a:gd name="T26" fmla="*/ 6 w 6"/>
                <a:gd name="T27" fmla="*/ 1 h 9"/>
                <a:gd name="T28" fmla="*/ 6 w 6"/>
                <a:gd name="T29" fmla="*/ 1 h 9"/>
                <a:gd name="T30" fmla="*/ 6 w 6"/>
                <a:gd name="T31" fmla="*/ 1 h 9"/>
                <a:gd name="T32" fmla="*/ 5 w 6"/>
                <a:gd name="T33" fmla="*/ 1 h 9"/>
                <a:gd name="T34" fmla="*/ 5 w 6"/>
                <a:gd name="T35" fmla="*/ 1 h 9"/>
                <a:gd name="T36" fmla="*/ 5 w 6"/>
                <a:gd name="T37" fmla="*/ 2 h 9"/>
                <a:gd name="T38" fmla="*/ 3 w 6"/>
                <a:gd name="T39" fmla="*/ 7 h 9"/>
                <a:gd name="T40" fmla="*/ 3 w 6"/>
                <a:gd name="T41" fmla="*/ 7 h 9"/>
                <a:gd name="T42" fmla="*/ 3 w 6"/>
                <a:gd name="T43" fmla="*/ 8 h 9"/>
                <a:gd name="T44" fmla="*/ 3 w 6"/>
                <a:gd name="T45" fmla="*/ 8 h 9"/>
                <a:gd name="T46" fmla="*/ 4 w 6"/>
                <a:gd name="T47" fmla="*/ 8 h 9"/>
                <a:gd name="T48" fmla="*/ 3 w 6"/>
                <a:gd name="T4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0" name="Freeform 200"/>
            <p:cNvSpPr/>
            <p:nvPr/>
          </p:nvSpPr>
          <p:spPr bwMode="auto">
            <a:xfrm>
              <a:off x="6725443" y="1521618"/>
              <a:ext cx="22225" cy="33338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2 h 9"/>
                <a:gd name="T4" fmla="*/ 6 w 6"/>
                <a:gd name="T5" fmla="*/ 2 h 9"/>
                <a:gd name="T6" fmla="*/ 5 w 6"/>
                <a:gd name="T7" fmla="*/ 2 h 9"/>
                <a:gd name="T8" fmla="*/ 5 w 6"/>
                <a:gd name="T9" fmla="*/ 3 h 9"/>
                <a:gd name="T10" fmla="*/ 5 w 6"/>
                <a:gd name="T11" fmla="*/ 4 h 9"/>
                <a:gd name="T12" fmla="*/ 4 w 6"/>
                <a:gd name="T13" fmla="*/ 5 h 9"/>
                <a:gd name="T14" fmla="*/ 2 w 6"/>
                <a:gd name="T15" fmla="*/ 7 h 9"/>
                <a:gd name="T16" fmla="*/ 1 w 6"/>
                <a:gd name="T17" fmla="*/ 9 h 9"/>
                <a:gd name="T18" fmla="*/ 1 w 6"/>
                <a:gd name="T19" fmla="*/ 9 h 9"/>
                <a:gd name="T20" fmla="*/ 1 w 6"/>
                <a:gd name="T21" fmla="*/ 4 h 9"/>
                <a:gd name="T22" fmla="*/ 1 w 6"/>
                <a:gd name="T23" fmla="*/ 1 h 9"/>
                <a:gd name="T24" fmla="*/ 0 w 6"/>
                <a:gd name="T25" fmla="*/ 1 h 9"/>
                <a:gd name="T26" fmla="*/ 0 w 6"/>
                <a:gd name="T27" fmla="*/ 1 h 9"/>
                <a:gd name="T28" fmla="*/ 0 w 6"/>
                <a:gd name="T29" fmla="*/ 0 h 9"/>
                <a:gd name="T30" fmla="*/ 0 w 6"/>
                <a:gd name="T31" fmla="*/ 0 h 9"/>
                <a:gd name="T32" fmla="*/ 0 w 6"/>
                <a:gd name="T33" fmla="*/ 0 h 9"/>
                <a:gd name="T34" fmla="*/ 3 w 6"/>
                <a:gd name="T35" fmla="*/ 1 h 9"/>
                <a:gd name="T36" fmla="*/ 3 w 6"/>
                <a:gd name="T37" fmla="*/ 1 h 9"/>
                <a:gd name="T38" fmla="*/ 2 w 6"/>
                <a:gd name="T39" fmla="*/ 1 h 9"/>
                <a:gd name="T40" fmla="*/ 2 w 6"/>
                <a:gd name="T41" fmla="*/ 1 h 9"/>
                <a:gd name="T42" fmla="*/ 2 w 6"/>
                <a:gd name="T43" fmla="*/ 1 h 9"/>
                <a:gd name="T44" fmla="*/ 2 w 6"/>
                <a:gd name="T45" fmla="*/ 2 h 9"/>
                <a:gd name="T46" fmla="*/ 2 w 6"/>
                <a:gd name="T47" fmla="*/ 3 h 9"/>
                <a:gd name="T48" fmla="*/ 2 w 6"/>
                <a:gd name="T49" fmla="*/ 7 h 9"/>
                <a:gd name="T50" fmla="*/ 3 w 6"/>
                <a:gd name="T51" fmla="*/ 5 h 9"/>
                <a:gd name="T52" fmla="*/ 4 w 6"/>
                <a:gd name="T53" fmla="*/ 3 h 9"/>
                <a:gd name="T54" fmla="*/ 5 w 6"/>
                <a:gd name="T55" fmla="*/ 3 h 9"/>
                <a:gd name="T56" fmla="*/ 5 w 6"/>
                <a:gd name="T57" fmla="*/ 2 h 9"/>
                <a:gd name="T58" fmla="*/ 5 w 6"/>
                <a:gd name="T59" fmla="*/ 2 h 9"/>
                <a:gd name="T60" fmla="*/ 4 w 6"/>
                <a:gd name="T61" fmla="*/ 1 h 9"/>
                <a:gd name="T62" fmla="*/ 4 w 6"/>
                <a:gd name="T63" fmla="*/ 1 h 9"/>
                <a:gd name="T64" fmla="*/ 6 w 6"/>
                <a:gd name="T6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6"/>
                    <a:pt x="3" y="6"/>
                    <a:pt x="2" y="7"/>
                  </a:cubicBezTo>
                  <a:cubicBezTo>
                    <a:pt x="2" y="8"/>
                    <a:pt x="2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7"/>
                    <a:pt x="1" y="6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5"/>
                    <a:pt x="2" y="7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1" name="Freeform 201"/>
            <p:cNvSpPr/>
            <p:nvPr/>
          </p:nvSpPr>
          <p:spPr bwMode="auto">
            <a:xfrm>
              <a:off x="6744493" y="1529556"/>
              <a:ext cx="22225" cy="33338"/>
            </a:xfrm>
            <a:custGeom>
              <a:avLst/>
              <a:gdLst>
                <a:gd name="T0" fmla="*/ 6 w 6"/>
                <a:gd name="T1" fmla="*/ 3 h 9"/>
                <a:gd name="T2" fmla="*/ 6 w 6"/>
                <a:gd name="T3" fmla="*/ 3 h 9"/>
                <a:gd name="T4" fmla="*/ 6 w 6"/>
                <a:gd name="T5" fmla="*/ 2 h 9"/>
                <a:gd name="T6" fmla="*/ 5 w 6"/>
                <a:gd name="T7" fmla="*/ 1 h 9"/>
                <a:gd name="T8" fmla="*/ 5 w 6"/>
                <a:gd name="T9" fmla="*/ 1 h 9"/>
                <a:gd name="T10" fmla="*/ 4 w 6"/>
                <a:gd name="T11" fmla="*/ 1 h 9"/>
                <a:gd name="T12" fmla="*/ 4 w 6"/>
                <a:gd name="T13" fmla="*/ 1 h 9"/>
                <a:gd name="T14" fmla="*/ 3 w 6"/>
                <a:gd name="T15" fmla="*/ 4 h 9"/>
                <a:gd name="T16" fmla="*/ 4 w 6"/>
                <a:gd name="T17" fmla="*/ 4 h 9"/>
                <a:gd name="T18" fmla="*/ 4 w 6"/>
                <a:gd name="T19" fmla="*/ 4 h 9"/>
                <a:gd name="T20" fmla="*/ 4 w 6"/>
                <a:gd name="T21" fmla="*/ 4 h 9"/>
                <a:gd name="T22" fmla="*/ 5 w 6"/>
                <a:gd name="T23" fmla="*/ 3 h 9"/>
                <a:gd name="T24" fmla="*/ 5 w 6"/>
                <a:gd name="T25" fmla="*/ 3 h 9"/>
                <a:gd name="T26" fmla="*/ 5 w 6"/>
                <a:gd name="T27" fmla="*/ 3 h 9"/>
                <a:gd name="T28" fmla="*/ 4 w 6"/>
                <a:gd name="T29" fmla="*/ 6 h 9"/>
                <a:gd name="T30" fmla="*/ 4 w 6"/>
                <a:gd name="T31" fmla="*/ 6 h 9"/>
                <a:gd name="T32" fmla="*/ 4 w 6"/>
                <a:gd name="T33" fmla="*/ 5 h 9"/>
                <a:gd name="T34" fmla="*/ 4 w 6"/>
                <a:gd name="T35" fmla="*/ 5 h 9"/>
                <a:gd name="T36" fmla="*/ 4 w 6"/>
                <a:gd name="T37" fmla="*/ 4 h 9"/>
                <a:gd name="T38" fmla="*/ 3 w 6"/>
                <a:gd name="T39" fmla="*/ 4 h 9"/>
                <a:gd name="T40" fmla="*/ 3 w 6"/>
                <a:gd name="T41" fmla="*/ 4 h 9"/>
                <a:gd name="T42" fmla="*/ 2 w 6"/>
                <a:gd name="T43" fmla="*/ 6 h 9"/>
                <a:gd name="T44" fmla="*/ 2 w 6"/>
                <a:gd name="T45" fmla="*/ 7 h 9"/>
                <a:gd name="T46" fmla="*/ 2 w 6"/>
                <a:gd name="T47" fmla="*/ 7 h 9"/>
                <a:gd name="T48" fmla="*/ 3 w 6"/>
                <a:gd name="T49" fmla="*/ 8 h 9"/>
                <a:gd name="T50" fmla="*/ 3 w 6"/>
                <a:gd name="T51" fmla="*/ 8 h 9"/>
                <a:gd name="T52" fmla="*/ 3 w 6"/>
                <a:gd name="T53" fmla="*/ 8 h 9"/>
                <a:gd name="T54" fmla="*/ 4 w 6"/>
                <a:gd name="T55" fmla="*/ 8 h 9"/>
                <a:gd name="T56" fmla="*/ 4 w 6"/>
                <a:gd name="T57" fmla="*/ 8 h 9"/>
                <a:gd name="T58" fmla="*/ 4 w 6"/>
                <a:gd name="T59" fmla="*/ 8 h 9"/>
                <a:gd name="T60" fmla="*/ 5 w 6"/>
                <a:gd name="T61" fmla="*/ 7 h 9"/>
                <a:gd name="T62" fmla="*/ 5 w 6"/>
                <a:gd name="T63" fmla="*/ 6 h 9"/>
                <a:gd name="T64" fmla="*/ 6 w 6"/>
                <a:gd name="T65" fmla="*/ 6 h 9"/>
                <a:gd name="T66" fmla="*/ 5 w 6"/>
                <a:gd name="T67" fmla="*/ 9 h 9"/>
                <a:gd name="T68" fmla="*/ 0 w 6"/>
                <a:gd name="T69" fmla="*/ 8 h 9"/>
                <a:gd name="T70" fmla="*/ 0 w 6"/>
                <a:gd name="T71" fmla="*/ 7 h 9"/>
                <a:gd name="T72" fmla="*/ 0 w 6"/>
                <a:gd name="T73" fmla="*/ 7 h 9"/>
                <a:gd name="T74" fmla="*/ 0 w 6"/>
                <a:gd name="T75" fmla="*/ 7 h 9"/>
                <a:gd name="T76" fmla="*/ 1 w 6"/>
                <a:gd name="T77" fmla="*/ 7 h 9"/>
                <a:gd name="T78" fmla="*/ 1 w 6"/>
                <a:gd name="T79" fmla="*/ 7 h 9"/>
                <a:gd name="T80" fmla="*/ 2 w 6"/>
                <a:gd name="T81" fmla="*/ 1 h 9"/>
                <a:gd name="T82" fmla="*/ 2 w 6"/>
                <a:gd name="T83" fmla="*/ 1 h 9"/>
                <a:gd name="T84" fmla="*/ 2 w 6"/>
                <a:gd name="T85" fmla="*/ 0 h 9"/>
                <a:gd name="T86" fmla="*/ 2 w 6"/>
                <a:gd name="T87" fmla="*/ 0 h 9"/>
                <a:gd name="T88" fmla="*/ 1 w 6"/>
                <a:gd name="T89" fmla="*/ 0 h 9"/>
                <a:gd name="T90" fmla="*/ 1 w 6"/>
                <a:gd name="T91" fmla="*/ 0 h 9"/>
                <a:gd name="T92" fmla="*/ 6 w 6"/>
                <a:gd name="T93" fmla="*/ 1 h 9"/>
                <a:gd name="T94" fmla="*/ 6 w 6"/>
                <a:gd name="T9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" h="9"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2" name="Freeform 202"/>
            <p:cNvSpPr>
              <a:spLocks noEditPoints="1"/>
            </p:cNvSpPr>
            <p:nvPr/>
          </p:nvSpPr>
          <p:spPr bwMode="auto">
            <a:xfrm>
              <a:off x="6766718" y="1532731"/>
              <a:ext cx="25400" cy="33338"/>
            </a:xfrm>
            <a:custGeom>
              <a:avLst/>
              <a:gdLst>
                <a:gd name="T0" fmla="*/ 7 w 7"/>
                <a:gd name="T1" fmla="*/ 9 h 9"/>
                <a:gd name="T2" fmla="*/ 4 w 7"/>
                <a:gd name="T3" fmla="*/ 9 h 9"/>
                <a:gd name="T4" fmla="*/ 4 w 7"/>
                <a:gd name="T5" fmla="*/ 6 h 9"/>
                <a:gd name="T6" fmla="*/ 3 w 7"/>
                <a:gd name="T7" fmla="*/ 5 h 9"/>
                <a:gd name="T8" fmla="*/ 3 w 7"/>
                <a:gd name="T9" fmla="*/ 5 h 9"/>
                <a:gd name="T10" fmla="*/ 2 w 7"/>
                <a:gd name="T11" fmla="*/ 7 h 9"/>
                <a:gd name="T12" fmla="*/ 2 w 7"/>
                <a:gd name="T13" fmla="*/ 7 h 9"/>
                <a:gd name="T14" fmla="*/ 3 w 7"/>
                <a:gd name="T15" fmla="*/ 8 h 9"/>
                <a:gd name="T16" fmla="*/ 3 w 7"/>
                <a:gd name="T17" fmla="*/ 8 h 9"/>
                <a:gd name="T18" fmla="*/ 3 w 7"/>
                <a:gd name="T19" fmla="*/ 8 h 9"/>
                <a:gd name="T20" fmla="*/ 3 w 7"/>
                <a:gd name="T21" fmla="*/ 8 h 9"/>
                <a:gd name="T22" fmla="*/ 0 w 7"/>
                <a:gd name="T23" fmla="*/ 8 h 9"/>
                <a:gd name="T24" fmla="*/ 0 w 7"/>
                <a:gd name="T25" fmla="*/ 7 h 9"/>
                <a:gd name="T26" fmla="*/ 0 w 7"/>
                <a:gd name="T27" fmla="*/ 7 h 9"/>
                <a:gd name="T28" fmla="*/ 1 w 7"/>
                <a:gd name="T29" fmla="*/ 7 h 9"/>
                <a:gd name="T30" fmla="*/ 1 w 7"/>
                <a:gd name="T31" fmla="*/ 7 h 9"/>
                <a:gd name="T32" fmla="*/ 1 w 7"/>
                <a:gd name="T33" fmla="*/ 7 h 9"/>
                <a:gd name="T34" fmla="*/ 2 w 7"/>
                <a:gd name="T35" fmla="*/ 1 h 9"/>
                <a:gd name="T36" fmla="*/ 2 w 7"/>
                <a:gd name="T37" fmla="*/ 1 h 9"/>
                <a:gd name="T38" fmla="*/ 2 w 7"/>
                <a:gd name="T39" fmla="*/ 1 h 9"/>
                <a:gd name="T40" fmla="*/ 1 w 7"/>
                <a:gd name="T41" fmla="*/ 0 h 9"/>
                <a:gd name="T42" fmla="*/ 1 w 7"/>
                <a:gd name="T43" fmla="*/ 0 h 9"/>
                <a:gd name="T44" fmla="*/ 1 w 7"/>
                <a:gd name="T45" fmla="*/ 0 h 9"/>
                <a:gd name="T46" fmla="*/ 4 w 7"/>
                <a:gd name="T47" fmla="*/ 0 h 9"/>
                <a:gd name="T48" fmla="*/ 6 w 7"/>
                <a:gd name="T49" fmla="*/ 1 h 9"/>
                <a:gd name="T50" fmla="*/ 6 w 7"/>
                <a:gd name="T51" fmla="*/ 3 h 9"/>
                <a:gd name="T52" fmla="*/ 6 w 7"/>
                <a:gd name="T53" fmla="*/ 4 h 9"/>
                <a:gd name="T54" fmla="*/ 5 w 7"/>
                <a:gd name="T55" fmla="*/ 5 h 9"/>
                <a:gd name="T56" fmla="*/ 5 w 7"/>
                <a:gd name="T57" fmla="*/ 6 h 9"/>
                <a:gd name="T58" fmla="*/ 6 w 7"/>
                <a:gd name="T59" fmla="*/ 7 h 9"/>
                <a:gd name="T60" fmla="*/ 6 w 7"/>
                <a:gd name="T61" fmla="*/ 8 h 9"/>
                <a:gd name="T62" fmla="*/ 6 w 7"/>
                <a:gd name="T63" fmla="*/ 8 h 9"/>
                <a:gd name="T64" fmla="*/ 6 w 7"/>
                <a:gd name="T65" fmla="*/ 8 h 9"/>
                <a:gd name="T66" fmla="*/ 7 w 7"/>
                <a:gd name="T67" fmla="*/ 8 h 9"/>
                <a:gd name="T68" fmla="*/ 7 w 7"/>
                <a:gd name="T69" fmla="*/ 9 h 9"/>
                <a:gd name="T70" fmla="*/ 5 w 7"/>
                <a:gd name="T71" fmla="*/ 2 h 9"/>
                <a:gd name="T72" fmla="*/ 5 w 7"/>
                <a:gd name="T73" fmla="*/ 1 h 9"/>
                <a:gd name="T74" fmla="*/ 4 w 7"/>
                <a:gd name="T75" fmla="*/ 1 h 9"/>
                <a:gd name="T76" fmla="*/ 3 w 7"/>
                <a:gd name="T77" fmla="*/ 1 h 9"/>
                <a:gd name="T78" fmla="*/ 3 w 7"/>
                <a:gd name="T79" fmla="*/ 4 h 9"/>
                <a:gd name="T80" fmla="*/ 3 w 7"/>
                <a:gd name="T81" fmla="*/ 4 h 9"/>
                <a:gd name="T82" fmla="*/ 4 w 7"/>
                <a:gd name="T83" fmla="*/ 4 h 9"/>
                <a:gd name="T84" fmla="*/ 5 w 7"/>
                <a:gd name="T8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7"/>
                    <a:pt x="4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9"/>
                  </a:ln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5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3" name="Freeform 203"/>
            <p:cNvSpPr/>
            <p:nvPr/>
          </p:nvSpPr>
          <p:spPr bwMode="auto">
            <a:xfrm>
              <a:off x="6792118" y="1535906"/>
              <a:ext cx="19050" cy="30163"/>
            </a:xfrm>
            <a:custGeom>
              <a:avLst/>
              <a:gdLst>
                <a:gd name="T0" fmla="*/ 2 w 5"/>
                <a:gd name="T1" fmla="*/ 8 h 8"/>
                <a:gd name="T2" fmla="*/ 1 w 5"/>
                <a:gd name="T3" fmla="*/ 8 h 8"/>
                <a:gd name="T4" fmla="*/ 1 w 5"/>
                <a:gd name="T5" fmla="*/ 8 h 8"/>
                <a:gd name="T6" fmla="*/ 0 w 5"/>
                <a:gd name="T7" fmla="*/ 8 h 8"/>
                <a:gd name="T8" fmla="*/ 0 w 5"/>
                <a:gd name="T9" fmla="*/ 8 h 8"/>
                <a:gd name="T10" fmla="*/ 0 w 5"/>
                <a:gd name="T11" fmla="*/ 5 h 8"/>
                <a:gd name="T12" fmla="*/ 1 w 5"/>
                <a:gd name="T13" fmla="*/ 5 h 8"/>
                <a:gd name="T14" fmla="*/ 1 w 5"/>
                <a:gd name="T15" fmla="*/ 6 h 8"/>
                <a:gd name="T16" fmla="*/ 1 w 5"/>
                <a:gd name="T17" fmla="*/ 7 h 8"/>
                <a:gd name="T18" fmla="*/ 2 w 5"/>
                <a:gd name="T19" fmla="*/ 7 h 8"/>
                <a:gd name="T20" fmla="*/ 2 w 5"/>
                <a:gd name="T21" fmla="*/ 8 h 8"/>
                <a:gd name="T22" fmla="*/ 3 w 5"/>
                <a:gd name="T23" fmla="*/ 7 h 8"/>
                <a:gd name="T24" fmla="*/ 4 w 5"/>
                <a:gd name="T25" fmla="*/ 7 h 8"/>
                <a:gd name="T26" fmla="*/ 3 w 5"/>
                <a:gd name="T27" fmla="*/ 6 h 8"/>
                <a:gd name="T28" fmla="*/ 3 w 5"/>
                <a:gd name="T29" fmla="*/ 5 h 8"/>
                <a:gd name="T30" fmla="*/ 2 w 5"/>
                <a:gd name="T31" fmla="*/ 5 h 8"/>
                <a:gd name="T32" fmla="*/ 2 w 5"/>
                <a:gd name="T33" fmla="*/ 4 h 8"/>
                <a:gd name="T34" fmla="*/ 1 w 5"/>
                <a:gd name="T35" fmla="*/ 3 h 8"/>
                <a:gd name="T36" fmla="*/ 1 w 5"/>
                <a:gd name="T37" fmla="*/ 2 h 8"/>
                <a:gd name="T38" fmla="*/ 1 w 5"/>
                <a:gd name="T39" fmla="*/ 1 h 8"/>
                <a:gd name="T40" fmla="*/ 1 w 5"/>
                <a:gd name="T41" fmla="*/ 0 h 8"/>
                <a:gd name="T42" fmla="*/ 2 w 5"/>
                <a:gd name="T43" fmla="*/ 0 h 8"/>
                <a:gd name="T44" fmla="*/ 3 w 5"/>
                <a:gd name="T45" fmla="*/ 0 h 8"/>
                <a:gd name="T46" fmla="*/ 4 w 5"/>
                <a:gd name="T47" fmla="*/ 0 h 8"/>
                <a:gd name="T48" fmla="*/ 5 w 5"/>
                <a:gd name="T49" fmla="*/ 1 h 8"/>
                <a:gd name="T50" fmla="*/ 5 w 5"/>
                <a:gd name="T51" fmla="*/ 0 h 8"/>
                <a:gd name="T52" fmla="*/ 5 w 5"/>
                <a:gd name="T53" fmla="*/ 0 h 8"/>
                <a:gd name="T54" fmla="*/ 5 w 5"/>
                <a:gd name="T55" fmla="*/ 3 h 8"/>
                <a:gd name="T56" fmla="*/ 5 w 5"/>
                <a:gd name="T57" fmla="*/ 3 h 8"/>
                <a:gd name="T58" fmla="*/ 4 w 5"/>
                <a:gd name="T59" fmla="*/ 2 h 8"/>
                <a:gd name="T60" fmla="*/ 4 w 5"/>
                <a:gd name="T61" fmla="*/ 1 h 8"/>
                <a:gd name="T62" fmla="*/ 4 w 5"/>
                <a:gd name="T63" fmla="*/ 1 h 8"/>
                <a:gd name="T64" fmla="*/ 3 w 5"/>
                <a:gd name="T65" fmla="*/ 0 h 8"/>
                <a:gd name="T66" fmla="*/ 2 w 5"/>
                <a:gd name="T67" fmla="*/ 1 h 8"/>
                <a:gd name="T68" fmla="*/ 2 w 5"/>
                <a:gd name="T69" fmla="*/ 1 h 8"/>
                <a:gd name="T70" fmla="*/ 2 w 5"/>
                <a:gd name="T71" fmla="*/ 2 h 8"/>
                <a:gd name="T72" fmla="*/ 3 w 5"/>
                <a:gd name="T73" fmla="*/ 3 h 8"/>
                <a:gd name="T74" fmla="*/ 3 w 5"/>
                <a:gd name="T75" fmla="*/ 3 h 8"/>
                <a:gd name="T76" fmla="*/ 4 w 5"/>
                <a:gd name="T77" fmla="*/ 4 h 8"/>
                <a:gd name="T78" fmla="*/ 5 w 5"/>
                <a:gd name="T79" fmla="*/ 5 h 8"/>
                <a:gd name="T80" fmla="*/ 5 w 5"/>
                <a:gd name="T81" fmla="*/ 6 h 8"/>
                <a:gd name="T82" fmla="*/ 5 w 5"/>
                <a:gd name="T83" fmla="*/ 7 h 8"/>
                <a:gd name="T84" fmla="*/ 4 w 5"/>
                <a:gd name="T85" fmla="*/ 8 h 8"/>
                <a:gd name="T86" fmla="*/ 3 w 5"/>
                <a:gd name="T87" fmla="*/ 8 h 8"/>
                <a:gd name="T88" fmla="*/ 2 w 5"/>
                <a:gd name="T8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5" y="4"/>
                    <a:pt x="5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3" y="8"/>
                    <a:pt x="2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4" name="Freeform 204"/>
            <p:cNvSpPr/>
            <p:nvPr/>
          </p:nvSpPr>
          <p:spPr bwMode="auto">
            <a:xfrm>
              <a:off x="6815931" y="1535906"/>
              <a:ext cx="11113" cy="34925"/>
            </a:xfrm>
            <a:custGeom>
              <a:avLst/>
              <a:gdLst>
                <a:gd name="T0" fmla="*/ 3 w 3"/>
                <a:gd name="T1" fmla="*/ 9 h 9"/>
                <a:gd name="T2" fmla="*/ 0 w 3"/>
                <a:gd name="T3" fmla="*/ 8 h 9"/>
                <a:gd name="T4" fmla="*/ 0 w 3"/>
                <a:gd name="T5" fmla="*/ 8 h 9"/>
                <a:gd name="T6" fmla="*/ 0 w 3"/>
                <a:gd name="T7" fmla="*/ 8 h 9"/>
                <a:gd name="T8" fmla="*/ 0 w 3"/>
                <a:gd name="T9" fmla="*/ 8 h 9"/>
                <a:gd name="T10" fmla="*/ 1 w 3"/>
                <a:gd name="T11" fmla="*/ 8 h 9"/>
                <a:gd name="T12" fmla="*/ 1 w 3"/>
                <a:gd name="T13" fmla="*/ 7 h 9"/>
                <a:gd name="T14" fmla="*/ 1 w 3"/>
                <a:gd name="T15" fmla="*/ 2 h 9"/>
                <a:gd name="T16" fmla="*/ 1 w 3"/>
                <a:gd name="T17" fmla="*/ 1 h 9"/>
                <a:gd name="T18" fmla="*/ 1 w 3"/>
                <a:gd name="T19" fmla="*/ 1 h 9"/>
                <a:gd name="T20" fmla="*/ 0 w 3"/>
                <a:gd name="T21" fmla="*/ 1 h 9"/>
                <a:gd name="T22" fmla="*/ 0 w 3"/>
                <a:gd name="T23" fmla="*/ 1 h 9"/>
                <a:gd name="T24" fmla="*/ 0 w 3"/>
                <a:gd name="T25" fmla="*/ 0 h 9"/>
                <a:gd name="T26" fmla="*/ 3 w 3"/>
                <a:gd name="T27" fmla="*/ 0 h 9"/>
                <a:gd name="T28" fmla="*/ 3 w 3"/>
                <a:gd name="T29" fmla="*/ 1 h 9"/>
                <a:gd name="T30" fmla="*/ 3 w 3"/>
                <a:gd name="T31" fmla="*/ 1 h 9"/>
                <a:gd name="T32" fmla="*/ 3 w 3"/>
                <a:gd name="T33" fmla="*/ 1 h 9"/>
                <a:gd name="T34" fmla="*/ 2 w 3"/>
                <a:gd name="T35" fmla="*/ 1 h 9"/>
                <a:gd name="T36" fmla="*/ 2 w 3"/>
                <a:gd name="T37" fmla="*/ 2 h 9"/>
                <a:gd name="T38" fmla="*/ 2 w 3"/>
                <a:gd name="T39" fmla="*/ 7 h 9"/>
                <a:gd name="T40" fmla="*/ 2 w 3"/>
                <a:gd name="T41" fmla="*/ 8 h 9"/>
                <a:gd name="T42" fmla="*/ 2 w 3"/>
                <a:gd name="T43" fmla="*/ 8 h 9"/>
                <a:gd name="T44" fmla="*/ 3 w 3"/>
                <a:gd name="T45" fmla="*/ 8 h 9"/>
                <a:gd name="T46" fmla="*/ 3 w 3"/>
                <a:gd name="T47" fmla="*/ 8 h 9"/>
                <a:gd name="T48" fmla="*/ 3 w 3"/>
                <a:gd name="T4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" h="9">
                  <a:moveTo>
                    <a:pt x="3" y="9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5" name="Freeform 205"/>
            <p:cNvSpPr/>
            <p:nvPr/>
          </p:nvSpPr>
          <p:spPr bwMode="auto">
            <a:xfrm>
              <a:off x="6830218" y="1540668"/>
              <a:ext cx="19050" cy="30163"/>
            </a:xfrm>
            <a:custGeom>
              <a:avLst/>
              <a:gdLst>
                <a:gd name="T0" fmla="*/ 5 w 5"/>
                <a:gd name="T1" fmla="*/ 2 h 8"/>
                <a:gd name="T2" fmla="*/ 5 w 5"/>
                <a:gd name="T3" fmla="*/ 2 h 8"/>
                <a:gd name="T4" fmla="*/ 4 w 5"/>
                <a:gd name="T5" fmla="*/ 1 h 8"/>
                <a:gd name="T6" fmla="*/ 4 w 5"/>
                <a:gd name="T7" fmla="*/ 0 h 8"/>
                <a:gd name="T8" fmla="*/ 4 w 5"/>
                <a:gd name="T9" fmla="*/ 0 h 8"/>
                <a:gd name="T10" fmla="*/ 3 w 5"/>
                <a:gd name="T11" fmla="*/ 0 h 8"/>
                <a:gd name="T12" fmla="*/ 3 w 5"/>
                <a:gd name="T13" fmla="*/ 0 h 8"/>
                <a:gd name="T14" fmla="*/ 3 w 5"/>
                <a:gd name="T15" fmla="*/ 7 h 8"/>
                <a:gd name="T16" fmla="*/ 3 w 5"/>
                <a:gd name="T17" fmla="*/ 7 h 8"/>
                <a:gd name="T18" fmla="*/ 3 w 5"/>
                <a:gd name="T19" fmla="*/ 7 h 8"/>
                <a:gd name="T20" fmla="*/ 4 w 5"/>
                <a:gd name="T21" fmla="*/ 7 h 8"/>
                <a:gd name="T22" fmla="*/ 4 w 5"/>
                <a:gd name="T23" fmla="*/ 7 h 8"/>
                <a:gd name="T24" fmla="*/ 4 w 5"/>
                <a:gd name="T25" fmla="*/ 8 h 8"/>
                <a:gd name="T26" fmla="*/ 1 w 5"/>
                <a:gd name="T27" fmla="*/ 8 h 8"/>
                <a:gd name="T28" fmla="*/ 1 w 5"/>
                <a:gd name="T29" fmla="*/ 7 h 8"/>
                <a:gd name="T30" fmla="*/ 1 w 5"/>
                <a:gd name="T31" fmla="*/ 7 h 8"/>
                <a:gd name="T32" fmla="*/ 1 w 5"/>
                <a:gd name="T33" fmla="*/ 7 h 8"/>
                <a:gd name="T34" fmla="*/ 1 w 5"/>
                <a:gd name="T35" fmla="*/ 7 h 8"/>
                <a:gd name="T36" fmla="*/ 2 w 5"/>
                <a:gd name="T37" fmla="*/ 7 h 8"/>
                <a:gd name="T38" fmla="*/ 2 w 5"/>
                <a:gd name="T39" fmla="*/ 0 h 8"/>
                <a:gd name="T40" fmla="*/ 1 w 5"/>
                <a:gd name="T41" fmla="*/ 0 h 8"/>
                <a:gd name="T42" fmla="*/ 1 w 5"/>
                <a:gd name="T43" fmla="*/ 0 h 8"/>
                <a:gd name="T44" fmla="*/ 1 w 5"/>
                <a:gd name="T45" fmla="*/ 0 h 8"/>
                <a:gd name="T46" fmla="*/ 0 w 5"/>
                <a:gd name="T47" fmla="*/ 1 h 8"/>
                <a:gd name="T48" fmla="*/ 0 w 5"/>
                <a:gd name="T49" fmla="*/ 2 h 8"/>
                <a:gd name="T50" fmla="*/ 0 w 5"/>
                <a:gd name="T51" fmla="*/ 2 h 8"/>
                <a:gd name="T52" fmla="*/ 0 w 5"/>
                <a:gd name="T53" fmla="*/ 0 h 8"/>
                <a:gd name="T54" fmla="*/ 5 w 5"/>
                <a:gd name="T55" fmla="*/ 0 h 8"/>
                <a:gd name="T56" fmla="*/ 5 w 5"/>
                <a:gd name="T5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" h="8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6" name="Freeform 207"/>
            <p:cNvSpPr/>
            <p:nvPr/>
          </p:nvSpPr>
          <p:spPr bwMode="auto">
            <a:xfrm>
              <a:off x="6849268" y="1535906"/>
              <a:ext cx="25400" cy="34925"/>
            </a:xfrm>
            <a:custGeom>
              <a:avLst/>
              <a:gdLst>
                <a:gd name="T0" fmla="*/ 7 w 7"/>
                <a:gd name="T1" fmla="*/ 1 h 9"/>
                <a:gd name="T2" fmla="*/ 6 w 7"/>
                <a:gd name="T3" fmla="*/ 1 h 9"/>
                <a:gd name="T4" fmla="*/ 6 w 7"/>
                <a:gd name="T5" fmla="*/ 1 h 9"/>
                <a:gd name="T6" fmla="*/ 6 w 7"/>
                <a:gd name="T7" fmla="*/ 1 h 9"/>
                <a:gd name="T8" fmla="*/ 6 w 7"/>
                <a:gd name="T9" fmla="*/ 2 h 9"/>
                <a:gd name="T10" fmla="*/ 5 w 7"/>
                <a:gd name="T11" fmla="*/ 3 h 9"/>
                <a:gd name="T12" fmla="*/ 4 w 7"/>
                <a:gd name="T13" fmla="*/ 5 h 9"/>
                <a:gd name="T14" fmla="*/ 4 w 7"/>
                <a:gd name="T15" fmla="*/ 5 h 9"/>
                <a:gd name="T16" fmla="*/ 4 w 7"/>
                <a:gd name="T17" fmla="*/ 6 h 9"/>
                <a:gd name="T18" fmla="*/ 4 w 7"/>
                <a:gd name="T19" fmla="*/ 7 h 9"/>
                <a:gd name="T20" fmla="*/ 4 w 7"/>
                <a:gd name="T21" fmla="*/ 8 h 9"/>
                <a:gd name="T22" fmla="*/ 4 w 7"/>
                <a:gd name="T23" fmla="*/ 8 h 9"/>
                <a:gd name="T24" fmla="*/ 5 w 7"/>
                <a:gd name="T25" fmla="*/ 8 h 9"/>
                <a:gd name="T26" fmla="*/ 5 w 7"/>
                <a:gd name="T27" fmla="*/ 8 h 9"/>
                <a:gd name="T28" fmla="*/ 5 w 7"/>
                <a:gd name="T29" fmla="*/ 9 h 9"/>
                <a:gd name="T30" fmla="*/ 2 w 7"/>
                <a:gd name="T31" fmla="*/ 9 h 9"/>
                <a:gd name="T32" fmla="*/ 2 w 7"/>
                <a:gd name="T33" fmla="*/ 8 h 9"/>
                <a:gd name="T34" fmla="*/ 2 w 7"/>
                <a:gd name="T35" fmla="*/ 8 h 9"/>
                <a:gd name="T36" fmla="*/ 3 w 7"/>
                <a:gd name="T37" fmla="*/ 8 h 9"/>
                <a:gd name="T38" fmla="*/ 3 w 7"/>
                <a:gd name="T39" fmla="*/ 8 h 9"/>
                <a:gd name="T40" fmla="*/ 3 w 7"/>
                <a:gd name="T41" fmla="*/ 8 h 9"/>
                <a:gd name="T42" fmla="*/ 3 w 7"/>
                <a:gd name="T43" fmla="*/ 6 h 9"/>
                <a:gd name="T44" fmla="*/ 3 w 7"/>
                <a:gd name="T45" fmla="*/ 6 h 9"/>
                <a:gd name="T46" fmla="*/ 3 w 7"/>
                <a:gd name="T47" fmla="*/ 6 h 9"/>
                <a:gd name="T48" fmla="*/ 3 w 7"/>
                <a:gd name="T49" fmla="*/ 5 h 9"/>
                <a:gd name="T50" fmla="*/ 2 w 7"/>
                <a:gd name="T51" fmla="*/ 5 h 9"/>
                <a:gd name="T52" fmla="*/ 2 w 7"/>
                <a:gd name="T53" fmla="*/ 3 h 9"/>
                <a:gd name="T54" fmla="*/ 1 w 7"/>
                <a:gd name="T55" fmla="*/ 2 h 9"/>
                <a:gd name="T56" fmla="*/ 1 w 7"/>
                <a:gd name="T57" fmla="*/ 2 h 9"/>
                <a:gd name="T58" fmla="*/ 1 w 7"/>
                <a:gd name="T59" fmla="*/ 1 h 9"/>
                <a:gd name="T60" fmla="*/ 0 w 7"/>
                <a:gd name="T61" fmla="*/ 1 h 9"/>
                <a:gd name="T62" fmla="*/ 0 w 7"/>
                <a:gd name="T63" fmla="*/ 1 h 9"/>
                <a:gd name="T64" fmla="*/ 0 w 7"/>
                <a:gd name="T65" fmla="*/ 1 h 9"/>
                <a:gd name="T66" fmla="*/ 3 w 7"/>
                <a:gd name="T67" fmla="*/ 1 h 9"/>
                <a:gd name="T68" fmla="*/ 3 w 7"/>
                <a:gd name="T69" fmla="*/ 1 h 9"/>
                <a:gd name="T70" fmla="*/ 3 w 7"/>
                <a:gd name="T71" fmla="*/ 1 h 9"/>
                <a:gd name="T72" fmla="*/ 3 w 7"/>
                <a:gd name="T73" fmla="*/ 1 h 9"/>
                <a:gd name="T74" fmla="*/ 3 w 7"/>
                <a:gd name="T75" fmla="*/ 2 h 9"/>
                <a:gd name="T76" fmla="*/ 3 w 7"/>
                <a:gd name="T77" fmla="*/ 2 h 9"/>
                <a:gd name="T78" fmla="*/ 3 w 7"/>
                <a:gd name="T79" fmla="*/ 3 h 9"/>
                <a:gd name="T80" fmla="*/ 4 w 7"/>
                <a:gd name="T81" fmla="*/ 5 h 9"/>
                <a:gd name="T82" fmla="*/ 5 w 7"/>
                <a:gd name="T83" fmla="*/ 2 h 9"/>
                <a:gd name="T84" fmla="*/ 5 w 7"/>
                <a:gd name="T85" fmla="*/ 1 h 9"/>
                <a:gd name="T86" fmla="*/ 5 w 7"/>
                <a:gd name="T87" fmla="*/ 1 h 9"/>
                <a:gd name="T88" fmla="*/ 4 w 7"/>
                <a:gd name="T89" fmla="*/ 1 h 9"/>
                <a:gd name="T90" fmla="*/ 4 w 7"/>
                <a:gd name="T91" fmla="*/ 0 h 9"/>
                <a:gd name="T92" fmla="*/ 7 w 7"/>
                <a:gd name="T93" fmla="*/ 0 h 9"/>
                <a:gd name="T94" fmla="*/ 7 w 7"/>
                <a:gd name="T9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" h="9">
                  <a:moveTo>
                    <a:pt x="7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5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3"/>
                    <a:pt x="5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7" name="Freeform 208"/>
            <p:cNvSpPr>
              <a:spLocks noEditPoints="1"/>
            </p:cNvSpPr>
            <p:nvPr/>
          </p:nvSpPr>
          <p:spPr bwMode="auto">
            <a:xfrm>
              <a:off x="6882606" y="1535906"/>
              <a:ext cx="22225" cy="30163"/>
            </a:xfrm>
            <a:custGeom>
              <a:avLst/>
              <a:gdLst>
                <a:gd name="T0" fmla="*/ 5 w 6"/>
                <a:gd name="T1" fmla="*/ 1 h 8"/>
                <a:gd name="T2" fmla="*/ 6 w 6"/>
                <a:gd name="T3" fmla="*/ 2 h 8"/>
                <a:gd name="T4" fmla="*/ 6 w 6"/>
                <a:gd name="T5" fmla="*/ 4 h 8"/>
                <a:gd name="T6" fmla="*/ 6 w 6"/>
                <a:gd name="T7" fmla="*/ 5 h 8"/>
                <a:gd name="T8" fmla="*/ 6 w 6"/>
                <a:gd name="T9" fmla="*/ 7 h 8"/>
                <a:gd name="T10" fmla="*/ 5 w 6"/>
                <a:gd name="T11" fmla="*/ 8 h 8"/>
                <a:gd name="T12" fmla="*/ 4 w 6"/>
                <a:gd name="T13" fmla="*/ 8 h 8"/>
                <a:gd name="T14" fmla="*/ 2 w 6"/>
                <a:gd name="T15" fmla="*/ 8 h 8"/>
                <a:gd name="T16" fmla="*/ 1 w 6"/>
                <a:gd name="T17" fmla="*/ 7 h 8"/>
                <a:gd name="T18" fmla="*/ 1 w 6"/>
                <a:gd name="T19" fmla="*/ 6 h 8"/>
                <a:gd name="T20" fmla="*/ 0 w 6"/>
                <a:gd name="T21" fmla="*/ 4 h 8"/>
                <a:gd name="T22" fmla="*/ 0 w 6"/>
                <a:gd name="T23" fmla="*/ 3 h 8"/>
                <a:gd name="T24" fmla="*/ 1 w 6"/>
                <a:gd name="T25" fmla="*/ 1 h 8"/>
                <a:gd name="T26" fmla="*/ 2 w 6"/>
                <a:gd name="T27" fmla="*/ 0 h 8"/>
                <a:gd name="T28" fmla="*/ 3 w 6"/>
                <a:gd name="T29" fmla="*/ 0 h 8"/>
                <a:gd name="T30" fmla="*/ 4 w 6"/>
                <a:gd name="T31" fmla="*/ 0 h 8"/>
                <a:gd name="T32" fmla="*/ 5 w 6"/>
                <a:gd name="T33" fmla="*/ 1 h 8"/>
                <a:gd name="T34" fmla="*/ 5 w 6"/>
                <a:gd name="T35" fmla="*/ 6 h 8"/>
                <a:gd name="T36" fmla="*/ 5 w 6"/>
                <a:gd name="T37" fmla="*/ 5 h 8"/>
                <a:gd name="T38" fmla="*/ 5 w 6"/>
                <a:gd name="T39" fmla="*/ 4 h 8"/>
                <a:gd name="T40" fmla="*/ 4 w 6"/>
                <a:gd name="T41" fmla="*/ 2 h 8"/>
                <a:gd name="T42" fmla="*/ 4 w 6"/>
                <a:gd name="T43" fmla="*/ 1 h 8"/>
                <a:gd name="T44" fmla="*/ 4 w 6"/>
                <a:gd name="T45" fmla="*/ 0 h 8"/>
                <a:gd name="T46" fmla="*/ 3 w 6"/>
                <a:gd name="T47" fmla="*/ 0 h 8"/>
                <a:gd name="T48" fmla="*/ 2 w 6"/>
                <a:gd name="T49" fmla="*/ 1 h 8"/>
                <a:gd name="T50" fmla="*/ 2 w 6"/>
                <a:gd name="T51" fmla="*/ 4 h 8"/>
                <a:gd name="T52" fmla="*/ 2 w 6"/>
                <a:gd name="T53" fmla="*/ 6 h 8"/>
                <a:gd name="T54" fmla="*/ 2 w 6"/>
                <a:gd name="T55" fmla="*/ 7 h 8"/>
                <a:gd name="T56" fmla="*/ 3 w 6"/>
                <a:gd name="T57" fmla="*/ 7 h 8"/>
                <a:gd name="T58" fmla="*/ 4 w 6"/>
                <a:gd name="T59" fmla="*/ 8 h 8"/>
                <a:gd name="T60" fmla="*/ 4 w 6"/>
                <a:gd name="T61" fmla="*/ 7 h 8"/>
                <a:gd name="T62" fmla="*/ 5 w 6"/>
                <a:gd name="T6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" h="8">
                  <a:moveTo>
                    <a:pt x="5" y="1"/>
                  </a:move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8" name="Freeform 209"/>
            <p:cNvSpPr/>
            <p:nvPr/>
          </p:nvSpPr>
          <p:spPr bwMode="auto">
            <a:xfrm>
              <a:off x="6904831" y="1532731"/>
              <a:ext cx="22225" cy="33338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2 h 9"/>
                <a:gd name="T4" fmla="*/ 5 w 6"/>
                <a:gd name="T5" fmla="*/ 1 h 9"/>
                <a:gd name="T6" fmla="*/ 4 w 6"/>
                <a:gd name="T7" fmla="*/ 0 h 9"/>
                <a:gd name="T8" fmla="*/ 4 w 6"/>
                <a:gd name="T9" fmla="*/ 0 h 9"/>
                <a:gd name="T10" fmla="*/ 4 w 6"/>
                <a:gd name="T11" fmla="*/ 0 h 9"/>
                <a:gd name="T12" fmla="*/ 3 w 6"/>
                <a:gd name="T13" fmla="*/ 1 h 9"/>
                <a:gd name="T14" fmla="*/ 3 w 6"/>
                <a:gd name="T15" fmla="*/ 4 h 9"/>
                <a:gd name="T16" fmla="*/ 4 w 6"/>
                <a:gd name="T17" fmla="*/ 4 h 9"/>
                <a:gd name="T18" fmla="*/ 4 w 6"/>
                <a:gd name="T19" fmla="*/ 4 h 9"/>
                <a:gd name="T20" fmla="*/ 4 w 6"/>
                <a:gd name="T21" fmla="*/ 3 h 9"/>
                <a:gd name="T22" fmla="*/ 5 w 6"/>
                <a:gd name="T23" fmla="*/ 3 h 9"/>
                <a:gd name="T24" fmla="*/ 5 w 6"/>
                <a:gd name="T25" fmla="*/ 2 h 9"/>
                <a:gd name="T26" fmla="*/ 5 w 6"/>
                <a:gd name="T27" fmla="*/ 2 h 9"/>
                <a:gd name="T28" fmla="*/ 6 w 6"/>
                <a:gd name="T29" fmla="*/ 5 h 9"/>
                <a:gd name="T30" fmla="*/ 5 w 6"/>
                <a:gd name="T31" fmla="*/ 5 h 9"/>
                <a:gd name="T32" fmla="*/ 5 w 6"/>
                <a:gd name="T33" fmla="*/ 5 h 9"/>
                <a:gd name="T34" fmla="*/ 5 w 6"/>
                <a:gd name="T35" fmla="*/ 4 h 9"/>
                <a:gd name="T36" fmla="*/ 4 w 6"/>
                <a:gd name="T37" fmla="*/ 4 h 9"/>
                <a:gd name="T38" fmla="*/ 4 w 6"/>
                <a:gd name="T39" fmla="*/ 4 h 9"/>
                <a:gd name="T40" fmla="*/ 3 w 6"/>
                <a:gd name="T41" fmla="*/ 4 h 9"/>
                <a:gd name="T42" fmla="*/ 4 w 6"/>
                <a:gd name="T43" fmla="*/ 7 h 9"/>
                <a:gd name="T44" fmla="*/ 4 w 6"/>
                <a:gd name="T45" fmla="*/ 7 h 9"/>
                <a:gd name="T46" fmla="*/ 4 w 6"/>
                <a:gd name="T47" fmla="*/ 8 h 9"/>
                <a:gd name="T48" fmla="*/ 4 w 6"/>
                <a:gd name="T49" fmla="*/ 8 h 9"/>
                <a:gd name="T50" fmla="*/ 5 w 6"/>
                <a:gd name="T51" fmla="*/ 8 h 9"/>
                <a:gd name="T52" fmla="*/ 5 w 6"/>
                <a:gd name="T53" fmla="*/ 8 h 9"/>
                <a:gd name="T54" fmla="*/ 2 w 6"/>
                <a:gd name="T55" fmla="*/ 9 h 9"/>
                <a:gd name="T56" fmla="*/ 2 w 6"/>
                <a:gd name="T57" fmla="*/ 8 h 9"/>
                <a:gd name="T58" fmla="*/ 2 w 6"/>
                <a:gd name="T59" fmla="*/ 8 h 9"/>
                <a:gd name="T60" fmla="*/ 2 w 6"/>
                <a:gd name="T61" fmla="*/ 8 h 9"/>
                <a:gd name="T62" fmla="*/ 2 w 6"/>
                <a:gd name="T63" fmla="*/ 8 h 9"/>
                <a:gd name="T64" fmla="*/ 2 w 6"/>
                <a:gd name="T65" fmla="*/ 7 h 9"/>
                <a:gd name="T66" fmla="*/ 1 w 6"/>
                <a:gd name="T67" fmla="*/ 2 h 9"/>
                <a:gd name="T68" fmla="*/ 1 w 6"/>
                <a:gd name="T69" fmla="*/ 1 h 9"/>
                <a:gd name="T70" fmla="*/ 1 w 6"/>
                <a:gd name="T71" fmla="*/ 1 h 9"/>
                <a:gd name="T72" fmla="*/ 1 w 6"/>
                <a:gd name="T73" fmla="*/ 1 h 9"/>
                <a:gd name="T74" fmla="*/ 0 w 6"/>
                <a:gd name="T75" fmla="*/ 1 h 9"/>
                <a:gd name="T76" fmla="*/ 0 w 6"/>
                <a:gd name="T77" fmla="*/ 0 h 9"/>
                <a:gd name="T78" fmla="*/ 5 w 6"/>
                <a:gd name="T79" fmla="*/ 0 h 9"/>
                <a:gd name="T80" fmla="*/ 6 w 6"/>
                <a:gd name="T8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9" name="Freeform 210"/>
            <p:cNvSpPr/>
            <p:nvPr/>
          </p:nvSpPr>
          <p:spPr bwMode="auto">
            <a:xfrm>
              <a:off x="6939756" y="1524793"/>
              <a:ext cx="22225" cy="34925"/>
            </a:xfrm>
            <a:custGeom>
              <a:avLst/>
              <a:gdLst>
                <a:gd name="T0" fmla="*/ 4 w 6"/>
                <a:gd name="T1" fmla="*/ 9 h 9"/>
                <a:gd name="T2" fmla="*/ 3 w 6"/>
                <a:gd name="T3" fmla="*/ 9 h 9"/>
                <a:gd name="T4" fmla="*/ 2 w 6"/>
                <a:gd name="T5" fmla="*/ 8 h 9"/>
                <a:gd name="T6" fmla="*/ 1 w 6"/>
                <a:gd name="T7" fmla="*/ 7 h 9"/>
                <a:gd name="T8" fmla="*/ 0 w 6"/>
                <a:gd name="T9" fmla="*/ 5 h 9"/>
                <a:gd name="T10" fmla="*/ 0 w 6"/>
                <a:gd name="T11" fmla="*/ 3 h 9"/>
                <a:gd name="T12" fmla="*/ 0 w 6"/>
                <a:gd name="T13" fmla="*/ 2 h 9"/>
                <a:gd name="T14" fmla="*/ 1 w 6"/>
                <a:gd name="T15" fmla="*/ 1 h 9"/>
                <a:gd name="T16" fmla="*/ 2 w 6"/>
                <a:gd name="T17" fmla="*/ 0 h 9"/>
                <a:gd name="T18" fmla="*/ 3 w 6"/>
                <a:gd name="T19" fmla="*/ 0 h 9"/>
                <a:gd name="T20" fmla="*/ 4 w 6"/>
                <a:gd name="T21" fmla="*/ 0 h 9"/>
                <a:gd name="T22" fmla="*/ 4 w 6"/>
                <a:gd name="T23" fmla="*/ 0 h 9"/>
                <a:gd name="T24" fmla="*/ 4 w 6"/>
                <a:gd name="T25" fmla="*/ 0 h 9"/>
                <a:gd name="T26" fmla="*/ 5 w 6"/>
                <a:gd name="T27" fmla="*/ 3 h 9"/>
                <a:gd name="T28" fmla="*/ 4 w 6"/>
                <a:gd name="T29" fmla="*/ 3 h 9"/>
                <a:gd name="T30" fmla="*/ 3 w 6"/>
                <a:gd name="T31" fmla="*/ 1 h 9"/>
                <a:gd name="T32" fmla="*/ 2 w 6"/>
                <a:gd name="T33" fmla="*/ 1 h 9"/>
                <a:gd name="T34" fmla="*/ 1 w 6"/>
                <a:gd name="T35" fmla="*/ 2 h 9"/>
                <a:gd name="T36" fmla="*/ 1 w 6"/>
                <a:gd name="T37" fmla="*/ 5 h 9"/>
                <a:gd name="T38" fmla="*/ 2 w 6"/>
                <a:gd name="T39" fmla="*/ 6 h 9"/>
                <a:gd name="T40" fmla="*/ 3 w 6"/>
                <a:gd name="T41" fmla="*/ 7 h 9"/>
                <a:gd name="T42" fmla="*/ 3 w 6"/>
                <a:gd name="T43" fmla="*/ 8 h 9"/>
                <a:gd name="T44" fmla="*/ 4 w 6"/>
                <a:gd name="T45" fmla="*/ 8 h 9"/>
                <a:gd name="T46" fmla="*/ 5 w 6"/>
                <a:gd name="T47" fmla="*/ 7 h 9"/>
                <a:gd name="T48" fmla="*/ 5 w 6"/>
                <a:gd name="T49" fmla="*/ 6 h 9"/>
                <a:gd name="T50" fmla="*/ 6 w 6"/>
                <a:gd name="T51" fmla="*/ 6 h 9"/>
                <a:gd name="T52" fmla="*/ 6 w 6"/>
                <a:gd name="T53" fmla="*/ 7 h 9"/>
                <a:gd name="T54" fmla="*/ 5 w 6"/>
                <a:gd name="T55" fmla="*/ 8 h 9"/>
                <a:gd name="T56" fmla="*/ 5 w 6"/>
                <a:gd name="T57" fmla="*/ 8 h 9"/>
                <a:gd name="T58" fmla="*/ 4 w 6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9">
                  <a:moveTo>
                    <a:pt x="4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3"/>
                    <a:pt x="1" y="3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5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0" name="Freeform 211"/>
            <p:cNvSpPr/>
            <p:nvPr/>
          </p:nvSpPr>
          <p:spPr bwMode="auto">
            <a:xfrm>
              <a:off x="6957218" y="1518443"/>
              <a:ext cx="34925" cy="36513"/>
            </a:xfrm>
            <a:custGeom>
              <a:avLst/>
              <a:gdLst>
                <a:gd name="T0" fmla="*/ 9 w 9"/>
                <a:gd name="T1" fmla="*/ 7 h 10"/>
                <a:gd name="T2" fmla="*/ 6 w 9"/>
                <a:gd name="T3" fmla="*/ 8 h 10"/>
                <a:gd name="T4" fmla="*/ 6 w 9"/>
                <a:gd name="T5" fmla="*/ 8 h 10"/>
                <a:gd name="T6" fmla="*/ 6 w 9"/>
                <a:gd name="T7" fmla="*/ 8 h 10"/>
                <a:gd name="T8" fmla="*/ 6 w 9"/>
                <a:gd name="T9" fmla="*/ 8 h 10"/>
                <a:gd name="T10" fmla="*/ 6 w 9"/>
                <a:gd name="T11" fmla="*/ 7 h 10"/>
                <a:gd name="T12" fmla="*/ 6 w 9"/>
                <a:gd name="T13" fmla="*/ 7 h 10"/>
                <a:gd name="T14" fmla="*/ 5 w 9"/>
                <a:gd name="T15" fmla="*/ 4 h 10"/>
                <a:gd name="T16" fmla="*/ 3 w 9"/>
                <a:gd name="T17" fmla="*/ 5 h 10"/>
                <a:gd name="T18" fmla="*/ 4 w 9"/>
                <a:gd name="T19" fmla="*/ 8 h 10"/>
                <a:gd name="T20" fmla="*/ 4 w 9"/>
                <a:gd name="T21" fmla="*/ 8 h 10"/>
                <a:gd name="T22" fmla="*/ 4 w 9"/>
                <a:gd name="T23" fmla="*/ 8 h 10"/>
                <a:gd name="T24" fmla="*/ 5 w 9"/>
                <a:gd name="T25" fmla="*/ 8 h 10"/>
                <a:gd name="T26" fmla="*/ 5 w 9"/>
                <a:gd name="T27" fmla="*/ 8 h 10"/>
                <a:gd name="T28" fmla="*/ 5 w 9"/>
                <a:gd name="T29" fmla="*/ 9 h 10"/>
                <a:gd name="T30" fmla="*/ 2 w 9"/>
                <a:gd name="T31" fmla="*/ 10 h 10"/>
                <a:gd name="T32" fmla="*/ 2 w 9"/>
                <a:gd name="T33" fmla="*/ 9 h 10"/>
                <a:gd name="T34" fmla="*/ 2 w 9"/>
                <a:gd name="T35" fmla="*/ 9 h 10"/>
                <a:gd name="T36" fmla="*/ 2 w 9"/>
                <a:gd name="T37" fmla="*/ 9 h 10"/>
                <a:gd name="T38" fmla="*/ 3 w 9"/>
                <a:gd name="T39" fmla="*/ 9 h 10"/>
                <a:gd name="T40" fmla="*/ 3 w 9"/>
                <a:gd name="T41" fmla="*/ 8 h 10"/>
                <a:gd name="T42" fmla="*/ 1 w 9"/>
                <a:gd name="T43" fmla="*/ 3 h 10"/>
                <a:gd name="T44" fmla="*/ 1 w 9"/>
                <a:gd name="T45" fmla="*/ 2 h 10"/>
                <a:gd name="T46" fmla="*/ 0 w 9"/>
                <a:gd name="T47" fmla="*/ 2 h 10"/>
                <a:gd name="T48" fmla="*/ 0 w 9"/>
                <a:gd name="T49" fmla="*/ 2 h 10"/>
                <a:gd name="T50" fmla="*/ 0 w 9"/>
                <a:gd name="T51" fmla="*/ 2 h 10"/>
                <a:gd name="T52" fmla="*/ 0 w 9"/>
                <a:gd name="T53" fmla="*/ 2 h 10"/>
                <a:gd name="T54" fmla="*/ 3 w 9"/>
                <a:gd name="T55" fmla="*/ 1 h 10"/>
                <a:gd name="T56" fmla="*/ 3 w 9"/>
                <a:gd name="T57" fmla="*/ 1 h 10"/>
                <a:gd name="T58" fmla="*/ 2 w 9"/>
                <a:gd name="T59" fmla="*/ 1 h 10"/>
                <a:gd name="T60" fmla="*/ 2 w 9"/>
                <a:gd name="T61" fmla="*/ 2 h 10"/>
                <a:gd name="T62" fmla="*/ 2 w 9"/>
                <a:gd name="T63" fmla="*/ 2 h 10"/>
                <a:gd name="T64" fmla="*/ 2 w 9"/>
                <a:gd name="T65" fmla="*/ 2 h 10"/>
                <a:gd name="T66" fmla="*/ 3 w 9"/>
                <a:gd name="T67" fmla="*/ 5 h 10"/>
                <a:gd name="T68" fmla="*/ 5 w 9"/>
                <a:gd name="T69" fmla="*/ 4 h 10"/>
                <a:gd name="T70" fmla="*/ 5 w 9"/>
                <a:gd name="T71" fmla="*/ 2 h 10"/>
                <a:gd name="T72" fmla="*/ 4 w 9"/>
                <a:gd name="T73" fmla="*/ 1 h 10"/>
                <a:gd name="T74" fmla="*/ 4 w 9"/>
                <a:gd name="T75" fmla="*/ 1 h 10"/>
                <a:gd name="T76" fmla="*/ 4 w 9"/>
                <a:gd name="T77" fmla="*/ 1 h 10"/>
                <a:gd name="T78" fmla="*/ 4 w 9"/>
                <a:gd name="T79" fmla="*/ 1 h 10"/>
                <a:gd name="T80" fmla="*/ 3 w 9"/>
                <a:gd name="T81" fmla="*/ 1 h 10"/>
                <a:gd name="T82" fmla="*/ 6 w 9"/>
                <a:gd name="T83" fmla="*/ 0 h 10"/>
                <a:gd name="T84" fmla="*/ 7 w 9"/>
                <a:gd name="T85" fmla="*/ 0 h 10"/>
                <a:gd name="T86" fmla="*/ 6 w 9"/>
                <a:gd name="T87" fmla="*/ 0 h 10"/>
                <a:gd name="T88" fmla="*/ 6 w 9"/>
                <a:gd name="T89" fmla="*/ 0 h 10"/>
                <a:gd name="T90" fmla="*/ 6 w 9"/>
                <a:gd name="T91" fmla="*/ 1 h 10"/>
                <a:gd name="T92" fmla="*/ 6 w 9"/>
                <a:gd name="T93" fmla="*/ 1 h 10"/>
                <a:gd name="T94" fmla="*/ 8 w 9"/>
                <a:gd name="T95" fmla="*/ 7 h 10"/>
                <a:gd name="T96" fmla="*/ 8 w 9"/>
                <a:gd name="T97" fmla="*/ 7 h 10"/>
                <a:gd name="T98" fmla="*/ 8 w 9"/>
                <a:gd name="T99" fmla="*/ 7 h 10"/>
                <a:gd name="T100" fmla="*/ 8 w 9"/>
                <a:gd name="T101" fmla="*/ 7 h 10"/>
                <a:gd name="T102" fmla="*/ 9 w 9"/>
                <a:gd name="T10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10">
                  <a:moveTo>
                    <a:pt x="9" y="7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1" name="Freeform 212"/>
            <p:cNvSpPr/>
            <p:nvPr/>
          </p:nvSpPr>
          <p:spPr bwMode="auto">
            <a:xfrm>
              <a:off x="6984206" y="1510506"/>
              <a:ext cx="22225" cy="33338"/>
            </a:xfrm>
            <a:custGeom>
              <a:avLst/>
              <a:gdLst>
                <a:gd name="T0" fmla="*/ 6 w 6"/>
                <a:gd name="T1" fmla="*/ 8 h 9"/>
                <a:gd name="T2" fmla="*/ 3 w 6"/>
                <a:gd name="T3" fmla="*/ 9 h 9"/>
                <a:gd name="T4" fmla="*/ 3 w 6"/>
                <a:gd name="T5" fmla="*/ 9 h 9"/>
                <a:gd name="T6" fmla="*/ 3 w 6"/>
                <a:gd name="T7" fmla="*/ 9 h 9"/>
                <a:gd name="T8" fmla="*/ 3 w 6"/>
                <a:gd name="T9" fmla="*/ 8 h 9"/>
                <a:gd name="T10" fmla="*/ 3 w 6"/>
                <a:gd name="T11" fmla="*/ 8 h 9"/>
                <a:gd name="T12" fmla="*/ 3 w 6"/>
                <a:gd name="T13" fmla="*/ 8 h 9"/>
                <a:gd name="T14" fmla="*/ 1 w 6"/>
                <a:gd name="T15" fmla="*/ 2 h 9"/>
                <a:gd name="T16" fmla="*/ 1 w 6"/>
                <a:gd name="T17" fmla="*/ 2 h 9"/>
                <a:gd name="T18" fmla="*/ 1 w 6"/>
                <a:gd name="T19" fmla="*/ 2 h 9"/>
                <a:gd name="T20" fmla="*/ 0 w 6"/>
                <a:gd name="T21" fmla="*/ 2 h 9"/>
                <a:gd name="T22" fmla="*/ 0 w 6"/>
                <a:gd name="T23" fmla="*/ 2 h 9"/>
                <a:gd name="T24" fmla="*/ 0 w 6"/>
                <a:gd name="T25" fmla="*/ 1 h 9"/>
                <a:gd name="T26" fmla="*/ 3 w 6"/>
                <a:gd name="T27" fmla="*/ 0 h 9"/>
                <a:gd name="T28" fmla="*/ 3 w 6"/>
                <a:gd name="T29" fmla="*/ 1 h 9"/>
                <a:gd name="T30" fmla="*/ 3 w 6"/>
                <a:gd name="T31" fmla="*/ 1 h 9"/>
                <a:gd name="T32" fmla="*/ 2 w 6"/>
                <a:gd name="T33" fmla="*/ 1 h 9"/>
                <a:gd name="T34" fmla="*/ 2 w 6"/>
                <a:gd name="T35" fmla="*/ 1 h 9"/>
                <a:gd name="T36" fmla="*/ 2 w 6"/>
                <a:gd name="T37" fmla="*/ 2 h 9"/>
                <a:gd name="T38" fmla="*/ 4 w 6"/>
                <a:gd name="T39" fmla="*/ 7 h 9"/>
                <a:gd name="T40" fmla="*/ 5 w 6"/>
                <a:gd name="T41" fmla="*/ 7 h 9"/>
                <a:gd name="T42" fmla="*/ 5 w 6"/>
                <a:gd name="T43" fmla="*/ 8 h 9"/>
                <a:gd name="T44" fmla="*/ 5 w 6"/>
                <a:gd name="T45" fmla="*/ 8 h 9"/>
                <a:gd name="T46" fmla="*/ 6 w 6"/>
                <a:gd name="T4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9">
                  <a:moveTo>
                    <a:pt x="6" y="8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2" name="Freeform 213"/>
            <p:cNvSpPr/>
            <p:nvPr/>
          </p:nvSpPr>
          <p:spPr bwMode="auto">
            <a:xfrm>
              <a:off x="6995318" y="1502568"/>
              <a:ext cx="33338" cy="38100"/>
            </a:xfrm>
            <a:custGeom>
              <a:avLst/>
              <a:gdLst>
                <a:gd name="T0" fmla="*/ 7 w 9"/>
                <a:gd name="T1" fmla="*/ 0 h 10"/>
                <a:gd name="T2" fmla="*/ 6 w 9"/>
                <a:gd name="T3" fmla="*/ 0 h 10"/>
                <a:gd name="T4" fmla="*/ 6 w 9"/>
                <a:gd name="T5" fmla="*/ 1 h 10"/>
                <a:gd name="T6" fmla="*/ 6 w 9"/>
                <a:gd name="T7" fmla="*/ 1 h 10"/>
                <a:gd name="T8" fmla="*/ 6 w 9"/>
                <a:gd name="T9" fmla="*/ 2 h 10"/>
                <a:gd name="T10" fmla="*/ 9 w 9"/>
                <a:gd name="T11" fmla="*/ 8 h 10"/>
                <a:gd name="T12" fmla="*/ 8 w 9"/>
                <a:gd name="T13" fmla="*/ 8 h 10"/>
                <a:gd name="T14" fmla="*/ 2 w 9"/>
                <a:gd name="T15" fmla="*/ 3 h 10"/>
                <a:gd name="T16" fmla="*/ 4 w 9"/>
                <a:gd name="T17" fmla="*/ 7 h 10"/>
                <a:gd name="T18" fmla="*/ 4 w 9"/>
                <a:gd name="T19" fmla="*/ 8 h 10"/>
                <a:gd name="T20" fmla="*/ 5 w 9"/>
                <a:gd name="T21" fmla="*/ 8 h 10"/>
                <a:gd name="T22" fmla="*/ 5 w 9"/>
                <a:gd name="T23" fmla="*/ 8 h 10"/>
                <a:gd name="T24" fmla="*/ 5 w 9"/>
                <a:gd name="T25" fmla="*/ 8 h 10"/>
                <a:gd name="T26" fmla="*/ 6 w 9"/>
                <a:gd name="T27" fmla="*/ 9 h 10"/>
                <a:gd name="T28" fmla="*/ 3 w 9"/>
                <a:gd name="T29" fmla="*/ 10 h 10"/>
                <a:gd name="T30" fmla="*/ 3 w 9"/>
                <a:gd name="T31" fmla="*/ 9 h 10"/>
                <a:gd name="T32" fmla="*/ 3 w 9"/>
                <a:gd name="T33" fmla="*/ 9 h 10"/>
                <a:gd name="T34" fmla="*/ 4 w 9"/>
                <a:gd name="T35" fmla="*/ 9 h 10"/>
                <a:gd name="T36" fmla="*/ 4 w 9"/>
                <a:gd name="T37" fmla="*/ 8 h 10"/>
                <a:gd name="T38" fmla="*/ 3 w 9"/>
                <a:gd name="T39" fmla="*/ 7 h 10"/>
                <a:gd name="T40" fmla="*/ 2 w 9"/>
                <a:gd name="T41" fmla="*/ 4 h 10"/>
                <a:gd name="T42" fmla="*/ 2 w 9"/>
                <a:gd name="T43" fmla="*/ 3 h 10"/>
                <a:gd name="T44" fmla="*/ 1 w 9"/>
                <a:gd name="T45" fmla="*/ 3 h 10"/>
                <a:gd name="T46" fmla="*/ 1 w 9"/>
                <a:gd name="T47" fmla="*/ 3 h 10"/>
                <a:gd name="T48" fmla="*/ 0 w 9"/>
                <a:gd name="T49" fmla="*/ 3 h 10"/>
                <a:gd name="T50" fmla="*/ 0 w 9"/>
                <a:gd name="T51" fmla="*/ 2 h 10"/>
                <a:gd name="T52" fmla="*/ 2 w 9"/>
                <a:gd name="T53" fmla="*/ 1 h 10"/>
                <a:gd name="T54" fmla="*/ 7 w 9"/>
                <a:gd name="T55" fmla="*/ 5 h 10"/>
                <a:gd name="T56" fmla="*/ 6 w 9"/>
                <a:gd name="T57" fmla="*/ 2 h 10"/>
                <a:gd name="T58" fmla="*/ 6 w 9"/>
                <a:gd name="T59" fmla="*/ 1 h 10"/>
                <a:gd name="T60" fmla="*/ 5 w 9"/>
                <a:gd name="T61" fmla="*/ 1 h 10"/>
                <a:gd name="T62" fmla="*/ 5 w 9"/>
                <a:gd name="T63" fmla="*/ 1 h 10"/>
                <a:gd name="T64" fmla="*/ 4 w 9"/>
                <a:gd name="T65" fmla="*/ 1 h 10"/>
                <a:gd name="T66" fmla="*/ 4 w 9"/>
                <a:gd name="T67" fmla="*/ 1 h 10"/>
                <a:gd name="T68" fmla="*/ 6 w 9"/>
                <a:gd name="T69" fmla="*/ 0 h 10"/>
                <a:gd name="T70" fmla="*/ 7 w 9"/>
                <a:gd name="T7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10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3" y="7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3" name="Freeform 214"/>
            <p:cNvSpPr/>
            <p:nvPr/>
          </p:nvSpPr>
          <p:spPr bwMode="auto">
            <a:xfrm>
              <a:off x="7020718" y="1491456"/>
              <a:ext cx="30163" cy="38100"/>
            </a:xfrm>
            <a:custGeom>
              <a:avLst/>
              <a:gdLst>
                <a:gd name="T0" fmla="*/ 5 w 8"/>
                <a:gd name="T1" fmla="*/ 2 h 10"/>
                <a:gd name="T2" fmla="*/ 5 w 8"/>
                <a:gd name="T3" fmla="*/ 2 h 10"/>
                <a:gd name="T4" fmla="*/ 4 w 8"/>
                <a:gd name="T5" fmla="*/ 2 h 10"/>
                <a:gd name="T6" fmla="*/ 3 w 8"/>
                <a:gd name="T7" fmla="*/ 1 h 10"/>
                <a:gd name="T8" fmla="*/ 3 w 8"/>
                <a:gd name="T9" fmla="*/ 1 h 10"/>
                <a:gd name="T10" fmla="*/ 3 w 8"/>
                <a:gd name="T11" fmla="*/ 2 h 10"/>
                <a:gd name="T12" fmla="*/ 2 w 8"/>
                <a:gd name="T13" fmla="*/ 2 h 10"/>
                <a:gd name="T14" fmla="*/ 3 w 8"/>
                <a:gd name="T15" fmla="*/ 5 h 10"/>
                <a:gd name="T16" fmla="*/ 4 w 8"/>
                <a:gd name="T17" fmla="*/ 4 h 10"/>
                <a:gd name="T18" fmla="*/ 4 w 8"/>
                <a:gd name="T19" fmla="*/ 4 h 10"/>
                <a:gd name="T20" fmla="*/ 4 w 8"/>
                <a:gd name="T21" fmla="*/ 4 h 10"/>
                <a:gd name="T22" fmla="*/ 4 w 8"/>
                <a:gd name="T23" fmla="*/ 3 h 10"/>
                <a:gd name="T24" fmla="*/ 4 w 8"/>
                <a:gd name="T25" fmla="*/ 3 h 10"/>
                <a:gd name="T26" fmla="*/ 5 w 8"/>
                <a:gd name="T27" fmla="*/ 3 h 10"/>
                <a:gd name="T28" fmla="*/ 6 w 8"/>
                <a:gd name="T29" fmla="*/ 6 h 10"/>
                <a:gd name="T30" fmla="*/ 6 w 8"/>
                <a:gd name="T31" fmla="*/ 6 h 10"/>
                <a:gd name="T32" fmla="*/ 5 w 8"/>
                <a:gd name="T33" fmla="*/ 5 h 10"/>
                <a:gd name="T34" fmla="*/ 5 w 8"/>
                <a:gd name="T35" fmla="*/ 5 h 10"/>
                <a:gd name="T36" fmla="*/ 5 w 8"/>
                <a:gd name="T37" fmla="*/ 5 h 10"/>
                <a:gd name="T38" fmla="*/ 4 w 8"/>
                <a:gd name="T39" fmla="*/ 5 h 10"/>
                <a:gd name="T40" fmla="*/ 4 w 8"/>
                <a:gd name="T41" fmla="*/ 5 h 10"/>
                <a:gd name="T42" fmla="*/ 5 w 8"/>
                <a:gd name="T43" fmla="*/ 7 h 10"/>
                <a:gd name="T44" fmla="*/ 5 w 8"/>
                <a:gd name="T45" fmla="*/ 8 h 10"/>
                <a:gd name="T46" fmla="*/ 5 w 8"/>
                <a:gd name="T47" fmla="*/ 8 h 10"/>
                <a:gd name="T48" fmla="*/ 6 w 8"/>
                <a:gd name="T49" fmla="*/ 8 h 10"/>
                <a:gd name="T50" fmla="*/ 6 w 8"/>
                <a:gd name="T51" fmla="*/ 8 h 10"/>
                <a:gd name="T52" fmla="*/ 6 w 8"/>
                <a:gd name="T53" fmla="*/ 8 h 10"/>
                <a:gd name="T54" fmla="*/ 7 w 8"/>
                <a:gd name="T55" fmla="*/ 8 h 10"/>
                <a:gd name="T56" fmla="*/ 7 w 8"/>
                <a:gd name="T57" fmla="*/ 7 h 10"/>
                <a:gd name="T58" fmla="*/ 7 w 8"/>
                <a:gd name="T59" fmla="*/ 7 h 10"/>
                <a:gd name="T60" fmla="*/ 7 w 8"/>
                <a:gd name="T61" fmla="*/ 6 h 10"/>
                <a:gd name="T62" fmla="*/ 7 w 8"/>
                <a:gd name="T63" fmla="*/ 5 h 10"/>
                <a:gd name="T64" fmla="*/ 7 w 8"/>
                <a:gd name="T65" fmla="*/ 5 h 10"/>
                <a:gd name="T66" fmla="*/ 8 w 8"/>
                <a:gd name="T67" fmla="*/ 7 h 10"/>
                <a:gd name="T68" fmla="*/ 3 w 8"/>
                <a:gd name="T69" fmla="*/ 10 h 10"/>
                <a:gd name="T70" fmla="*/ 3 w 8"/>
                <a:gd name="T71" fmla="*/ 9 h 10"/>
                <a:gd name="T72" fmla="*/ 3 w 8"/>
                <a:gd name="T73" fmla="*/ 9 h 10"/>
                <a:gd name="T74" fmla="*/ 4 w 8"/>
                <a:gd name="T75" fmla="*/ 9 h 10"/>
                <a:gd name="T76" fmla="*/ 4 w 8"/>
                <a:gd name="T77" fmla="*/ 9 h 10"/>
                <a:gd name="T78" fmla="*/ 4 w 8"/>
                <a:gd name="T79" fmla="*/ 8 h 10"/>
                <a:gd name="T80" fmla="*/ 1 w 8"/>
                <a:gd name="T81" fmla="*/ 3 h 10"/>
                <a:gd name="T82" fmla="*/ 1 w 8"/>
                <a:gd name="T83" fmla="*/ 3 h 10"/>
                <a:gd name="T84" fmla="*/ 0 w 8"/>
                <a:gd name="T85" fmla="*/ 3 h 10"/>
                <a:gd name="T86" fmla="*/ 0 w 8"/>
                <a:gd name="T87" fmla="*/ 3 h 10"/>
                <a:gd name="T88" fmla="*/ 0 w 8"/>
                <a:gd name="T89" fmla="*/ 3 h 10"/>
                <a:gd name="T90" fmla="*/ 0 w 8"/>
                <a:gd name="T91" fmla="*/ 2 h 10"/>
                <a:gd name="T92" fmla="*/ 4 w 8"/>
                <a:gd name="T93" fmla="*/ 0 h 10"/>
                <a:gd name="T94" fmla="*/ 5 w 8"/>
                <a:gd name="T9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" h="10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4" name="Freeform 215"/>
            <p:cNvSpPr/>
            <p:nvPr/>
          </p:nvSpPr>
          <p:spPr bwMode="auto">
            <a:xfrm>
              <a:off x="7044531" y="1483518"/>
              <a:ext cx="22225" cy="34925"/>
            </a:xfrm>
            <a:custGeom>
              <a:avLst/>
              <a:gdLst>
                <a:gd name="T0" fmla="*/ 5 w 6"/>
                <a:gd name="T1" fmla="*/ 8 h 9"/>
                <a:gd name="T2" fmla="*/ 4 w 6"/>
                <a:gd name="T3" fmla="*/ 8 h 9"/>
                <a:gd name="T4" fmla="*/ 3 w 6"/>
                <a:gd name="T5" fmla="*/ 8 h 9"/>
                <a:gd name="T6" fmla="*/ 3 w 6"/>
                <a:gd name="T7" fmla="*/ 9 h 9"/>
                <a:gd name="T8" fmla="*/ 3 w 6"/>
                <a:gd name="T9" fmla="*/ 9 h 9"/>
                <a:gd name="T10" fmla="*/ 2 w 6"/>
                <a:gd name="T11" fmla="*/ 6 h 9"/>
                <a:gd name="T12" fmla="*/ 2 w 6"/>
                <a:gd name="T13" fmla="*/ 6 h 9"/>
                <a:gd name="T14" fmla="*/ 3 w 6"/>
                <a:gd name="T15" fmla="*/ 7 h 9"/>
                <a:gd name="T16" fmla="*/ 3 w 6"/>
                <a:gd name="T17" fmla="*/ 7 h 9"/>
                <a:gd name="T18" fmla="*/ 4 w 6"/>
                <a:gd name="T19" fmla="*/ 8 h 9"/>
                <a:gd name="T20" fmla="*/ 5 w 6"/>
                <a:gd name="T21" fmla="*/ 8 h 9"/>
                <a:gd name="T22" fmla="*/ 5 w 6"/>
                <a:gd name="T23" fmla="*/ 7 h 9"/>
                <a:gd name="T24" fmla="*/ 5 w 6"/>
                <a:gd name="T25" fmla="*/ 6 h 9"/>
                <a:gd name="T26" fmla="*/ 5 w 6"/>
                <a:gd name="T27" fmla="*/ 5 h 9"/>
                <a:gd name="T28" fmla="*/ 4 w 6"/>
                <a:gd name="T29" fmla="*/ 5 h 9"/>
                <a:gd name="T30" fmla="*/ 3 w 6"/>
                <a:gd name="T31" fmla="*/ 5 h 9"/>
                <a:gd name="T32" fmla="*/ 2 w 6"/>
                <a:gd name="T33" fmla="*/ 5 h 9"/>
                <a:gd name="T34" fmla="*/ 1 w 6"/>
                <a:gd name="T35" fmla="*/ 5 h 9"/>
                <a:gd name="T36" fmla="*/ 0 w 6"/>
                <a:gd name="T37" fmla="*/ 4 h 9"/>
                <a:gd name="T38" fmla="*/ 0 w 6"/>
                <a:gd name="T39" fmla="*/ 3 h 9"/>
                <a:gd name="T40" fmla="*/ 0 w 6"/>
                <a:gd name="T41" fmla="*/ 2 h 9"/>
                <a:gd name="T42" fmla="*/ 0 w 6"/>
                <a:gd name="T43" fmla="*/ 1 h 9"/>
                <a:gd name="T44" fmla="*/ 1 w 6"/>
                <a:gd name="T45" fmla="*/ 1 h 9"/>
                <a:gd name="T46" fmla="*/ 2 w 6"/>
                <a:gd name="T47" fmla="*/ 0 h 9"/>
                <a:gd name="T48" fmla="*/ 3 w 6"/>
                <a:gd name="T49" fmla="*/ 0 h 9"/>
                <a:gd name="T50" fmla="*/ 3 w 6"/>
                <a:gd name="T51" fmla="*/ 0 h 9"/>
                <a:gd name="T52" fmla="*/ 3 w 6"/>
                <a:gd name="T53" fmla="*/ 0 h 9"/>
                <a:gd name="T54" fmla="*/ 4 w 6"/>
                <a:gd name="T55" fmla="*/ 2 h 9"/>
                <a:gd name="T56" fmla="*/ 4 w 6"/>
                <a:gd name="T57" fmla="*/ 2 h 9"/>
                <a:gd name="T58" fmla="*/ 3 w 6"/>
                <a:gd name="T59" fmla="*/ 2 h 9"/>
                <a:gd name="T60" fmla="*/ 3 w 6"/>
                <a:gd name="T61" fmla="*/ 1 h 9"/>
                <a:gd name="T62" fmla="*/ 2 w 6"/>
                <a:gd name="T63" fmla="*/ 1 h 9"/>
                <a:gd name="T64" fmla="*/ 1 w 6"/>
                <a:gd name="T65" fmla="*/ 1 h 9"/>
                <a:gd name="T66" fmla="*/ 1 w 6"/>
                <a:gd name="T67" fmla="*/ 2 h 9"/>
                <a:gd name="T68" fmla="*/ 1 w 6"/>
                <a:gd name="T69" fmla="*/ 3 h 9"/>
                <a:gd name="T70" fmla="*/ 2 w 6"/>
                <a:gd name="T71" fmla="*/ 3 h 9"/>
                <a:gd name="T72" fmla="*/ 3 w 6"/>
                <a:gd name="T73" fmla="*/ 3 h 9"/>
                <a:gd name="T74" fmla="*/ 3 w 6"/>
                <a:gd name="T75" fmla="*/ 3 h 9"/>
                <a:gd name="T76" fmla="*/ 4 w 6"/>
                <a:gd name="T77" fmla="*/ 3 h 9"/>
                <a:gd name="T78" fmla="*/ 5 w 6"/>
                <a:gd name="T79" fmla="*/ 3 h 9"/>
                <a:gd name="T80" fmla="*/ 6 w 6"/>
                <a:gd name="T81" fmla="*/ 5 h 9"/>
                <a:gd name="T82" fmla="*/ 6 w 6"/>
                <a:gd name="T83" fmla="*/ 6 h 9"/>
                <a:gd name="T84" fmla="*/ 6 w 6"/>
                <a:gd name="T85" fmla="*/ 6 h 9"/>
                <a:gd name="T86" fmla="*/ 6 w 6"/>
                <a:gd name="T87" fmla="*/ 7 h 9"/>
                <a:gd name="T88" fmla="*/ 5 w 6"/>
                <a:gd name="T8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5" name="Freeform 216"/>
            <p:cNvSpPr/>
            <p:nvPr/>
          </p:nvSpPr>
          <p:spPr bwMode="auto">
            <a:xfrm>
              <a:off x="7058818" y="1469231"/>
              <a:ext cx="33338" cy="36513"/>
            </a:xfrm>
            <a:custGeom>
              <a:avLst/>
              <a:gdLst>
                <a:gd name="T0" fmla="*/ 5 w 9"/>
                <a:gd name="T1" fmla="*/ 2 h 10"/>
                <a:gd name="T2" fmla="*/ 5 w 9"/>
                <a:gd name="T3" fmla="*/ 2 h 10"/>
                <a:gd name="T4" fmla="*/ 4 w 9"/>
                <a:gd name="T5" fmla="*/ 2 h 10"/>
                <a:gd name="T6" fmla="*/ 3 w 9"/>
                <a:gd name="T7" fmla="*/ 2 h 10"/>
                <a:gd name="T8" fmla="*/ 3 w 9"/>
                <a:gd name="T9" fmla="*/ 2 h 10"/>
                <a:gd name="T10" fmla="*/ 3 w 9"/>
                <a:gd name="T11" fmla="*/ 2 h 10"/>
                <a:gd name="T12" fmla="*/ 2 w 9"/>
                <a:gd name="T13" fmla="*/ 2 h 10"/>
                <a:gd name="T14" fmla="*/ 4 w 9"/>
                <a:gd name="T15" fmla="*/ 5 h 10"/>
                <a:gd name="T16" fmla="*/ 4 w 9"/>
                <a:gd name="T17" fmla="*/ 5 h 10"/>
                <a:gd name="T18" fmla="*/ 4 w 9"/>
                <a:gd name="T19" fmla="*/ 5 h 10"/>
                <a:gd name="T20" fmla="*/ 4 w 9"/>
                <a:gd name="T21" fmla="*/ 4 h 10"/>
                <a:gd name="T22" fmla="*/ 4 w 9"/>
                <a:gd name="T23" fmla="*/ 4 h 10"/>
                <a:gd name="T24" fmla="*/ 4 w 9"/>
                <a:gd name="T25" fmla="*/ 3 h 10"/>
                <a:gd name="T26" fmla="*/ 4 w 9"/>
                <a:gd name="T27" fmla="*/ 3 h 10"/>
                <a:gd name="T28" fmla="*/ 6 w 9"/>
                <a:gd name="T29" fmla="*/ 6 h 10"/>
                <a:gd name="T30" fmla="*/ 6 w 9"/>
                <a:gd name="T31" fmla="*/ 6 h 10"/>
                <a:gd name="T32" fmla="*/ 6 w 9"/>
                <a:gd name="T33" fmla="*/ 5 h 10"/>
                <a:gd name="T34" fmla="*/ 5 w 9"/>
                <a:gd name="T35" fmla="*/ 5 h 10"/>
                <a:gd name="T36" fmla="*/ 5 w 9"/>
                <a:gd name="T37" fmla="*/ 5 h 10"/>
                <a:gd name="T38" fmla="*/ 4 w 9"/>
                <a:gd name="T39" fmla="*/ 5 h 10"/>
                <a:gd name="T40" fmla="*/ 4 w 9"/>
                <a:gd name="T41" fmla="*/ 6 h 10"/>
                <a:gd name="T42" fmla="*/ 5 w 9"/>
                <a:gd name="T43" fmla="*/ 8 h 10"/>
                <a:gd name="T44" fmla="*/ 5 w 9"/>
                <a:gd name="T45" fmla="*/ 8 h 10"/>
                <a:gd name="T46" fmla="*/ 6 w 9"/>
                <a:gd name="T47" fmla="*/ 8 h 10"/>
                <a:gd name="T48" fmla="*/ 6 w 9"/>
                <a:gd name="T49" fmla="*/ 8 h 10"/>
                <a:gd name="T50" fmla="*/ 6 w 9"/>
                <a:gd name="T51" fmla="*/ 8 h 10"/>
                <a:gd name="T52" fmla="*/ 7 w 9"/>
                <a:gd name="T53" fmla="*/ 8 h 10"/>
                <a:gd name="T54" fmla="*/ 7 w 9"/>
                <a:gd name="T55" fmla="*/ 8 h 10"/>
                <a:gd name="T56" fmla="*/ 7 w 9"/>
                <a:gd name="T57" fmla="*/ 7 h 10"/>
                <a:gd name="T58" fmla="*/ 7 w 9"/>
                <a:gd name="T59" fmla="*/ 7 h 10"/>
                <a:gd name="T60" fmla="*/ 7 w 9"/>
                <a:gd name="T61" fmla="*/ 6 h 10"/>
                <a:gd name="T62" fmla="*/ 7 w 9"/>
                <a:gd name="T63" fmla="*/ 5 h 10"/>
                <a:gd name="T64" fmla="*/ 7 w 9"/>
                <a:gd name="T65" fmla="*/ 5 h 10"/>
                <a:gd name="T66" fmla="*/ 9 w 9"/>
                <a:gd name="T67" fmla="*/ 7 h 10"/>
                <a:gd name="T68" fmla="*/ 4 w 9"/>
                <a:gd name="T69" fmla="*/ 10 h 10"/>
                <a:gd name="T70" fmla="*/ 4 w 9"/>
                <a:gd name="T71" fmla="*/ 10 h 10"/>
                <a:gd name="T72" fmla="*/ 4 w 9"/>
                <a:gd name="T73" fmla="*/ 10 h 10"/>
                <a:gd name="T74" fmla="*/ 4 w 9"/>
                <a:gd name="T75" fmla="*/ 9 h 10"/>
                <a:gd name="T76" fmla="*/ 4 w 9"/>
                <a:gd name="T77" fmla="*/ 9 h 10"/>
                <a:gd name="T78" fmla="*/ 4 w 9"/>
                <a:gd name="T79" fmla="*/ 9 h 10"/>
                <a:gd name="T80" fmla="*/ 1 w 9"/>
                <a:gd name="T81" fmla="*/ 4 h 10"/>
                <a:gd name="T82" fmla="*/ 1 w 9"/>
                <a:gd name="T83" fmla="*/ 4 h 10"/>
                <a:gd name="T84" fmla="*/ 0 w 9"/>
                <a:gd name="T85" fmla="*/ 3 h 10"/>
                <a:gd name="T86" fmla="*/ 0 w 9"/>
                <a:gd name="T87" fmla="*/ 4 h 10"/>
                <a:gd name="T88" fmla="*/ 0 w 9"/>
                <a:gd name="T89" fmla="*/ 4 h 10"/>
                <a:gd name="T90" fmla="*/ 0 w 9"/>
                <a:gd name="T91" fmla="*/ 3 h 10"/>
                <a:gd name="T92" fmla="*/ 4 w 9"/>
                <a:gd name="T93" fmla="*/ 0 h 10"/>
                <a:gd name="T94" fmla="*/ 5 w 9"/>
                <a:gd name="T9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10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6" name="Freeform 217"/>
            <p:cNvSpPr>
              <a:spLocks noEditPoints="1"/>
            </p:cNvSpPr>
            <p:nvPr/>
          </p:nvSpPr>
          <p:spPr bwMode="auto">
            <a:xfrm>
              <a:off x="7088981" y="1458118"/>
              <a:ext cx="30163" cy="33338"/>
            </a:xfrm>
            <a:custGeom>
              <a:avLst/>
              <a:gdLst>
                <a:gd name="T0" fmla="*/ 8 w 8"/>
                <a:gd name="T1" fmla="*/ 5 h 9"/>
                <a:gd name="T2" fmla="*/ 6 w 8"/>
                <a:gd name="T3" fmla="*/ 7 h 9"/>
                <a:gd name="T4" fmla="*/ 6 w 8"/>
                <a:gd name="T5" fmla="*/ 6 h 9"/>
                <a:gd name="T6" fmla="*/ 6 w 8"/>
                <a:gd name="T7" fmla="*/ 6 h 9"/>
                <a:gd name="T8" fmla="*/ 6 w 8"/>
                <a:gd name="T9" fmla="*/ 5 h 9"/>
                <a:gd name="T10" fmla="*/ 6 w 8"/>
                <a:gd name="T11" fmla="*/ 5 h 9"/>
                <a:gd name="T12" fmla="*/ 6 w 8"/>
                <a:gd name="T13" fmla="*/ 5 h 9"/>
                <a:gd name="T14" fmla="*/ 4 w 8"/>
                <a:gd name="T15" fmla="*/ 4 h 9"/>
                <a:gd name="T16" fmla="*/ 3 w 8"/>
                <a:gd name="T17" fmla="*/ 5 h 9"/>
                <a:gd name="T18" fmla="*/ 3 w 8"/>
                <a:gd name="T19" fmla="*/ 6 h 9"/>
                <a:gd name="T20" fmla="*/ 3 w 8"/>
                <a:gd name="T21" fmla="*/ 6 h 9"/>
                <a:gd name="T22" fmla="*/ 3 w 8"/>
                <a:gd name="T23" fmla="*/ 7 h 9"/>
                <a:gd name="T24" fmla="*/ 4 w 8"/>
                <a:gd name="T25" fmla="*/ 7 h 9"/>
                <a:gd name="T26" fmla="*/ 4 w 8"/>
                <a:gd name="T27" fmla="*/ 7 h 9"/>
                <a:gd name="T28" fmla="*/ 5 w 8"/>
                <a:gd name="T29" fmla="*/ 7 h 9"/>
                <a:gd name="T30" fmla="*/ 5 w 8"/>
                <a:gd name="T31" fmla="*/ 7 h 9"/>
                <a:gd name="T32" fmla="*/ 3 w 8"/>
                <a:gd name="T33" fmla="*/ 9 h 9"/>
                <a:gd name="T34" fmla="*/ 3 w 8"/>
                <a:gd name="T35" fmla="*/ 8 h 9"/>
                <a:gd name="T36" fmla="*/ 3 w 8"/>
                <a:gd name="T37" fmla="*/ 8 h 9"/>
                <a:gd name="T38" fmla="*/ 3 w 8"/>
                <a:gd name="T39" fmla="*/ 8 h 9"/>
                <a:gd name="T40" fmla="*/ 3 w 8"/>
                <a:gd name="T41" fmla="*/ 7 h 9"/>
                <a:gd name="T42" fmla="*/ 3 w 8"/>
                <a:gd name="T43" fmla="*/ 7 h 9"/>
                <a:gd name="T44" fmla="*/ 2 w 8"/>
                <a:gd name="T45" fmla="*/ 4 h 9"/>
                <a:gd name="T46" fmla="*/ 0 w 8"/>
                <a:gd name="T47" fmla="*/ 0 h 9"/>
                <a:gd name="T48" fmla="*/ 1 w 8"/>
                <a:gd name="T49" fmla="*/ 0 h 9"/>
                <a:gd name="T50" fmla="*/ 5 w 8"/>
                <a:gd name="T51" fmla="*/ 3 h 9"/>
                <a:gd name="T52" fmla="*/ 7 w 8"/>
                <a:gd name="T53" fmla="*/ 4 h 9"/>
                <a:gd name="T54" fmla="*/ 7 w 8"/>
                <a:gd name="T55" fmla="*/ 4 h 9"/>
                <a:gd name="T56" fmla="*/ 8 w 8"/>
                <a:gd name="T57" fmla="*/ 4 h 9"/>
                <a:gd name="T58" fmla="*/ 8 w 8"/>
                <a:gd name="T59" fmla="*/ 4 h 9"/>
                <a:gd name="T60" fmla="*/ 8 w 8"/>
                <a:gd name="T61" fmla="*/ 4 h 9"/>
                <a:gd name="T62" fmla="*/ 8 w 8"/>
                <a:gd name="T63" fmla="*/ 5 h 9"/>
                <a:gd name="T64" fmla="*/ 4 w 8"/>
                <a:gd name="T65" fmla="*/ 4 h 9"/>
                <a:gd name="T66" fmla="*/ 2 w 8"/>
                <a:gd name="T67" fmla="*/ 2 h 9"/>
                <a:gd name="T68" fmla="*/ 3 w 8"/>
                <a:gd name="T69" fmla="*/ 5 h 9"/>
                <a:gd name="T70" fmla="*/ 4 w 8"/>
                <a:gd name="T7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6"/>
                    <a:pt x="2" y="5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lnTo>
                    <a:pt x="8" y="5"/>
                  </a:lnTo>
                  <a:close/>
                  <a:moveTo>
                    <a:pt x="4" y="4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5"/>
                    <a:pt x="3" y="5"/>
                    <a:pt x="3" y="5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7" name="Freeform 218"/>
            <p:cNvSpPr/>
            <p:nvPr/>
          </p:nvSpPr>
          <p:spPr bwMode="auto">
            <a:xfrm>
              <a:off x="7108031" y="1439068"/>
              <a:ext cx="25400" cy="3016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4 w 7"/>
                <a:gd name="T5" fmla="*/ 8 h 8"/>
                <a:gd name="T6" fmla="*/ 2 w 7"/>
                <a:gd name="T7" fmla="*/ 7 h 8"/>
                <a:gd name="T8" fmla="*/ 1 w 7"/>
                <a:gd name="T9" fmla="*/ 6 h 8"/>
                <a:gd name="T10" fmla="*/ 0 w 7"/>
                <a:gd name="T11" fmla="*/ 5 h 8"/>
                <a:gd name="T12" fmla="*/ 0 w 7"/>
                <a:gd name="T13" fmla="*/ 3 h 8"/>
                <a:gd name="T14" fmla="*/ 0 w 7"/>
                <a:gd name="T15" fmla="*/ 2 h 8"/>
                <a:gd name="T16" fmla="*/ 1 w 7"/>
                <a:gd name="T17" fmla="*/ 1 h 8"/>
                <a:gd name="T18" fmla="*/ 2 w 7"/>
                <a:gd name="T19" fmla="*/ 0 h 8"/>
                <a:gd name="T20" fmla="*/ 2 w 7"/>
                <a:gd name="T21" fmla="*/ 0 h 8"/>
                <a:gd name="T22" fmla="*/ 2 w 7"/>
                <a:gd name="T23" fmla="*/ 0 h 8"/>
                <a:gd name="T24" fmla="*/ 3 w 7"/>
                <a:gd name="T25" fmla="*/ 0 h 8"/>
                <a:gd name="T26" fmla="*/ 5 w 7"/>
                <a:gd name="T27" fmla="*/ 2 h 8"/>
                <a:gd name="T28" fmla="*/ 4 w 7"/>
                <a:gd name="T29" fmla="*/ 2 h 8"/>
                <a:gd name="T30" fmla="*/ 2 w 7"/>
                <a:gd name="T31" fmla="*/ 1 h 8"/>
                <a:gd name="T32" fmla="*/ 1 w 7"/>
                <a:gd name="T33" fmla="*/ 1 h 8"/>
                <a:gd name="T34" fmla="*/ 1 w 7"/>
                <a:gd name="T35" fmla="*/ 3 h 8"/>
                <a:gd name="T36" fmla="*/ 2 w 7"/>
                <a:gd name="T37" fmla="*/ 5 h 8"/>
                <a:gd name="T38" fmla="*/ 3 w 7"/>
                <a:gd name="T39" fmla="*/ 6 h 8"/>
                <a:gd name="T40" fmla="*/ 4 w 7"/>
                <a:gd name="T41" fmla="*/ 7 h 8"/>
                <a:gd name="T42" fmla="*/ 5 w 7"/>
                <a:gd name="T43" fmla="*/ 7 h 8"/>
                <a:gd name="T44" fmla="*/ 6 w 7"/>
                <a:gd name="T45" fmla="*/ 7 h 8"/>
                <a:gd name="T46" fmla="*/ 6 w 7"/>
                <a:gd name="T47" fmla="*/ 6 h 8"/>
                <a:gd name="T48" fmla="*/ 6 w 7"/>
                <a:gd name="T49" fmla="*/ 4 h 8"/>
                <a:gd name="T50" fmla="*/ 7 w 7"/>
                <a:gd name="T51" fmla="*/ 4 h 8"/>
                <a:gd name="T52" fmla="*/ 7 w 7"/>
                <a:gd name="T53" fmla="*/ 5 h 8"/>
                <a:gd name="T54" fmla="*/ 7 w 7"/>
                <a:gd name="T55" fmla="*/ 6 h 8"/>
                <a:gd name="T56" fmla="*/ 7 w 7"/>
                <a:gd name="T57" fmla="*/ 7 h 8"/>
                <a:gd name="T58" fmla="*/ 6 w 7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7" y="5"/>
                    <a:pt x="6" y="5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6" y="7"/>
                    <a:pt x="6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8" name="Freeform 219"/>
            <p:cNvSpPr>
              <a:spLocks noEditPoints="1"/>
            </p:cNvSpPr>
            <p:nvPr/>
          </p:nvSpPr>
          <p:spPr bwMode="auto">
            <a:xfrm>
              <a:off x="7127081" y="1427956"/>
              <a:ext cx="30163" cy="33338"/>
            </a:xfrm>
            <a:custGeom>
              <a:avLst/>
              <a:gdLst>
                <a:gd name="T0" fmla="*/ 8 w 8"/>
                <a:gd name="T1" fmla="*/ 4 h 9"/>
                <a:gd name="T2" fmla="*/ 6 w 8"/>
                <a:gd name="T3" fmla="*/ 6 h 9"/>
                <a:gd name="T4" fmla="*/ 6 w 8"/>
                <a:gd name="T5" fmla="*/ 6 h 9"/>
                <a:gd name="T6" fmla="*/ 6 w 8"/>
                <a:gd name="T7" fmla="*/ 5 h 9"/>
                <a:gd name="T8" fmla="*/ 6 w 8"/>
                <a:gd name="T9" fmla="*/ 5 h 9"/>
                <a:gd name="T10" fmla="*/ 6 w 8"/>
                <a:gd name="T11" fmla="*/ 5 h 9"/>
                <a:gd name="T12" fmla="*/ 6 w 8"/>
                <a:gd name="T13" fmla="*/ 5 h 9"/>
                <a:gd name="T14" fmla="*/ 4 w 8"/>
                <a:gd name="T15" fmla="*/ 4 h 9"/>
                <a:gd name="T16" fmla="*/ 3 w 8"/>
                <a:gd name="T17" fmla="*/ 5 h 9"/>
                <a:gd name="T18" fmla="*/ 3 w 8"/>
                <a:gd name="T19" fmla="*/ 6 h 9"/>
                <a:gd name="T20" fmla="*/ 3 w 8"/>
                <a:gd name="T21" fmla="*/ 6 h 9"/>
                <a:gd name="T22" fmla="*/ 4 w 8"/>
                <a:gd name="T23" fmla="*/ 7 h 9"/>
                <a:gd name="T24" fmla="*/ 4 w 8"/>
                <a:gd name="T25" fmla="*/ 7 h 9"/>
                <a:gd name="T26" fmla="*/ 4 w 8"/>
                <a:gd name="T27" fmla="*/ 7 h 9"/>
                <a:gd name="T28" fmla="*/ 5 w 8"/>
                <a:gd name="T29" fmla="*/ 7 h 9"/>
                <a:gd name="T30" fmla="*/ 5 w 8"/>
                <a:gd name="T31" fmla="*/ 7 h 9"/>
                <a:gd name="T32" fmla="*/ 3 w 8"/>
                <a:gd name="T33" fmla="*/ 9 h 9"/>
                <a:gd name="T34" fmla="*/ 3 w 8"/>
                <a:gd name="T35" fmla="*/ 8 h 9"/>
                <a:gd name="T36" fmla="*/ 3 w 8"/>
                <a:gd name="T37" fmla="*/ 8 h 9"/>
                <a:gd name="T38" fmla="*/ 3 w 8"/>
                <a:gd name="T39" fmla="*/ 8 h 9"/>
                <a:gd name="T40" fmla="*/ 3 w 8"/>
                <a:gd name="T41" fmla="*/ 7 h 9"/>
                <a:gd name="T42" fmla="*/ 3 w 8"/>
                <a:gd name="T43" fmla="*/ 7 h 9"/>
                <a:gd name="T44" fmla="*/ 1 w 8"/>
                <a:gd name="T45" fmla="*/ 4 h 9"/>
                <a:gd name="T46" fmla="*/ 0 w 8"/>
                <a:gd name="T47" fmla="*/ 1 h 9"/>
                <a:gd name="T48" fmla="*/ 0 w 8"/>
                <a:gd name="T49" fmla="*/ 0 h 9"/>
                <a:gd name="T50" fmla="*/ 4 w 8"/>
                <a:gd name="T51" fmla="*/ 2 h 9"/>
                <a:gd name="T52" fmla="*/ 7 w 8"/>
                <a:gd name="T53" fmla="*/ 4 h 9"/>
                <a:gd name="T54" fmla="*/ 7 w 8"/>
                <a:gd name="T55" fmla="*/ 4 h 9"/>
                <a:gd name="T56" fmla="*/ 7 w 8"/>
                <a:gd name="T57" fmla="*/ 4 h 9"/>
                <a:gd name="T58" fmla="*/ 8 w 8"/>
                <a:gd name="T59" fmla="*/ 4 h 9"/>
                <a:gd name="T60" fmla="*/ 8 w 8"/>
                <a:gd name="T61" fmla="*/ 4 h 9"/>
                <a:gd name="T62" fmla="*/ 4 w 8"/>
                <a:gd name="T63" fmla="*/ 4 h 9"/>
                <a:gd name="T64" fmla="*/ 1 w 8"/>
                <a:gd name="T65" fmla="*/ 2 h 9"/>
                <a:gd name="T66" fmla="*/ 2 w 8"/>
                <a:gd name="T67" fmla="*/ 5 h 9"/>
                <a:gd name="T68" fmla="*/ 4 w 8"/>
                <a:gd name="T6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6"/>
                    <a:pt x="2" y="5"/>
                    <a:pt x="1" y="4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2"/>
                    <a:pt x="4" y="2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4" y="4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9" name="Freeform 220"/>
            <p:cNvSpPr>
              <a:spLocks noEditPoints="1"/>
            </p:cNvSpPr>
            <p:nvPr/>
          </p:nvSpPr>
          <p:spPr bwMode="auto">
            <a:xfrm>
              <a:off x="7138193" y="1408906"/>
              <a:ext cx="30163" cy="33338"/>
            </a:xfrm>
            <a:custGeom>
              <a:avLst/>
              <a:gdLst>
                <a:gd name="T0" fmla="*/ 4 w 8"/>
                <a:gd name="T1" fmla="*/ 0 h 9"/>
                <a:gd name="T2" fmla="*/ 5 w 8"/>
                <a:gd name="T3" fmla="*/ 0 h 9"/>
                <a:gd name="T4" fmla="*/ 7 w 8"/>
                <a:gd name="T5" fmla="*/ 1 h 9"/>
                <a:gd name="T6" fmla="*/ 8 w 8"/>
                <a:gd name="T7" fmla="*/ 3 h 9"/>
                <a:gd name="T8" fmla="*/ 8 w 8"/>
                <a:gd name="T9" fmla="*/ 4 h 9"/>
                <a:gd name="T10" fmla="*/ 8 w 8"/>
                <a:gd name="T11" fmla="*/ 6 h 9"/>
                <a:gd name="T12" fmla="*/ 8 w 8"/>
                <a:gd name="T13" fmla="*/ 7 h 9"/>
                <a:gd name="T14" fmla="*/ 5 w 8"/>
                <a:gd name="T15" fmla="*/ 9 h 9"/>
                <a:gd name="T16" fmla="*/ 5 w 8"/>
                <a:gd name="T17" fmla="*/ 8 h 9"/>
                <a:gd name="T18" fmla="*/ 5 w 8"/>
                <a:gd name="T19" fmla="*/ 8 h 9"/>
                <a:gd name="T20" fmla="*/ 5 w 8"/>
                <a:gd name="T21" fmla="*/ 8 h 9"/>
                <a:gd name="T22" fmla="*/ 5 w 8"/>
                <a:gd name="T23" fmla="*/ 8 h 9"/>
                <a:gd name="T24" fmla="*/ 5 w 8"/>
                <a:gd name="T25" fmla="*/ 7 h 9"/>
                <a:gd name="T26" fmla="*/ 1 w 8"/>
                <a:gd name="T27" fmla="*/ 3 h 9"/>
                <a:gd name="T28" fmla="*/ 1 w 8"/>
                <a:gd name="T29" fmla="*/ 3 h 9"/>
                <a:gd name="T30" fmla="*/ 0 w 8"/>
                <a:gd name="T31" fmla="*/ 3 h 9"/>
                <a:gd name="T32" fmla="*/ 0 w 8"/>
                <a:gd name="T33" fmla="*/ 3 h 9"/>
                <a:gd name="T34" fmla="*/ 0 w 8"/>
                <a:gd name="T35" fmla="*/ 3 h 9"/>
                <a:gd name="T36" fmla="*/ 0 w 8"/>
                <a:gd name="T37" fmla="*/ 3 h 9"/>
                <a:gd name="T38" fmla="*/ 2 w 8"/>
                <a:gd name="T39" fmla="*/ 1 h 9"/>
                <a:gd name="T40" fmla="*/ 3 w 8"/>
                <a:gd name="T41" fmla="*/ 0 h 9"/>
                <a:gd name="T42" fmla="*/ 4 w 8"/>
                <a:gd name="T43" fmla="*/ 0 h 9"/>
                <a:gd name="T44" fmla="*/ 7 w 8"/>
                <a:gd name="T45" fmla="*/ 5 h 9"/>
                <a:gd name="T46" fmla="*/ 7 w 8"/>
                <a:gd name="T47" fmla="*/ 4 h 9"/>
                <a:gd name="T48" fmla="*/ 6 w 8"/>
                <a:gd name="T49" fmla="*/ 3 h 9"/>
                <a:gd name="T50" fmla="*/ 5 w 8"/>
                <a:gd name="T51" fmla="*/ 2 h 9"/>
                <a:gd name="T52" fmla="*/ 4 w 8"/>
                <a:gd name="T53" fmla="*/ 1 h 9"/>
                <a:gd name="T54" fmla="*/ 3 w 8"/>
                <a:gd name="T55" fmla="*/ 1 h 9"/>
                <a:gd name="T56" fmla="*/ 2 w 8"/>
                <a:gd name="T57" fmla="*/ 1 h 9"/>
                <a:gd name="T58" fmla="*/ 2 w 8"/>
                <a:gd name="T59" fmla="*/ 2 h 9"/>
                <a:gd name="T60" fmla="*/ 2 w 8"/>
                <a:gd name="T61" fmla="*/ 2 h 9"/>
                <a:gd name="T62" fmla="*/ 6 w 8"/>
                <a:gd name="T63" fmla="*/ 6 h 9"/>
                <a:gd name="T64" fmla="*/ 6 w 8"/>
                <a:gd name="T65" fmla="*/ 6 h 9"/>
                <a:gd name="T66" fmla="*/ 7 w 8"/>
                <a:gd name="T67" fmla="*/ 6 h 9"/>
                <a:gd name="T68" fmla="*/ 7 w 8"/>
                <a:gd name="T69" fmla="*/ 6 h 9"/>
                <a:gd name="T70" fmla="*/ 7 w 8"/>
                <a:gd name="T71" fmla="*/ 6 h 9"/>
                <a:gd name="T72" fmla="*/ 8 w 8"/>
                <a:gd name="T73" fmla="*/ 5 h 9"/>
                <a:gd name="T74" fmla="*/ 7 w 8"/>
                <a:gd name="T7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moveTo>
                    <a:pt x="7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5"/>
                  </a:cubicBezTo>
                  <a:cubicBezTo>
                    <a:pt x="8" y="5"/>
                    <a:pt x="8" y="5"/>
                    <a:pt x="7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0" name="Freeform 221"/>
            <p:cNvSpPr/>
            <p:nvPr/>
          </p:nvSpPr>
          <p:spPr bwMode="auto">
            <a:xfrm>
              <a:off x="7152481" y="1386681"/>
              <a:ext cx="38100" cy="33338"/>
            </a:xfrm>
            <a:custGeom>
              <a:avLst/>
              <a:gdLst>
                <a:gd name="T0" fmla="*/ 5 w 10"/>
                <a:gd name="T1" fmla="*/ 2 h 9"/>
                <a:gd name="T2" fmla="*/ 5 w 10"/>
                <a:gd name="T3" fmla="*/ 2 h 9"/>
                <a:gd name="T4" fmla="*/ 4 w 10"/>
                <a:gd name="T5" fmla="*/ 2 h 9"/>
                <a:gd name="T6" fmla="*/ 3 w 10"/>
                <a:gd name="T7" fmla="*/ 2 h 9"/>
                <a:gd name="T8" fmla="*/ 3 w 10"/>
                <a:gd name="T9" fmla="*/ 2 h 9"/>
                <a:gd name="T10" fmla="*/ 3 w 10"/>
                <a:gd name="T11" fmla="*/ 2 h 9"/>
                <a:gd name="T12" fmla="*/ 2 w 10"/>
                <a:gd name="T13" fmla="*/ 3 h 9"/>
                <a:gd name="T14" fmla="*/ 5 w 10"/>
                <a:gd name="T15" fmla="*/ 5 h 9"/>
                <a:gd name="T16" fmla="*/ 5 w 10"/>
                <a:gd name="T17" fmla="*/ 4 h 9"/>
                <a:gd name="T18" fmla="*/ 5 w 10"/>
                <a:gd name="T19" fmla="*/ 4 h 9"/>
                <a:gd name="T20" fmla="*/ 5 w 10"/>
                <a:gd name="T21" fmla="*/ 4 h 9"/>
                <a:gd name="T22" fmla="*/ 5 w 10"/>
                <a:gd name="T23" fmla="*/ 3 h 9"/>
                <a:gd name="T24" fmla="*/ 5 w 10"/>
                <a:gd name="T25" fmla="*/ 3 h 9"/>
                <a:gd name="T26" fmla="*/ 5 w 10"/>
                <a:gd name="T27" fmla="*/ 2 h 9"/>
                <a:gd name="T28" fmla="*/ 7 w 10"/>
                <a:gd name="T29" fmla="*/ 5 h 9"/>
                <a:gd name="T30" fmla="*/ 7 w 10"/>
                <a:gd name="T31" fmla="*/ 5 h 9"/>
                <a:gd name="T32" fmla="*/ 7 w 10"/>
                <a:gd name="T33" fmla="*/ 4 h 9"/>
                <a:gd name="T34" fmla="*/ 6 w 10"/>
                <a:gd name="T35" fmla="*/ 4 h 9"/>
                <a:gd name="T36" fmla="*/ 6 w 10"/>
                <a:gd name="T37" fmla="*/ 4 h 9"/>
                <a:gd name="T38" fmla="*/ 5 w 10"/>
                <a:gd name="T39" fmla="*/ 5 h 9"/>
                <a:gd name="T40" fmla="*/ 5 w 10"/>
                <a:gd name="T41" fmla="*/ 5 h 9"/>
                <a:gd name="T42" fmla="*/ 7 w 10"/>
                <a:gd name="T43" fmla="*/ 7 h 9"/>
                <a:gd name="T44" fmla="*/ 7 w 10"/>
                <a:gd name="T45" fmla="*/ 7 h 9"/>
                <a:gd name="T46" fmla="*/ 8 w 10"/>
                <a:gd name="T47" fmla="*/ 7 h 9"/>
                <a:gd name="T48" fmla="*/ 8 w 10"/>
                <a:gd name="T49" fmla="*/ 7 h 9"/>
                <a:gd name="T50" fmla="*/ 8 w 10"/>
                <a:gd name="T51" fmla="*/ 7 h 9"/>
                <a:gd name="T52" fmla="*/ 8 w 10"/>
                <a:gd name="T53" fmla="*/ 6 h 9"/>
                <a:gd name="T54" fmla="*/ 9 w 10"/>
                <a:gd name="T55" fmla="*/ 6 h 9"/>
                <a:gd name="T56" fmla="*/ 9 w 10"/>
                <a:gd name="T57" fmla="*/ 6 h 9"/>
                <a:gd name="T58" fmla="*/ 9 w 10"/>
                <a:gd name="T59" fmla="*/ 5 h 9"/>
                <a:gd name="T60" fmla="*/ 8 w 10"/>
                <a:gd name="T61" fmla="*/ 5 h 9"/>
                <a:gd name="T62" fmla="*/ 8 w 10"/>
                <a:gd name="T63" fmla="*/ 4 h 9"/>
                <a:gd name="T64" fmla="*/ 8 w 10"/>
                <a:gd name="T65" fmla="*/ 4 h 9"/>
                <a:gd name="T66" fmla="*/ 10 w 10"/>
                <a:gd name="T67" fmla="*/ 5 h 9"/>
                <a:gd name="T68" fmla="*/ 7 w 10"/>
                <a:gd name="T69" fmla="*/ 9 h 9"/>
                <a:gd name="T70" fmla="*/ 6 w 10"/>
                <a:gd name="T71" fmla="*/ 9 h 9"/>
                <a:gd name="T72" fmla="*/ 6 w 10"/>
                <a:gd name="T73" fmla="*/ 9 h 9"/>
                <a:gd name="T74" fmla="*/ 6 w 10"/>
                <a:gd name="T75" fmla="*/ 9 h 9"/>
                <a:gd name="T76" fmla="*/ 6 w 10"/>
                <a:gd name="T77" fmla="*/ 8 h 9"/>
                <a:gd name="T78" fmla="*/ 6 w 10"/>
                <a:gd name="T79" fmla="*/ 8 h 9"/>
                <a:gd name="T80" fmla="*/ 2 w 10"/>
                <a:gd name="T81" fmla="*/ 4 h 9"/>
                <a:gd name="T82" fmla="*/ 2 w 10"/>
                <a:gd name="T83" fmla="*/ 4 h 9"/>
                <a:gd name="T84" fmla="*/ 1 w 10"/>
                <a:gd name="T85" fmla="*/ 4 h 9"/>
                <a:gd name="T86" fmla="*/ 1 w 10"/>
                <a:gd name="T87" fmla="*/ 4 h 9"/>
                <a:gd name="T88" fmla="*/ 1 w 10"/>
                <a:gd name="T89" fmla="*/ 4 h 9"/>
                <a:gd name="T90" fmla="*/ 0 w 10"/>
                <a:gd name="T91" fmla="*/ 4 h 9"/>
                <a:gd name="T92" fmla="*/ 4 w 10"/>
                <a:gd name="T93" fmla="*/ 0 h 9"/>
                <a:gd name="T94" fmla="*/ 5 w 10"/>
                <a:gd name="T9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" h="9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1" name="Freeform 222"/>
            <p:cNvSpPr/>
            <p:nvPr/>
          </p:nvSpPr>
          <p:spPr bwMode="auto">
            <a:xfrm>
              <a:off x="7168356" y="1359693"/>
              <a:ext cx="44450" cy="46038"/>
            </a:xfrm>
            <a:custGeom>
              <a:avLst/>
              <a:gdLst>
                <a:gd name="T0" fmla="*/ 12 w 12"/>
                <a:gd name="T1" fmla="*/ 5 h 12"/>
                <a:gd name="T2" fmla="*/ 10 w 12"/>
                <a:gd name="T3" fmla="*/ 8 h 12"/>
                <a:gd name="T4" fmla="*/ 9 w 12"/>
                <a:gd name="T5" fmla="*/ 7 h 12"/>
                <a:gd name="T6" fmla="*/ 9 w 12"/>
                <a:gd name="T7" fmla="*/ 7 h 12"/>
                <a:gd name="T8" fmla="*/ 10 w 12"/>
                <a:gd name="T9" fmla="*/ 7 h 12"/>
                <a:gd name="T10" fmla="*/ 9 w 12"/>
                <a:gd name="T11" fmla="*/ 6 h 12"/>
                <a:gd name="T12" fmla="*/ 9 w 12"/>
                <a:gd name="T13" fmla="*/ 6 h 12"/>
                <a:gd name="T14" fmla="*/ 4 w 12"/>
                <a:gd name="T15" fmla="*/ 3 h 12"/>
                <a:gd name="T16" fmla="*/ 9 w 12"/>
                <a:gd name="T17" fmla="*/ 8 h 12"/>
                <a:gd name="T18" fmla="*/ 9 w 12"/>
                <a:gd name="T19" fmla="*/ 9 h 12"/>
                <a:gd name="T20" fmla="*/ 8 w 12"/>
                <a:gd name="T21" fmla="*/ 9 h 12"/>
                <a:gd name="T22" fmla="*/ 7 w 12"/>
                <a:gd name="T23" fmla="*/ 8 h 12"/>
                <a:gd name="T24" fmla="*/ 2 w 12"/>
                <a:gd name="T25" fmla="*/ 6 h 12"/>
                <a:gd name="T26" fmla="*/ 6 w 12"/>
                <a:gd name="T27" fmla="*/ 9 h 12"/>
                <a:gd name="T28" fmla="*/ 7 w 12"/>
                <a:gd name="T29" fmla="*/ 10 h 12"/>
                <a:gd name="T30" fmla="*/ 7 w 12"/>
                <a:gd name="T31" fmla="*/ 10 h 12"/>
                <a:gd name="T32" fmla="*/ 7 w 12"/>
                <a:gd name="T33" fmla="*/ 10 h 12"/>
                <a:gd name="T34" fmla="*/ 8 w 12"/>
                <a:gd name="T35" fmla="*/ 9 h 12"/>
                <a:gd name="T36" fmla="*/ 8 w 12"/>
                <a:gd name="T37" fmla="*/ 10 h 12"/>
                <a:gd name="T38" fmla="*/ 7 w 12"/>
                <a:gd name="T39" fmla="*/ 12 h 12"/>
                <a:gd name="T40" fmla="*/ 6 w 12"/>
                <a:gd name="T41" fmla="*/ 11 h 12"/>
                <a:gd name="T42" fmla="*/ 6 w 12"/>
                <a:gd name="T43" fmla="*/ 11 h 12"/>
                <a:gd name="T44" fmla="*/ 7 w 12"/>
                <a:gd name="T45" fmla="*/ 11 h 12"/>
                <a:gd name="T46" fmla="*/ 6 w 12"/>
                <a:gd name="T47" fmla="*/ 10 h 12"/>
                <a:gd name="T48" fmla="*/ 5 w 12"/>
                <a:gd name="T49" fmla="*/ 9 h 12"/>
                <a:gd name="T50" fmla="*/ 2 w 12"/>
                <a:gd name="T51" fmla="*/ 7 h 12"/>
                <a:gd name="T52" fmla="*/ 2 w 12"/>
                <a:gd name="T53" fmla="*/ 7 h 12"/>
                <a:gd name="T54" fmla="*/ 1 w 12"/>
                <a:gd name="T55" fmla="*/ 7 h 12"/>
                <a:gd name="T56" fmla="*/ 1 w 12"/>
                <a:gd name="T57" fmla="*/ 7 h 12"/>
                <a:gd name="T58" fmla="*/ 1 w 12"/>
                <a:gd name="T59" fmla="*/ 7 h 12"/>
                <a:gd name="T60" fmla="*/ 0 w 12"/>
                <a:gd name="T61" fmla="*/ 7 h 12"/>
                <a:gd name="T62" fmla="*/ 2 w 12"/>
                <a:gd name="T63" fmla="*/ 5 h 12"/>
                <a:gd name="T64" fmla="*/ 7 w 12"/>
                <a:gd name="T65" fmla="*/ 7 h 12"/>
                <a:gd name="T66" fmla="*/ 4 w 12"/>
                <a:gd name="T67" fmla="*/ 3 h 12"/>
                <a:gd name="T68" fmla="*/ 4 w 12"/>
                <a:gd name="T69" fmla="*/ 3 h 12"/>
                <a:gd name="T70" fmla="*/ 3 w 12"/>
                <a:gd name="T71" fmla="*/ 2 h 12"/>
                <a:gd name="T72" fmla="*/ 5 w 12"/>
                <a:gd name="T73" fmla="*/ 0 h 12"/>
                <a:gd name="T74" fmla="*/ 5 w 12"/>
                <a:gd name="T75" fmla="*/ 1 h 12"/>
                <a:gd name="T76" fmla="*/ 5 w 12"/>
                <a:gd name="T77" fmla="*/ 1 h 12"/>
                <a:gd name="T78" fmla="*/ 5 w 12"/>
                <a:gd name="T79" fmla="*/ 1 h 12"/>
                <a:gd name="T80" fmla="*/ 5 w 12"/>
                <a:gd name="T81" fmla="*/ 1 h 12"/>
                <a:gd name="T82" fmla="*/ 5 w 12"/>
                <a:gd name="T83" fmla="*/ 2 h 12"/>
                <a:gd name="T84" fmla="*/ 10 w 12"/>
                <a:gd name="T85" fmla="*/ 5 h 12"/>
                <a:gd name="T86" fmla="*/ 10 w 12"/>
                <a:gd name="T87" fmla="*/ 5 h 12"/>
                <a:gd name="T88" fmla="*/ 11 w 12"/>
                <a:gd name="T89" fmla="*/ 5 h 12"/>
                <a:gd name="T90" fmla="*/ 11 w 12"/>
                <a:gd name="T91" fmla="*/ 5 h 12"/>
                <a:gd name="T92" fmla="*/ 11 w 12"/>
                <a:gd name="T93" fmla="*/ 5 h 12"/>
                <a:gd name="T94" fmla="*/ 12 w 12"/>
                <a:gd name="T9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" h="12">
                  <a:moveTo>
                    <a:pt x="12" y="5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5" y="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lnTo>
                    <a:pt x="1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2" name="Freeform 223"/>
            <p:cNvSpPr/>
            <p:nvPr/>
          </p:nvSpPr>
          <p:spPr bwMode="auto">
            <a:xfrm>
              <a:off x="7185818" y="1340643"/>
              <a:ext cx="34925" cy="30163"/>
            </a:xfrm>
            <a:custGeom>
              <a:avLst/>
              <a:gdLst>
                <a:gd name="T0" fmla="*/ 4 w 9"/>
                <a:gd name="T1" fmla="*/ 0 h 8"/>
                <a:gd name="T2" fmla="*/ 4 w 9"/>
                <a:gd name="T3" fmla="*/ 0 h 8"/>
                <a:gd name="T4" fmla="*/ 4 w 9"/>
                <a:gd name="T5" fmla="*/ 1 h 8"/>
                <a:gd name="T6" fmla="*/ 4 w 9"/>
                <a:gd name="T7" fmla="*/ 1 h 8"/>
                <a:gd name="T8" fmla="*/ 4 w 9"/>
                <a:gd name="T9" fmla="*/ 1 h 8"/>
                <a:gd name="T10" fmla="*/ 5 w 9"/>
                <a:gd name="T11" fmla="*/ 3 h 8"/>
                <a:gd name="T12" fmla="*/ 6 w 9"/>
                <a:gd name="T13" fmla="*/ 4 h 8"/>
                <a:gd name="T14" fmla="*/ 6 w 9"/>
                <a:gd name="T15" fmla="*/ 5 h 8"/>
                <a:gd name="T16" fmla="*/ 7 w 9"/>
                <a:gd name="T17" fmla="*/ 5 h 8"/>
                <a:gd name="T18" fmla="*/ 8 w 9"/>
                <a:gd name="T19" fmla="*/ 6 h 8"/>
                <a:gd name="T20" fmla="*/ 8 w 9"/>
                <a:gd name="T21" fmla="*/ 6 h 8"/>
                <a:gd name="T22" fmla="*/ 9 w 9"/>
                <a:gd name="T23" fmla="*/ 6 h 8"/>
                <a:gd name="T24" fmla="*/ 9 w 9"/>
                <a:gd name="T25" fmla="*/ 6 h 8"/>
                <a:gd name="T26" fmla="*/ 9 w 9"/>
                <a:gd name="T27" fmla="*/ 5 h 8"/>
                <a:gd name="T28" fmla="*/ 9 w 9"/>
                <a:gd name="T29" fmla="*/ 6 h 8"/>
                <a:gd name="T30" fmla="*/ 8 w 9"/>
                <a:gd name="T31" fmla="*/ 8 h 8"/>
                <a:gd name="T32" fmla="*/ 7 w 9"/>
                <a:gd name="T33" fmla="*/ 8 h 8"/>
                <a:gd name="T34" fmla="*/ 7 w 9"/>
                <a:gd name="T35" fmla="*/ 8 h 8"/>
                <a:gd name="T36" fmla="*/ 8 w 9"/>
                <a:gd name="T37" fmla="*/ 7 h 8"/>
                <a:gd name="T38" fmla="*/ 7 w 9"/>
                <a:gd name="T39" fmla="*/ 7 h 8"/>
                <a:gd name="T40" fmla="*/ 7 w 9"/>
                <a:gd name="T41" fmla="*/ 7 h 8"/>
                <a:gd name="T42" fmla="*/ 6 w 9"/>
                <a:gd name="T43" fmla="*/ 6 h 8"/>
                <a:gd name="T44" fmla="*/ 6 w 9"/>
                <a:gd name="T45" fmla="*/ 6 h 8"/>
                <a:gd name="T46" fmla="*/ 6 w 9"/>
                <a:gd name="T47" fmla="*/ 6 h 8"/>
                <a:gd name="T48" fmla="*/ 5 w 9"/>
                <a:gd name="T49" fmla="*/ 6 h 8"/>
                <a:gd name="T50" fmla="*/ 5 w 9"/>
                <a:gd name="T51" fmla="*/ 6 h 8"/>
                <a:gd name="T52" fmla="*/ 3 w 9"/>
                <a:gd name="T53" fmla="*/ 5 h 8"/>
                <a:gd name="T54" fmla="*/ 2 w 9"/>
                <a:gd name="T55" fmla="*/ 5 h 8"/>
                <a:gd name="T56" fmla="*/ 1 w 9"/>
                <a:gd name="T57" fmla="*/ 5 h 8"/>
                <a:gd name="T58" fmla="*/ 1 w 9"/>
                <a:gd name="T59" fmla="*/ 5 h 8"/>
                <a:gd name="T60" fmla="*/ 1 w 9"/>
                <a:gd name="T61" fmla="*/ 5 h 8"/>
                <a:gd name="T62" fmla="*/ 0 w 9"/>
                <a:gd name="T63" fmla="*/ 6 h 8"/>
                <a:gd name="T64" fmla="*/ 0 w 9"/>
                <a:gd name="T65" fmla="*/ 5 h 8"/>
                <a:gd name="T66" fmla="*/ 2 w 9"/>
                <a:gd name="T67" fmla="*/ 3 h 8"/>
                <a:gd name="T68" fmla="*/ 2 w 9"/>
                <a:gd name="T69" fmla="*/ 3 h 8"/>
                <a:gd name="T70" fmla="*/ 2 w 9"/>
                <a:gd name="T71" fmla="*/ 3 h 8"/>
                <a:gd name="T72" fmla="*/ 2 w 9"/>
                <a:gd name="T73" fmla="*/ 4 h 8"/>
                <a:gd name="T74" fmla="*/ 2 w 9"/>
                <a:gd name="T75" fmla="*/ 4 h 8"/>
                <a:gd name="T76" fmla="*/ 3 w 9"/>
                <a:gd name="T77" fmla="*/ 4 h 8"/>
                <a:gd name="T78" fmla="*/ 4 w 9"/>
                <a:gd name="T79" fmla="*/ 4 h 8"/>
                <a:gd name="T80" fmla="*/ 6 w 9"/>
                <a:gd name="T81" fmla="*/ 4 h 8"/>
                <a:gd name="T82" fmla="*/ 4 w 9"/>
                <a:gd name="T83" fmla="*/ 2 h 8"/>
                <a:gd name="T84" fmla="*/ 4 w 9"/>
                <a:gd name="T85" fmla="*/ 1 h 8"/>
                <a:gd name="T86" fmla="*/ 3 w 9"/>
                <a:gd name="T87" fmla="*/ 1 h 8"/>
                <a:gd name="T88" fmla="*/ 3 w 9"/>
                <a:gd name="T89" fmla="*/ 2 h 8"/>
                <a:gd name="T90" fmla="*/ 2 w 9"/>
                <a:gd name="T91" fmla="*/ 2 h 8"/>
                <a:gd name="T92" fmla="*/ 4 w 9"/>
                <a:gd name="T9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5" y="3"/>
                    <a:pt x="5" y="3"/>
                    <a:pt x="6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3" name="Freeform 224"/>
            <p:cNvSpPr>
              <a:spLocks noEditPoints="1"/>
            </p:cNvSpPr>
            <p:nvPr/>
          </p:nvSpPr>
          <p:spPr bwMode="auto">
            <a:xfrm>
              <a:off x="7209631" y="1318418"/>
              <a:ext cx="28575" cy="26988"/>
            </a:xfrm>
            <a:custGeom>
              <a:avLst/>
              <a:gdLst>
                <a:gd name="T0" fmla="*/ 2 w 8"/>
                <a:gd name="T1" fmla="*/ 0 h 7"/>
                <a:gd name="T2" fmla="*/ 3 w 8"/>
                <a:gd name="T3" fmla="*/ 0 h 7"/>
                <a:gd name="T4" fmla="*/ 5 w 8"/>
                <a:gd name="T5" fmla="*/ 0 h 7"/>
                <a:gd name="T6" fmla="*/ 7 w 8"/>
                <a:gd name="T7" fmla="*/ 1 h 7"/>
                <a:gd name="T8" fmla="*/ 7 w 8"/>
                <a:gd name="T9" fmla="*/ 3 h 7"/>
                <a:gd name="T10" fmla="*/ 8 w 8"/>
                <a:gd name="T11" fmla="*/ 4 h 7"/>
                <a:gd name="T12" fmla="*/ 7 w 8"/>
                <a:gd name="T13" fmla="*/ 5 h 7"/>
                <a:gd name="T14" fmla="*/ 7 w 8"/>
                <a:gd name="T15" fmla="*/ 6 h 7"/>
                <a:gd name="T16" fmla="*/ 5 w 8"/>
                <a:gd name="T17" fmla="*/ 7 h 7"/>
                <a:gd name="T18" fmla="*/ 4 w 8"/>
                <a:gd name="T19" fmla="*/ 7 h 7"/>
                <a:gd name="T20" fmla="*/ 2 w 8"/>
                <a:gd name="T21" fmla="*/ 6 h 7"/>
                <a:gd name="T22" fmla="*/ 1 w 8"/>
                <a:gd name="T23" fmla="*/ 5 h 7"/>
                <a:gd name="T24" fmla="*/ 0 w 8"/>
                <a:gd name="T25" fmla="*/ 4 h 7"/>
                <a:gd name="T26" fmla="*/ 0 w 8"/>
                <a:gd name="T27" fmla="*/ 2 h 7"/>
                <a:gd name="T28" fmla="*/ 0 w 8"/>
                <a:gd name="T29" fmla="*/ 1 h 7"/>
                <a:gd name="T30" fmla="*/ 1 w 8"/>
                <a:gd name="T31" fmla="*/ 0 h 7"/>
                <a:gd name="T32" fmla="*/ 2 w 8"/>
                <a:gd name="T33" fmla="*/ 0 h 7"/>
                <a:gd name="T34" fmla="*/ 7 w 8"/>
                <a:gd name="T35" fmla="*/ 3 h 7"/>
                <a:gd name="T36" fmla="*/ 6 w 8"/>
                <a:gd name="T37" fmla="*/ 3 h 7"/>
                <a:gd name="T38" fmla="*/ 4 w 8"/>
                <a:gd name="T39" fmla="*/ 2 h 7"/>
                <a:gd name="T40" fmla="*/ 3 w 8"/>
                <a:gd name="T41" fmla="*/ 1 h 7"/>
                <a:gd name="T42" fmla="*/ 2 w 8"/>
                <a:gd name="T43" fmla="*/ 1 h 7"/>
                <a:gd name="T44" fmla="*/ 1 w 8"/>
                <a:gd name="T45" fmla="*/ 1 h 7"/>
                <a:gd name="T46" fmla="*/ 0 w 8"/>
                <a:gd name="T47" fmla="*/ 1 h 7"/>
                <a:gd name="T48" fmla="*/ 1 w 8"/>
                <a:gd name="T49" fmla="*/ 3 h 7"/>
                <a:gd name="T50" fmla="*/ 3 w 8"/>
                <a:gd name="T51" fmla="*/ 4 h 7"/>
                <a:gd name="T52" fmla="*/ 4 w 8"/>
                <a:gd name="T53" fmla="*/ 5 h 7"/>
                <a:gd name="T54" fmla="*/ 6 w 8"/>
                <a:gd name="T55" fmla="*/ 5 h 7"/>
                <a:gd name="T56" fmla="*/ 6 w 8"/>
                <a:gd name="T57" fmla="*/ 5 h 7"/>
                <a:gd name="T58" fmla="*/ 7 w 8"/>
                <a:gd name="T59" fmla="*/ 5 h 7"/>
                <a:gd name="T60" fmla="*/ 7 w 8"/>
                <a:gd name="T61" fmla="*/ 4 h 7"/>
                <a:gd name="T62" fmla="*/ 7 w 8"/>
                <a:gd name="T6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" h="7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moveTo>
                    <a:pt x="7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4" name="Freeform 225"/>
            <p:cNvSpPr/>
            <p:nvPr/>
          </p:nvSpPr>
          <p:spPr bwMode="auto">
            <a:xfrm>
              <a:off x="7215981" y="1293018"/>
              <a:ext cx="34925" cy="33338"/>
            </a:xfrm>
            <a:custGeom>
              <a:avLst/>
              <a:gdLst>
                <a:gd name="T0" fmla="*/ 4 w 9"/>
                <a:gd name="T1" fmla="*/ 1 h 9"/>
                <a:gd name="T2" fmla="*/ 4 w 9"/>
                <a:gd name="T3" fmla="*/ 2 h 9"/>
                <a:gd name="T4" fmla="*/ 3 w 9"/>
                <a:gd name="T5" fmla="*/ 1 h 9"/>
                <a:gd name="T6" fmla="*/ 2 w 9"/>
                <a:gd name="T7" fmla="*/ 2 h 9"/>
                <a:gd name="T8" fmla="*/ 2 w 9"/>
                <a:gd name="T9" fmla="*/ 2 h 9"/>
                <a:gd name="T10" fmla="*/ 2 w 9"/>
                <a:gd name="T11" fmla="*/ 2 h 9"/>
                <a:gd name="T12" fmla="*/ 1 w 9"/>
                <a:gd name="T13" fmla="*/ 3 h 9"/>
                <a:gd name="T14" fmla="*/ 4 w 9"/>
                <a:gd name="T15" fmla="*/ 5 h 9"/>
                <a:gd name="T16" fmla="*/ 4 w 9"/>
                <a:gd name="T17" fmla="*/ 4 h 9"/>
                <a:gd name="T18" fmla="*/ 5 w 9"/>
                <a:gd name="T19" fmla="*/ 4 h 9"/>
                <a:gd name="T20" fmla="*/ 4 w 9"/>
                <a:gd name="T21" fmla="*/ 3 h 9"/>
                <a:gd name="T22" fmla="*/ 4 w 9"/>
                <a:gd name="T23" fmla="*/ 3 h 9"/>
                <a:gd name="T24" fmla="*/ 4 w 9"/>
                <a:gd name="T25" fmla="*/ 2 h 9"/>
                <a:gd name="T26" fmla="*/ 4 w 9"/>
                <a:gd name="T27" fmla="*/ 2 h 9"/>
                <a:gd name="T28" fmla="*/ 7 w 9"/>
                <a:gd name="T29" fmla="*/ 4 h 9"/>
                <a:gd name="T30" fmla="*/ 7 w 9"/>
                <a:gd name="T31" fmla="*/ 4 h 9"/>
                <a:gd name="T32" fmla="*/ 6 w 9"/>
                <a:gd name="T33" fmla="*/ 4 h 9"/>
                <a:gd name="T34" fmla="*/ 6 w 9"/>
                <a:gd name="T35" fmla="*/ 4 h 9"/>
                <a:gd name="T36" fmla="*/ 5 w 9"/>
                <a:gd name="T37" fmla="*/ 4 h 9"/>
                <a:gd name="T38" fmla="*/ 5 w 9"/>
                <a:gd name="T39" fmla="*/ 4 h 9"/>
                <a:gd name="T40" fmla="*/ 5 w 9"/>
                <a:gd name="T41" fmla="*/ 5 h 9"/>
                <a:gd name="T42" fmla="*/ 7 w 9"/>
                <a:gd name="T43" fmla="*/ 6 h 9"/>
                <a:gd name="T44" fmla="*/ 7 w 9"/>
                <a:gd name="T45" fmla="*/ 6 h 9"/>
                <a:gd name="T46" fmla="*/ 8 w 9"/>
                <a:gd name="T47" fmla="*/ 6 h 9"/>
                <a:gd name="T48" fmla="*/ 8 w 9"/>
                <a:gd name="T49" fmla="*/ 6 h 9"/>
                <a:gd name="T50" fmla="*/ 8 w 9"/>
                <a:gd name="T51" fmla="*/ 5 h 9"/>
                <a:gd name="T52" fmla="*/ 9 w 9"/>
                <a:gd name="T53" fmla="*/ 6 h 9"/>
                <a:gd name="T54" fmla="*/ 7 w 9"/>
                <a:gd name="T55" fmla="*/ 9 h 9"/>
                <a:gd name="T56" fmla="*/ 7 w 9"/>
                <a:gd name="T57" fmla="*/ 8 h 9"/>
                <a:gd name="T58" fmla="*/ 7 w 9"/>
                <a:gd name="T59" fmla="*/ 8 h 9"/>
                <a:gd name="T60" fmla="*/ 7 w 9"/>
                <a:gd name="T61" fmla="*/ 8 h 9"/>
                <a:gd name="T62" fmla="*/ 7 w 9"/>
                <a:gd name="T63" fmla="*/ 7 h 9"/>
                <a:gd name="T64" fmla="*/ 7 w 9"/>
                <a:gd name="T65" fmla="*/ 7 h 9"/>
                <a:gd name="T66" fmla="*/ 1 w 9"/>
                <a:gd name="T67" fmla="*/ 5 h 9"/>
                <a:gd name="T68" fmla="*/ 1 w 9"/>
                <a:gd name="T69" fmla="*/ 5 h 9"/>
                <a:gd name="T70" fmla="*/ 1 w 9"/>
                <a:gd name="T71" fmla="*/ 5 h 9"/>
                <a:gd name="T72" fmla="*/ 0 w 9"/>
                <a:gd name="T73" fmla="*/ 5 h 9"/>
                <a:gd name="T74" fmla="*/ 0 w 9"/>
                <a:gd name="T75" fmla="*/ 5 h 9"/>
                <a:gd name="T76" fmla="*/ 0 w 9"/>
                <a:gd name="T77" fmla="*/ 5 h 9"/>
                <a:gd name="T78" fmla="*/ 2 w 9"/>
                <a:gd name="T79" fmla="*/ 0 h 9"/>
                <a:gd name="T80" fmla="*/ 4 w 9"/>
                <a:gd name="T8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" h="9">
                  <a:moveTo>
                    <a:pt x="4" y="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5" name="Freeform 226"/>
            <p:cNvSpPr/>
            <p:nvPr/>
          </p:nvSpPr>
          <p:spPr bwMode="auto">
            <a:xfrm>
              <a:off x="7231856" y="1270793"/>
              <a:ext cx="30163" cy="25400"/>
            </a:xfrm>
            <a:custGeom>
              <a:avLst/>
              <a:gdLst>
                <a:gd name="T0" fmla="*/ 8 w 8"/>
                <a:gd name="T1" fmla="*/ 5 h 7"/>
                <a:gd name="T2" fmla="*/ 7 w 8"/>
                <a:gd name="T3" fmla="*/ 6 h 7"/>
                <a:gd name="T4" fmla="*/ 7 w 8"/>
                <a:gd name="T5" fmla="*/ 6 h 7"/>
                <a:gd name="T6" fmla="*/ 7 w 8"/>
                <a:gd name="T7" fmla="*/ 7 h 7"/>
                <a:gd name="T8" fmla="*/ 7 w 8"/>
                <a:gd name="T9" fmla="*/ 7 h 7"/>
                <a:gd name="T10" fmla="*/ 4 w 8"/>
                <a:gd name="T11" fmla="*/ 6 h 7"/>
                <a:gd name="T12" fmla="*/ 4 w 8"/>
                <a:gd name="T13" fmla="*/ 6 h 7"/>
                <a:gd name="T14" fmla="*/ 5 w 8"/>
                <a:gd name="T15" fmla="*/ 6 h 7"/>
                <a:gd name="T16" fmla="*/ 6 w 8"/>
                <a:gd name="T17" fmla="*/ 6 h 7"/>
                <a:gd name="T18" fmla="*/ 7 w 8"/>
                <a:gd name="T19" fmla="*/ 5 h 7"/>
                <a:gd name="T20" fmla="*/ 7 w 8"/>
                <a:gd name="T21" fmla="*/ 5 h 7"/>
                <a:gd name="T22" fmla="*/ 7 w 8"/>
                <a:gd name="T23" fmla="*/ 4 h 7"/>
                <a:gd name="T24" fmla="*/ 6 w 8"/>
                <a:gd name="T25" fmla="*/ 3 h 7"/>
                <a:gd name="T26" fmla="*/ 5 w 8"/>
                <a:gd name="T27" fmla="*/ 3 h 7"/>
                <a:gd name="T28" fmla="*/ 5 w 8"/>
                <a:gd name="T29" fmla="*/ 4 h 7"/>
                <a:gd name="T30" fmla="*/ 4 w 8"/>
                <a:gd name="T31" fmla="*/ 4 h 7"/>
                <a:gd name="T32" fmla="*/ 4 w 8"/>
                <a:gd name="T33" fmla="*/ 5 h 7"/>
                <a:gd name="T34" fmla="*/ 3 w 8"/>
                <a:gd name="T35" fmla="*/ 5 h 7"/>
                <a:gd name="T36" fmla="*/ 1 w 8"/>
                <a:gd name="T37" fmla="*/ 5 h 7"/>
                <a:gd name="T38" fmla="*/ 0 w 8"/>
                <a:gd name="T39" fmla="*/ 4 h 7"/>
                <a:gd name="T40" fmla="*/ 0 w 8"/>
                <a:gd name="T41" fmla="*/ 4 h 7"/>
                <a:gd name="T42" fmla="*/ 0 w 8"/>
                <a:gd name="T43" fmla="*/ 3 h 7"/>
                <a:gd name="T44" fmla="*/ 0 w 8"/>
                <a:gd name="T45" fmla="*/ 2 h 7"/>
                <a:gd name="T46" fmla="*/ 0 w 8"/>
                <a:gd name="T47" fmla="*/ 1 h 7"/>
                <a:gd name="T48" fmla="*/ 1 w 8"/>
                <a:gd name="T49" fmla="*/ 1 h 7"/>
                <a:gd name="T50" fmla="*/ 1 w 8"/>
                <a:gd name="T51" fmla="*/ 0 h 7"/>
                <a:gd name="T52" fmla="*/ 1 w 8"/>
                <a:gd name="T53" fmla="*/ 0 h 7"/>
                <a:gd name="T54" fmla="*/ 3 w 8"/>
                <a:gd name="T55" fmla="*/ 1 h 7"/>
                <a:gd name="T56" fmla="*/ 3 w 8"/>
                <a:gd name="T57" fmla="*/ 1 h 7"/>
                <a:gd name="T58" fmla="*/ 2 w 8"/>
                <a:gd name="T59" fmla="*/ 1 h 7"/>
                <a:gd name="T60" fmla="*/ 1 w 8"/>
                <a:gd name="T61" fmla="*/ 1 h 7"/>
                <a:gd name="T62" fmla="*/ 1 w 8"/>
                <a:gd name="T63" fmla="*/ 1 h 7"/>
                <a:gd name="T64" fmla="*/ 0 w 8"/>
                <a:gd name="T65" fmla="*/ 2 h 7"/>
                <a:gd name="T66" fmla="*/ 0 w 8"/>
                <a:gd name="T67" fmla="*/ 3 h 7"/>
                <a:gd name="T68" fmla="*/ 1 w 8"/>
                <a:gd name="T69" fmla="*/ 3 h 7"/>
                <a:gd name="T70" fmla="*/ 2 w 8"/>
                <a:gd name="T71" fmla="*/ 3 h 7"/>
                <a:gd name="T72" fmla="*/ 3 w 8"/>
                <a:gd name="T73" fmla="*/ 3 h 7"/>
                <a:gd name="T74" fmla="*/ 3 w 8"/>
                <a:gd name="T75" fmla="*/ 2 h 7"/>
                <a:gd name="T76" fmla="*/ 4 w 8"/>
                <a:gd name="T77" fmla="*/ 2 h 7"/>
                <a:gd name="T78" fmla="*/ 5 w 8"/>
                <a:gd name="T79" fmla="*/ 1 h 7"/>
                <a:gd name="T80" fmla="*/ 6 w 8"/>
                <a:gd name="T81" fmla="*/ 2 h 7"/>
                <a:gd name="T82" fmla="*/ 7 w 8"/>
                <a:gd name="T83" fmla="*/ 2 h 7"/>
                <a:gd name="T84" fmla="*/ 8 w 8"/>
                <a:gd name="T85" fmla="*/ 3 h 7"/>
                <a:gd name="T86" fmla="*/ 8 w 8"/>
                <a:gd name="T87" fmla="*/ 4 h 7"/>
                <a:gd name="T88" fmla="*/ 8 w 8"/>
                <a:gd name="T8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5"/>
                    <a:pt x="7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6" name="Freeform 227"/>
            <p:cNvSpPr/>
            <p:nvPr/>
          </p:nvSpPr>
          <p:spPr bwMode="auto">
            <a:xfrm>
              <a:off x="7238206" y="1246981"/>
              <a:ext cx="30163" cy="26988"/>
            </a:xfrm>
            <a:custGeom>
              <a:avLst/>
              <a:gdLst>
                <a:gd name="T0" fmla="*/ 8 w 8"/>
                <a:gd name="T1" fmla="*/ 5 h 7"/>
                <a:gd name="T2" fmla="*/ 7 w 8"/>
                <a:gd name="T3" fmla="*/ 6 h 7"/>
                <a:gd name="T4" fmla="*/ 6 w 8"/>
                <a:gd name="T5" fmla="*/ 7 h 7"/>
                <a:gd name="T6" fmla="*/ 5 w 8"/>
                <a:gd name="T7" fmla="*/ 7 h 7"/>
                <a:gd name="T8" fmla="*/ 3 w 8"/>
                <a:gd name="T9" fmla="*/ 6 h 7"/>
                <a:gd name="T10" fmla="*/ 1 w 8"/>
                <a:gd name="T11" fmla="*/ 6 h 7"/>
                <a:gd name="T12" fmla="*/ 0 w 8"/>
                <a:gd name="T13" fmla="*/ 4 h 7"/>
                <a:gd name="T14" fmla="*/ 0 w 8"/>
                <a:gd name="T15" fmla="*/ 3 h 7"/>
                <a:gd name="T16" fmla="*/ 0 w 8"/>
                <a:gd name="T17" fmla="*/ 2 h 7"/>
                <a:gd name="T18" fmla="*/ 0 w 8"/>
                <a:gd name="T19" fmla="*/ 1 h 7"/>
                <a:gd name="T20" fmla="*/ 1 w 8"/>
                <a:gd name="T21" fmla="*/ 1 h 7"/>
                <a:gd name="T22" fmla="*/ 1 w 8"/>
                <a:gd name="T23" fmla="*/ 0 h 7"/>
                <a:gd name="T24" fmla="*/ 1 w 8"/>
                <a:gd name="T25" fmla="*/ 0 h 7"/>
                <a:gd name="T26" fmla="*/ 4 w 8"/>
                <a:gd name="T27" fmla="*/ 1 h 7"/>
                <a:gd name="T28" fmla="*/ 3 w 8"/>
                <a:gd name="T29" fmla="*/ 1 h 7"/>
                <a:gd name="T30" fmla="*/ 1 w 8"/>
                <a:gd name="T31" fmla="*/ 1 h 7"/>
                <a:gd name="T32" fmla="*/ 0 w 8"/>
                <a:gd name="T33" fmla="*/ 2 h 7"/>
                <a:gd name="T34" fmla="*/ 1 w 8"/>
                <a:gd name="T35" fmla="*/ 4 h 7"/>
                <a:gd name="T36" fmla="*/ 3 w 8"/>
                <a:gd name="T37" fmla="*/ 5 h 7"/>
                <a:gd name="T38" fmla="*/ 5 w 8"/>
                <a:gd name="T39" fmla="*/ 5 h 7"/>
                <a:gd name="T40" fmla="*/ 6 w 8"/>
                <a:gd name="T41" fmla="*/ 5 h 7"/>
                <a:gd name="T42" fmla="*/ 7 w 8"/>
                <a:gd name="T43" fmla="*/ 5 h 7"/>
                <a:gd name="T44" fmla="*/ 7 w 8"/>
                <a:gd name="T45" fmla="*/ 4 h 7"/>
                <a:gd name="T46" fmla="*/ 7 w 8"/>
                <a:gd name="T47" fmla="*/ 3 h 7"/>
                <a:gd name="T48" fmla="*/ 6 w 8"/>
                <a:gd name="T49" fmla="*/ 2 h 7"/>
                <a:gd name="T50" fmla="*/ 7 w 8"/>
                <a:gd name="T51" fmla="*/ 2 h 7"/>
                <a:gd name="T52" fmla="*/ 7 w 8"/>
                <a:gd name="T53" fmla="*/ 2 h 7"/>
                <a:gd name="T54" fmla="*/ 8 w 8"/>
                <a:gd name="T55" fmla="*/ 3 h 7"/>
                <a:gd name="T56" fmla="*/ 8 w 8"/>
                <a:gd name="T57" fmla="*/ 4 h 7"/>
                <a:gd name="T58" fmla="*/ 8 w 8"/>
                <a:gd name="T5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5"/>
                    <a:pt x="8" y="6"/>
                    <a:pt x="7" y="6"/>
                  </a:cubicBezTo>
                  <a:cubicBezTo>
                    <a:pt x="7" y="6"/>
                    <a:pt x="7" y="6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7"/>
                    <a:pt x="4" y="7"/>
                    <a:pt x="3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2" y="4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7" name="Freeform 228"/>
            <p:cNvSpPr/>
            <p:nvPr/>
          </p:nvSpPr>
          <p:spPr bwMode="auto">
            <a:xfrm>
              <a:off x="7242968" y="1232693"/>
              <a:ext cx="33338" cy="22225"/>
            </a:xfrm>
            <a:custGeom>
              <a:avLst/>
              <a:gdLst>
                <a:gd name="T0" fmla="*/ 9 w 9"/>
                <a:gd name="T1" fmla="*/ 3 h 6"/>
                <a:gd name="T2" fmla="*/ 8 w 9"/>
                <a:gd name="T3" fmla="*/ 6 h 6"/>
                <a:gd name="T4" fmla="*/ 7 w 9"/>
                <a:gd name="T5" fmla="*/ 6 h 6"/>
                <a:gd name="T6" fmla="*/ 7 w 9"/>
                <a:gd name="T7" fmla="*/ 5 h 6"/>
                <a:gd name="T8" fmla="*/ 7 w 9"/>
                <a:gd name="T9" fmla="*/ 5 h 6"/>
                <a:gd name="T10" fmla="*/ 7 w 9"/>
                <a:gd name="T11" fmla="*/ 5 h 6"/>
                <a:gd name="T12" fmla="*/ 7 w 9"/>
                <a:gd name="T13" fmla="*/ 4 h 6"/>
                <a:gd name="T14" fmla="*/ 1 w 9"/>
                <a:gd name="T15" fmla="*/ 3 h 6"/>
                <a:gd name="T16" fmla="*/ 1 w 9"/>
                <a:gd name="T17" fmla="*/ 3 h 6"/>
                <a:gd name="T18" fmla="*/ 1 w 9"/>
                <a:gd name="T19" fmla="*/ 3 h 6"/>
                <a:gd name="T20" fmla="*/ 0 w 9"/>
                <a:gd name="T21" fmla="*/ 3 h 6"/>
                <a:gd name="T22" fmla="*/ 0 w 9"/>
                <a:gd name="T23" fmla="*/ 4 h 6"/>
                <a:gd name="T24" fmla="*/ 0 w 9"/>
                <a:gd name="T25" fmla="*/ 3 h 6"/>
                <a:gd name="T26" fmla="*/ 1 w 9"/>
                <a:gd name="T27" fmla="*/ 0 h 6"/>
                <a:gd name="T28" fmla="*/ 1 w 9"/>
                <a:gd name="T29" fmla="*/ 0 h 6"/>
                <a:gd name="T30" fmla="*/ 1 w 9"/>
                <a:gd name="T31" fmla="*/ 1 h 6"/>
                <a:gd name="T32" fmla="*/ 1 w 9"/>
                <a:gd name="T33" fmla="*/ 1 h 6"/>
                <a:gd name="T34" fmla="*/ 1 w 9"/>
                <a:gd name="T35" fmla="*/ 1 h 6"/>
                <a:gd name="T36" fmla="*/ 2 w 9"/>
                <a:gd name="T37" fmla="*/ 1 h 6"/>
                <a:gd name="T38" fmla="*/ 7 w 9"/>
                <a:gd name="T39" fmla="*/ 3 h 6"/>
                <a:gd name="T40" fmla="*/ 8 w 9"/>
                <a:gd name="T41" fmla="*/ 3 h 6"/>
                <a:gd name="T42" fmla="*/ 8 w 9"/>
                <a:gd name="T43" fmla="*/ 3 h 6"/>
                <a:gd name="T44" fmla="*/ 8 w 9"/>
                <a:gd name="T45" fmla="*/ 3 h 6"/>
                <a:gd name="T46" fmla="*/ 8 w 9"/>
                <a:gd name="T47" fmla="*/ 2 h 6"/>
                <a:gd name="T48" fmla="*/ 9 w 9"/>
                <a:gd name="T4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" h="6">
                  <a:moveTo>
                    <a:pt x="9" y="3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8" name="Freeform 229"/>
            <p:cNvSpPr/>
            <p:nvPr/>
          </p:nvSpPr>
          <p:spPr bwMode="auto">
            <a:xfrm>
              <a:off x="7246143" y="1213643"/>
              <a:ext cx="33338" cy="26988"/>
            </a:xfrm>
            <a:custGeom>
              <a:avLst/>
              <a:gdLst>
                <a:gd name="T0" fmla="*/ 3 w 9"/>
                <a:gd name="T1" fmla="*/ 0 h 7"/>
                <a:gd name="T2" fmla="*/ 3 w 9"/>
                <a:gd name="T3" fmla="*/ 1 h 7"/>
                <a:gd name="T4" fmla="*/ 2 w 9"/>
                <a:gd name="T5" fmla="*/ 1 h 7"/>
                <a:gd name="T6" fmla="*/ 1 w 9"/>
                <a:gd name="T7" fmla="*/ 1 h 7"/>
                <a:gd name="T8" fmla="*/ 1 w 9"/>
                <a:gd name="T9" fmla="*/ 2 h 7"/>
                <a:gd name="T10" fmla="*/ 1 w 9"/>
                <a:gd name="T11" fmla="*/ 2 h 7"/>
                <a:gd name="T12" fmla="*/ 1 w 9"/>
                <a:gd name="T13" fmla="*/ 3 h 7"/>
                <a:gd name="T14" fmla="*/ 4 w 9"/>
                <a:gd name="T15" fmla="*/ 3 h 7"/>
                <a:gd name="T16" fmla="*/ 4 w 9"/>
                <a:gd name="T17" fmla="*/ 3 h 7"/>
                <a:gd name="T18" fmla="*/ 4 w 9"/>
                <a:gd name="T19" fmla="*/ 2 h 7"/>
                <a:gd name="T20" fmla="*/ 4 w 9"/>
                <a:gd name="T21" fmla="*/ 2 h 7"/>
                <a:gd name="T22" fmla="*/ 4 w 9"/>
                <a:gd name="T23" fmla="*/ 2 h 7"/>
                <a:gd name="T24" fmla="*/ 3 w 9"/>
                <a:gd name="T25" fmla="*/ 2 h 7"/>
                <a:gd name="T26" fmla="*/ 3 w 9"/>
                <a:gd name="T27" fmla="*/ 1 h 7"/>
                <a:gd name="T28" fmla="*/ 6 w 9"/>
                <a:gd name="T29" fmla="*/ 2 h 7"/>
                <a:gd name="T30" fmla="*/ 6 w 9"/>
                <a:gd name="T31" fmla="*/ 2 h 7"/>
                <a:gd name="T32" fmla="*/ 6 w 9"/>
                <a:gd name="T33" fmla="*/ 2 h 7"/>
                <a:gd name="T34" fmla="*/ 5 w 9"/>
                <a:gd name="T35" fmla="*/ 2 h 7"/>
                <a:gd name="T36" fmla="*/ 5 w 9"/>
                <a:gd name="T37" fmla="*/ 3 h 7"/>
                <a:gd name="T38" fmla="*/ 5 w 9"/>
                <a:gd name="T39" fmla="*/ 3 h 7"/>
                <a:gd name="T40" fmla="*/ 5 w 9"/>
                <a:gd name="T41" fmla="*/ 4 h 7"/>
                <a:gd name="T42" fmla="*/ 7 w 9"/>
                <a:gd name="T43" fmla="*/ 4 h 7"/>
                <a:gd name="T44" fmla="*/ 7 w 9"/>
                <a:gd name="T45" fmla="*/ 4 h 7"/>
                <a:gd name="T46" fmla="*/ 8 w 9"/>
                <a:gd name="T47" fmla="*/ 4 h 7"/>
                <a:gd name="T48" fmla="*/ 8 w 9"/>
                <a:gd name="T49" fmla="*/ 4 h 7"/>
                <a:gd name="T50" fmla="*/ 8 w 9"/>
                <a:gd name="T51" fmla="*/ 3 h 7"/>
                <a:gd name="T52" fmla="*/ 8 w 9"/>
                <a:gd name="T53" fmla="*/ 3 h 7"/>
                <a:gd name="T54" fmla="*/ 8 w 9"/>
                <a:gd name="T55" fmla="*/ 3 h 7"/>
                <a:gd name="T56" fmla="*/ 8 w 9"/>
                <a:gd name="T57" fmla="*/ 2 h 7"/>
                <a:gd name="T58" fmla="*/ 8 w 9"/>
                <a:gd name="T59" fmla="*/ 2 h 7"/>
                <a:gd name="T60" fmla="*/ 7 w 9"/>
                <a:gd name="T61" fmla="*/ 2 h 7"/>
                <a:gd name="T62" fmla="*/ 7 w 9"/>
                <a:gd name="T63" fmla="*/ 1 h 7"/>
                <a:gd name="T64" fmla="*/ 7 w 9"/>
                <a:gd name="T65" fmla="*/ 1 h 7"/>
                <a:gd name="T66" fmla="*/ 9 w 9"/>
                <a:gd name="T67" fmla="*/ 1 h 7"/>
                <a:gd name="T68" fmla="*/ 8 w 9"/>
                <a:gd name="T69" fmla="*/ 7 h 7"/>
                <a:gd name="T70" fmla="*/ 7 w 9"/>
                <a:gd name="T71" fmla="*/ 7 h 7"/>
                <a:gd name="T72" fmla="*/ 7 w 9"/>
                <a:gd name="T73" fmla="*/ 6 h 7"/>
                <a:gd name="T74" fmla="*/ 7 w 9"/>
                <a:gd name="T75" fmla="*/ 6 h 7"/>
                <a:gd name="T76" fmla="*/ 7 w 9"/>
                <a:gd name="T77" fmla="*/ 6 h 7"/>
                <a:gd name="T78" fmla="*/ 7 w 9"/>
                <a:gd name="T79" fmla="*/ 6 h 7"/>
                <a:gd name="T80" fmla="*/ 1 w 9"/>
                <a:gd name="T81" fmla="*/ 4 h 7"/>
                <a:gd name="T82" fmla="*/ 1 w 9"/>
                <a:gd name="T83" fmla="*/ 4 h 7"/>
                <a:gd name="T84" fmla="*/ 1 w 9"/>
                <a:gd name="T85" fmla="*/ 4 h 7"/>
                <a:gd name="T86" fmla="*/ 0 w 9"/>
                <a:gd name="T87" fmla="*/ 5 h 7"/>
                <a:gd name="T88" fmla="*/ 0 w 9"/>
                <a:gd name="T89" fmla="*/ 5 h 7"/>
                <a:gd name="T90" fmla="*/ 0 w 9"/>
                <a:gd name="T91" fmla="*/ 5 h 7"/>
                <a:gd name="T92" fmla="*/ 1 w 9"/>
                <a:gd name="T93" fmla="*/ 0 h 7"/>
                <a:gd name="T94" fmla="*/ 3 w 9"/>
                <a:gd name="T9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7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9" name="Freeform 230"/>
            <p:cNvSpPr/>
            <p:nvPr/>
          </p:nvSpPr>
          <p:spPr bwMode="auto">
            <a:xfrm>
              <a:off x="7250906" y="1188243"/>
              <a:ext cx="33338" cy="28575"/>
            </a:xfrm>
            <a:custGeom>
              <a:avLst/>
              <a:gdLst>
                <a:gd name="T0" fmla="*/ 2 w 9"/>
                <a:gd name="T1" fmla="*/ 0 h 8"/>
                <a:gd name="T2" fmla="*/ 2 w 9"/>
                <a:gd name="T3" fmla="*/ 0 h 8"/>
                <a:gd name="T4" fmla="*/ 2 w 9"/>
                <a:gd name="T5" fmla="*/ 0 h 8"/>
                <a:gd name="T6" fmla="*/ 3 w 9"/>
                <a:gd name="T7" fmla="*/ 1 h 8"/>
                <a:gd name="T8" fmla="*/ 4 w 9"/>
                <a:gd name="T9" fmla="*/ 1 h 8"/>
                <a:gd name="T10" fmla="*/ 9 w 9"/>
                <a:gd name="T11" fmla="*/ 2 h 8"/>
                <a:gd name="T12" fmla="*/ 9 w 9"/>
                <a:gd name="T13" fmla="*/ 3 h 8"/>
                <a:gd name="T14" fmla="*/ 2 w 9"/>
                <a:gd name="T15" fmla="*/ 5 h 8"/>
                <a:gd name="T16" fmla="*/ 6 w 9"/>
                <a:gd name="T17" fmla="*/ 6 h 8"/>
                <a:gd name="T18" fmla="*/ 7 w 9"/>
                <a:gd name="T19" fmla="*/ 6 h 8"/>
                <a:gd name="T20" fmla="*/ 8 w 9"/>
                <a:gd name="T21" fmla="*/ 6 h 8"/>
                <a:gd name="T22" fmla="*/ 8 w 9"/>
                <a:gd name="T23" fmla="*/ 5 h 8"/>
                <a:gd name="T24" fmla="*/ 8 w 9"/>
                <a:gd name="T25" fmla="*/ 5 h 8"/>
                <a:gd name="T26" fmla="*/ 9 w 9"/>
                <a:gd name="T27" fmla="*/ 5 h 8"/>
                <a:gd name="T28" fmla="*/ 8 w 9"/>
                <a:gd name="T29" fmla="*/ 8 h 8"/>
                <a:gd name="T30" fmla="*/ 8 w 9"/>
                <a:gd name="T31" fmla="*/ 8 h 8"/>
                <a:gd name="T32" fmla="*/ 8 w 9"/>
                <a:gd name="T33" fmla="*/ 7 h 8"/>
                <a:gd name="T34" fmla="*/ 8 w 9"/>
                <a:gd name="T35" fmla="*/ 7 h 8"/>
                <a:gd name="T36" fmla="*/ 7 w 9"/>
                <a:gd name="T37" fmla="*/ 6 h 8"/>
                <a:gd name="T38" fmla="*/ 6 w 9"/>
                <a:gd name="T39" fmla="*/ 6 h 8"/>
                <a:gd name="T40" fmla="*/ 2 w 9"/>
                <a:gd name="T41" fmla="*/ 6 h 8"/>
                <a:gd name="T42" fmla="*/ 2 w 9"/>
                <a:gd name="T43" fmla="*/ 6 h 8"/>
                <a:gd name="T44" fmla="*/ 1 w 9"/>
                <a:gd name="T45" fmla="*/ 6 h 8"/>
                <a:gd name="T46" fmla="*/ 1 w 9"/>
                <a:gd name="T47" fmla="*/ 6 h 8"/>
                <a:gd name="T48" fmla="*/ 1 w 9"/>
                <a:gd name="T49" fmla="*/ 6 h 8"/>
                <a:gd name="T50" fmla="*/ 0 w 9"/>
                <a:gd name="T51" fmla="*/ 6 h 8"/>
                <a:gd name="T52" fmla="*/ 1 w 9"/>
                <a:gd name="T53" fmla="*/ 4 h 8"/>
                <a:gd name="T54" fmla="*/ 7 w 9"/>
                <a:gd name="T55" fmla="*/ 2 h 8"/>
                <a:gd name="T56" fmla="*/ 4 w 9"/>
                <a:gd name="T57" fmla="*/ 1 h 8"/>
                <a:gd name="T58" fmla="*/ 2 w 9"/>
                <a:gd name="T59" fmla="*/ 1 h 8"/>
                <a:gd name="T60" fmla="*/ 2 w 9"/>
                <a:gd name="T61" fmla="*/ 1 h 8"/>
                <a:gd name="T62" fmla="*/ 2 w 9"/>
                <a:gd name="T63" fmla="*/ 2 h 8"/>
                <a:gd name="T64" fmla="*/ 1 w 9"/>
                <a:gd name="T65" fmla="*/ 2 h 8"/>
                <a:gd name="T66" fmla="*/ 1 w 9"/>
                <a:gd name="T67" fmla="*/ 2 h 8"/>
                <a:gd name="T68" fmla="*/ 1 w 9"/>
                <a:gd name="T69" fmla="*/ 0 h 8"/>
                <a:gd name="T70" fmla="*/ 2 w 9"/>
                <a:gd name="T7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8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7" y="7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50" name="Freeform 231"/>
            <p:cNvSpPr/>
            <p:nvPr/>
          </p:nvSpPr>
          <p:spPr bwMode="auto">
            <a:xfrm>
              <a:off x="7257256" y="1164431"/>
              <a:ext cx="30163" cy="23813"/>
            </a:xfrm>
            <a:custGeom>
              <a:avLst/>
              <a:gdLst>
                <a:gd name="T0" fmla="*/ 8 w 8"/>
                <a:gd name="T1" fmla="*/ 3 h 6"/>
                <a:gd name="T2" fmla="*/ 8 w 8"/>
                <a:gd name="T3" fmla="*/ 4 h 6"/>
                <a:gd name="T4" fmla="*/ 7 w 8"/>
                <a:gd name="T5" fmla="*/ 5 h 6"/>
                <a:gd name="T6" fmla="*/ 5 w 8"/>
                <a:gd name="T7" fmla="*/ 6 h 6"/>
                <a:gd name="T8" fmla="*/ 4 w 8"/>
                <a:gd name="T9" fmla="*/ 6 h 6"/>
                <a:gd name="T10" fmla="*/ 2 w 8"/>
                <a:gd name="T11" fmla="*/ 5 h 6"/>
                <a:gd name="T12" fmla="*/ 1 w 8"/>
                <a:gd name="T13" fmla="*/ 4 h 6"/>
                <a:gd name="T14" fmla="*/ 0 w 8"/>
                <a:gd name="T15" fmla="*/ 3 h 6"/>
                <a:gd name="T16" fmla="*/ 0 w 8"/>
                <a:gd name="T17" fmla="*/ 2 h 6"/>
                <a:gd name="T18" fmla="*/ 0 w 8"/>
                <a:gd name="T19" fmla="*/ 1 h 6"/>
                <a:gd name="T20" fmla="*/ 0 w 8"/>
                <a:gd name="T21" fmla="*/ 1 h 6"/>
                <a:gd name="T22" fmla="*/ 0 w 8"/>
                <a:gd name="T23" fmla="*/ 0 h 6"/>
                <a:gd name="T24" fmla="*/ 0 w 8"/>
                <a:gd name="T25" fmla="*/ 0 h 6"/>
                <a:gd name="T26" fmla="*/ 3 w 8"/>
                <a:gd name="T27" fmla="*/ 0 h 6"/>
                <a:gd name="T28" fmla="*/ 3 w 8"/>
                <a:gd name="T29" fmla="*/ 1 h 6"/>
                <a:gd name="T30" fmla="*/ 1 w 8"/>
                <a:gd name="T31" fmla="*/ 1 h 6"/>
                <a:gd name="T32" fmla="*/ 0 w 8"/>
                <a:gd name="T33" fmla="*/ 2 h 6"/>
                <a:gd name="T34" fmla="*/ 1 w 8"/>
                <a:gd name="T35" fmla="*/ 3 h 6"/>
                <a:gd name="T36" fmla="*/ 4 w 8"/>
                <a:gd name="T37" fmla="*/ 4 h 6"/>
                <a:gd name="T38" fmla="*/ 5 w 8"/>
                <a:gd name="T39" fmla="*/ 4 h 6"/>
                <a:gd name="T40" fmla="*/ 6 w 8"/>
                <a:gd name="T41" fmla="*/ 4 h 6"/>
                <a:gd name="T42" fmla="*/ 7 w 8"/>
                <a:gd name="T43" fmla="*/ 3 h 6"/>
                <a:gd name="T44" fmla="*/ 7 w 8"/>
                <a:gd name="T45" fmla="*/ 3 h 6"/>
                <a:gd name="T46" fmla="*/ 7 w 8"/>
                <a:gd name="T47" fmla="*/ 2 h 6"/>
                <a:gd name="T48" fmla="*/ 6 w 8"/>
                <a:gd name="T49" fmla="*/ 1 h 6"/>
                <a:gd name="T50" fmla="*/ 6 w 8"/>
                <a:gd name="T51" fmla="*/ 0 h 6"/>
                <a:gd name="T52" fmla="*/ 7 w 8"/>
                <a:gd name="T53" fmla="*/ 1 h 6"/>
                <a:gd name="T54" fmla="*/ 8 w 8"/>
                <a:gd name="T55" fmla="*/ 2 h 6"/>
                <a:gd name="T56" fmla="*/ 8 w 8"/>
                <a:gd name="T57" fmla="*/ 2 h 6"/>
                <a:gd name="T58" fmla="*/ 8 w 8"/>
                <a:gd name="T5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" h="6">
                  <a:moveTo>
                    <a:pt x="8" y="3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4"/>
                    <a:pt x="2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51" name="Freeform 232"/>
            <p:cNvSpPr/>
            <p:nvPr/>
          </p:nvSpPr>
          <p:spPr bwMode="auto">
            <a:xfrm>
              <a:off x="7257256" y="1142206"/>
              <a:ext cx="34925" cy="22225"/>
            </a:xfrm>
            <a:custGeom>
              <a:avLst/>
              <a:gdLst>
                <a:gd name="T0" fmla="*/ 3 w 9"/>
                <a:gd name="T1" fmla="*/ 0 h 6"/>
                <a:gd name="T2" fmla="*/ 3 w 9"/>
                <a:gd name="T3" fmla="*/ 1 h 6"/>
                <a:gd name="T4" fmla="*/ 2 w 9"/>
                <a:gd name="T5" fmla="*/ 1 h 6"/>
                <a:gd name="T6" fmla="*/ 1 w 9"/>
                <a:gd name="T7" fmla="*/ 2 h 6"/>
                <a:gd name="T8" fmla="*/ 1 w 9"/>
                <a:gd name="T9" fmla="*/ 2 h 6"/>
                <a:gd name="T10" fmla="*/ 1 w 9"/>
                <a:gd name="T11" fmla="*/ 2 h 6"/>
                <a:gd name="T12" fmla="*/ 1 w 9"/>
                <a:gd name="T13" fmla="*/ 3 h 6"/>
                <a:gd name="T14" fmla="*/ 4 w 9"/>
                <a:gd name="T15" fmla="*/ 3 h 6"/>
                <a:gd name="T16" fmla="*/ 4 w 9"/>
                <a:gd name="T17" fmla="*/ 3 h 6"/>
                <a:gd name="T18" fmla="*/ 4 w 9"/>
                <a:gd name="T19" fmla="*/ 2 h 6"/>
                <a:gd name="T20" fmla="*/ 4 w 9"/>
                <a:gd name="T21" fmla="*/ 2 h 6"/>
                <a:gd name="T22" fmla="*/ 3 w 9"/>
                <a:gd name="T23" fmla="*/ 2 h 6"/>
                <a:gd name="T24" fmla="*/ 3 w 9"/>
                <a:gd name="T25" fmla="*/ 2 h 6"/>
                <a:gd name="T26" fmla="*/ 3 w 9"/>
                <a:gd name="T27" fmla="*/ 1 h 6"/>
                <a:gd name="T28" fmla="*/ 6 w 9"/>
                <a:gd name="T29" fmla="*/ 2 h 6"/>
                <a:gd name="T30" fmla="*/ 6 w 9"/>
                <a:gd name="T31" fmla="*/ 2 h 6"/>
                <a:gd name="T32" fmla="*/ 5 w 9"/>
                <a:gd name="T33" fmla="*/ 2 h 6"/>
                <a:gd name="T34" fmla="*/ 5 w 9"/>
                <a:gd name="T35" fmla="*/ 2 h 6"/>
                <a:gd name="T36" fmla="*/ 5 w 9"/>
                <a:gd name="T37" fmla="*/ 2 h 6"/>
                <a:gd name="T38" fmla="*/ 5 w 9"/>
                <a:gd name="T39" fmla="*/ 3 h 6"/>
                <a:gd name="T40" fmla="*/ 4 w 9"/>
                <a:gd name="T41" fmla="*/ 3 h 6"/>
                <a:gd name="T42" fmla="*/ 7 w 9"/>
                <a:gd name="T43" fmla="*/ 4 h 6"/>
                <a:gd name="T44" fmla="*/ 7 w 9"/>
                <a:gd name="T45" fmla="*/ 4 h 6"/>
                <a:gd name="T46" fmla="*/ 8 w 9"/>
                <a:gd name="T47" fmla="*/ 3 h 6"/>
                <a:gd name="T48" fmla="*/ 8 w 9"/>
                <a:gd name="T49" fmla="*/ 3 h 6"/>
                <a:gd name="T50" fmla="*/ 8 w 9"/>
                <a:gd name="T51" fmla="*/ 3 h 6"/>
                <a:gd name="T52" fmla="*/ 8 w 9"/>
                <a:gd name="T53" fmla="*/ 2 h 6"/>
                <a:gd name="T54" fmla="*/ 8 w 9"/>
                <a:gd name="T55" fmla="*/ 2 h 6"/>
                <a:gd name="T56" fmla="*/ 8 w 9"/>
                <a:gd name="T57" fmla="*/ 2 h 6"/>
                <a:gd name="T58" fmla="*/ 8 w 9"/>
                <a:gd name="T59" fmla="*/ 1 h 6"/>
                <a:gd name="T60" fmla="*/ 7 w 9"/>
                <a:gd name="T61" fmla="*/ 1 h 6"/>
                <a:gd name="T62" fmla="*/ 6 w 9"/>
                <a:gd name="T63" fmla="*/ 1 h 6"/>
                <a:gd name="T64" fmla="*/ 6 w 9"/>
                <a:gd name="T65" fmla="*/ 0 h 6"/>
                <a:gd name="T66" fmla="*/ 9 w 9"/>
                <a:gd name="T67" fmla="*/ 1 h 6"/>
                <a:gd name="T68" fmla="*/ 8 w 9"/>
                <a:gd name="T69" fmla="*/ 6 h 6"/>
                <a:gd name="T70" fmla="*/ 8 w 9"/>
                <a:gd name="T71" fmla="*/ 6 h 6"/>
                <a:gd name="T72" fmla="*/ 8 w 9"/>
                <a:gd name="T73" fmla="*/ 6 h 6"/>
                <a:gd name="T74" fmla="*/ 8 w 9"/>
                <a:gd name="T75" fmla="*/ 5 h 6"/>
                <a:gd name="T76" fmla="*/ 8 w 9"/>
                <a:gd name="T77" fmla="*/ 5 h 6"/>
                <a:gd name="T78" fmla="*/ 7 w 9"/>
                <a:gd name="T79" fmla="*/ 5 h 6"/>
                <a:gd name="T80" fmla="*/ 1 w 9"/>
                <a:gd name="T81" fmla="*/ 5 h 6"/>
                <a:gd name="T82" fmla="*/ 1 w 9"/>
                <a:gd name="T83" fmla="*/ 5 h 6"/>
                <a:gd name="T84" fmla="*/ 1 w 9"/>
                <a:gd name="T85" fmla="*/ 5 h 6"/>
                <a:gd name="T86" fmla="*/ 1 w 9"/>
                <a:gd name="T87" fmla="*/ 5 h 6"/>
                <a:gd name="T88" fmla="*/ 1 w 9"/>
                <a:gd name="T89" fmla="*/ 5 h 6"/>
                <a:gd name="T90" fmla="*/ 0 w 9"/>
                <a:gd name="T91" fmla="*/ 5 h 6"/>
                <a:gd name="T92" fmla="*/ 0 w 9"/>
                <a:gd name="T93" fmla="*/ 0 h 6"/>
                <a:gd name="T94" fmla="*/ 3 w 9"/>
                <a:gd name="T9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6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52" name="Freeform 233"/>
            <p:cNvSpPr/>
            <p:nvPr/>
          </p:nvSpPr>
          <p:spPr bwMode="auto">
            <a:xfrm>
              <a:off x="7257256" y="1123156"/>
              <a:ext cx="34925" cy="19050"/>
            </a:xfrm>
            <a:custGeom>
              <a:avLst/>
              <a:gdLst>
                <a:gd name="T0" fmla="*/ 9 w 9"/>
                <a:gd name="T1" fmla="*/ 2 h 5"/>
                <a:gd name="T2" fmla="*/ 9 w 9"/>
                <a:gd name="T3" fmla="*/ 3 h 5"/>
                <a:gd name="T4" fmla="*/ 8 w 9"/>
                <a:gd name="T5" fmla="*/ 4 h 5"/>
                <a:gd name="T6" fmla="*/ 9 w 9"/>
                <a:gd name="T7" fmla="*/ 4 h 5"/>
                <a:gd name="T8" fmla="*/ 9 w 9"/>
                <a:gd name="T9" fmla="*/ 5 h 5"/>
                <a:gd name="T10" fmla="*/ 6 w 9"/>
                <a:gd name="T11" fmla="*/ 5 h 5"/>
                <a:gd name="T12" fmla="*/ 6 w 9"/>
                <a:gd name="T13" fmla="*/ 4 h 5"/>
                <a:gd name="T14" fmla="*/ 7 w 9"/>
                <a:gd name="T15" fmla="*/ 4 h 5"/>
                <a:gd name="T16" fmla="*/ 7 w 9"/>
                <a:gd name="T17" fmla="*/ 4 h 5"/>
                <a:gd name="T18" fmla="*/ 8 w 9"/>
                <a:gd name="T19" fmla="*/ 3 h 5"/>
                <a:gd name="T20" fmla="*/ 8 w 9"/>
                <a:gd name="T21" fmla="*/ 2 h 5"/>
                <a:gd name="T22" fmla="*/ 8 w 9"/>
                <a:gd name="T23" fmla="*/ 1 h 5"/>
                <a:gd name="T24" fmla="*/ 7 w 9"/>
                <a:gd name="T25" fmla="*/ 1 h 5"/>
                <a:gd name="T26" fmla="*/ 6 w 9"/>
                <a:gd name="T27" fmla="*/ 1 h 5"/>
                <a:gd name="T28" fmla="*/ 6 w 9"/>
                <a:gd name="T29" fmla="*/ 2 h 5"/>
                <a:gd name="T30" fmla="*/ 5 w 9"/>
                <a:gd name="T31" fmla="*/ 3 h 5"/>
                <a:gd name="T32" fmla="*/ 5 w 9"/>
                <a:gd name="T33" fmla="*/ 3 h 5"/>
                <a:gd name="T34" fmla="*/ 4 w 9"/>
                <a:gd name="T35" fmla="*/ 4 h 5"/>
                <a:gd name="T36" fmla="*/ 3 w 9"/>
                <a:gd name="T37" fmla="*/ 4 h 5"/>
                <a:gd name="T38" fmla="*/ 2 w 9"/>
                <a:gd name="T39" fmla="*/ 4 h 5"/>
                <a:gd name="T40" fmla="*/ 1 w 9"/>
                <a:gd name="T41" fmla="*/ 4 h 5"/>
                <a:gd name="T42" fmla="*/ 1 w 9"/>
                <a:gd name="T43" fmla="*/ 3 h 5"/>
                <a:gd name="T44" fmla="*/ 0 w 9"/>
                <a:gd name="T45" fmla="*/ 2 h 5"/>
                <a:gd name="T46" fmla="*/ 1 w 9"/>
                <a:gd name="T47" fmla="*/ 1 h 5"/>
                <a:gd name="T48" fmla="*/ 1 w 9"/>
                <a:gd name="T49" fmla="*/ 1 h 5"/>
                <a:gd name="T50" fmla="*/ 1 w 9"/>
                <a:gd name="T51" fmla="*/ 0 h 5"/>
                <a:gd name="T52" fmla="*/ 1 w 9"/>
                <a:gd name="T53" fmla="*/ 0 h 5"/>
                <a:gd name="T54" fmla="*/ 3 w 9"/>
                <a:gd name="T55" fmla="*/ 0 h 5"/>
                <a:gd name="T56" fmla="*/ 3 w 9"/>
                <a:gd name="T57" fmla="*/ 0 h 5"/>
                <a:gd name="T58" fmla="*/ 2 w 9"/>
                <a:gd name="T59" fmla="*/ 1 h 5"/>
                <a:gd name="T60" fmla="*/ 2 w 9"/>
                <a:gd name="T61" fmla="*/ 1 h 5"/>
                <a:gd name="T62" fmla="*/ 1 w 9"/>
                <a:gd name="T63" fmla="*/ 1 h 5"/>
                <a:gd name="T64" fmla="*/ 1 w 9"/>
                <a:gd name="T65" fmla="*/ 2 h 5"/>
                <a:gd name="T66" fmla="*/ 1 w 9"/>
                <a:gd name="T67" fmla="*/ 3 h 5"/>
                <a:gd name="T68" fmla="*/ 2 w 9"/>
                <a:gd name="T69" fmla="*/ 3 h 5"/>
                <a:gd name="T70" fmla="*/ 3 w 9"/>
                <a:gd name="T71" fmla="*/ 3 h 5"/>
                <a:gd name="T72" fmla="*/ 3 w 9"/>
                <a:gd name="T73" fmla="*/ 2 h 5"/>
                <a:gd name="T74" fmla="*/ 4 w 9"/>
                <a:gd name="T75" fmla="*/ 1 h 5"/>
                <a:gd name="T76" fmla="*/ 4 w 9"/>
                <a:gd name="T77" fmla="*/ 1 h 5"/>
                <a:gd name="T78" fmla="*/ 5 w 9"/>
                <a:gd name="T79" fmla="*/ 0 h 5"/>
                <a:gd name="T80" fmla="*/ 6 w 9"/>
                <a:gd name="T81" fmla="*/ 0 h 5"/>
                <a:gd name="T82" fmla="*/ 7 w 9"/>
                <a:gd name="T83" fmla="*/ 0 h 5"/>
                <a:gd name="T84" fmla="*/ 8 w 9"/>
                <a:gd name="T85" fmla="*/ 0 h 5"/>
                <a:gd name="T86" fmla="*/ 9 w 9"/>
                <a:gd name="T87" fmla="*/ 1 h 5"/>
                <a:gd name="T88" fmla="*/ 9 w 9"/>
                <a:gd name="T8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" h="5">
                  <a:moveTo>
                    <a:pt x="9" y="2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矩形 3"/>
          <p:cNvSpPr/>
          <p:nvPr>
            <p:custDataLst>
              <p:tags r:id="rId1"/>
            </p:custDataLst>
          </p:nvPr>
        </p:nvSpPr>
        <p:spPr>
          <a:xfrm>
            <a:off x="0" y="258"/>
            <a:ext cx="8849595" cy="601188"/>
          </a:xfrm>
          <a:custGeom>
            <a:avLst/>
            <a:gdLst>
              <a:gd name="connsiteX0" fmla="*/ 0 w 8851900"/>
              <a:gd name="connsiteY0" fmla="*/ 0 h 741065"/>
              <a:gd name="connsiteX1" fmla="*/ 8851900 w 8851900"/>
              <a:gd name="connsiteY1" fmla="*/ 0 h 741065"/>
              <a:gd name="connsiteX2" fmla="*/ 8851900 w 8851900"/>
              <a:gd name="connsiteY2" fmla="*/ 741065 h 741065"/>
              <a:gd name="connsiteX3" fmla="*/ 0 w 8851900"/>
              <a:gd name="connsiteY3" fmla="*/ 741065 h 741065"/>
              <a:gd name="connsiteX4" fmla="*/ 0 w 8851900"/>
              <a:gd name="connsiteY4" fmla="*/ 0 h 741065"/>
              <a:gd name="connsiteX0-1" fmla="*/ 0 w 8851900"/>
              <a:gd name="connsiteY0-2" fmla="*/ 0 h 741065"/>
              <a:gd name="connsiteX1-3" fmla="*/ 8851900 w 8851900"/>
              <a:gd name="connsiteY1-4" fmla="*/ 0 h 741065"/>
              <a:gd name="connsiteX2-5" fmla="*/ 8191500 w 8851900"/>
              <a:gd name="connsiteY2-6" fmla="*/ 741065 h 741065"/>
              <a:gd name="connsiteX3-7" fmla="*/ 0 w 8851900"/>
              <a:gd name="connsiteY3-8" fmla="*/ 741065 h 741065"/>
              <a:gd name="connsiteX4-9" fmla="*/ 0 w 8851900"/>
              <a:gd name="connsiteY4-10" fmla="*/ 0 h 7410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851900" h="741065">
                <a:moveTo>
                  <a:pt x="0" y="0"/>
                </a:moveTo>
                <a:lnTo>
                  <a:pt x="8851900" y="0"/>
                </a:lnTo>
                <a:lnTo>
                  <a:pt x="8191500" y="741065"/>
                </a:lnTo>
                <a:lnTo>
                  <a:pt x="0" y="741065"/>
                </a:lnTo>
                <a:lnTo>
                  <a:pt x="0" y="0"/>
                </a:lnTo>
                <a:close/>
              </a:path>
            </a:pathLst>
          </a:custGeom>
          <a:solidFill>
            <a:srgbClr val="25A3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四、受试者保护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8720" y="1176655"/>
            <a:ext cx="9799955" cy="41471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algn="l">
              <a:buClrTx/>
              <a:buSzTx/>
              <a:buFont typeface="Wingdings" panose="05000000000000000000" charset="0"/>
              <a:buNone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阐述研究相关风险和可能的获益。（风险指药物、检查或研究程序可能存在的风险，阐明风险处理预案。获益指受试者的治疗获益。）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>
              <a:buNone/>
            </a:pPr>
            <a:endParaRPr lang="zh-CN" altLang="en-US" sz="2800">
              <a:solidFill>
                <a:srgbClr val="FF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6"/>
          <p:cNvGrpSpPr/>
          <p:nvPr/>
        </p:nvGrpSpPr>
        <p:grpSpPr>
          <a:xfrm>
            <a:off x="9660913" y="6387329"/>
            <a:ext cx="2009252" cy="411373"/>
            <a:chOff x="6334918" y="613568"/>
            <a:chExt cx="5002213" cy="1023938"/>
          </a:xfrm>
        </p:grpSpPr>
        <p:sp>
          <p:nvSpPr>
            <p:cNvPr id="1048826" name="Freeform 6"/>
            <p:cNvSpPr>
              <a:spLocks noEditPoints="1"/>
            </p:cNvSpPr>
            <p:nvPr/>
          </p:nvSpPr>
          <p:spPr bwMode="auto">
            <a:xfrm>
              <a:off x="9057481" y="1288256"/>
              <a:ext cx="198438" cy="206375"/>
            </a:xfrm>
            <a:custGeom>
              <a:avLst/>
              <a:gdLst>
                <a:gd name="T0" fmla="*/ 0 w 53"/>
                <a:gd name="T1" fmla="*/ 55 h 55"/>
                <a:gd name="T2" fmla="*/ 0 w 53"/>
                <a:gd name="T3" fmla="*/ 1 h 55"/>
                <a:gd name="T4" fmla="*/ 17 w 53"/>
                <a:gd name="T5" fmla="*/ 1 h 55"/>
                <a:gd name="T6" fmla="*/ 17 w 53"/>
                <a:gd name="T7" fmla="*/ 7 h 55"/>
                <a:gd name="T8" fmla="*/ 13 w 53"/>
                <a:gd name="T9" fmla="*/ 23 h 55"/>
                <a:gd name="T10" fmla="*/ 17 w 53"/>
                <a:gd name="T11" fmla="*/ 35 h 55"/>
                <a:gd name="T12" fmla="*/ 7 w 53"/>
                <a:gd name="T13" fmla="*/ 47 h 55"/>
                <a:gd name="T14" fmla="*/ 7 w 53"/>
                <a:gd name="T15" fmla="*/ 41 h 55"/>
                <a:gd name="T16" fmla="*/ 12 w 53"/>
                <a:gd name="T17" fmla="*/ 34 h 55"/>
                <a:gd name="T18" fmla="*/ 7 w 53"/>
                <a:gd name="T19" fmla="*/ 23 h 55"/>
                <a:gd name="T20" fmla="*/ 11 w 53"/>
                <a:gd name="T21" fmla="*/ 7 h 55"/>
                <a:gd name="T22" fmla="*/ 6 w 53"/>
                <a:gd name="T23" fmla="*/ 7 h 55"/>
                <a:gd name="T24" fmla="*/ 6 w 53"/>
                <a:gd name="T25" fmla="*/ 55 h 55"/>
                <a:gd name="T26" fmla="*/ 0 w 53"/>
                <a:gd name="T27" fmla="*/ 55 h 55"/>
                <a:gd name="T28" fmla="*/ 43 w 53"/>
                <a:gd name="T29" fmla="*/ 55 h 55"/>
                <a:gd name="T30" fmla="*/ 37 w 53"/>
                <a:gd name="T31" fmla="*/ 47 h 55"/>
                <a:gd name="T32" fmla="*/ 37 w 53"/>
                <a:gd name="T33" fmla="*/ 32 h 55"/>
                <a:gd name="T34" fmla="*/ 32 w 53"/>
                <a:gd name="T35" fmla="*/ 32 h 55"/>
                <a:gd name="T36" fmla="*/ 17 w 53"/>
                <a:gd name="T37" fmla="*/ 55 h 55"/>
                <a:gd name="T38" fmla="*/ 17 w 53"/>
                <a:gd name="T39" fmla="*/ 49 h 55"/>
                <a:gd name="T40" fmla="*/ 26 w 53"/>
                <a:gd name="T41" fmla="*/ 32 h 55"/>
                <a:gd name="T42" fmla="*/ 19 w 53"/>
                <a:gd name="T43" fmla="*/ 32 h 55"/>
                <a:gd name="T44" fmla="*/ 19 w 53"/>
                <a:gd name="T45" fmla="*/ 28 h 55"/>
                <a:gd name="T46" fmla="*/ 52 w 53"/>
                <a:gd name="T47" fmla="*/ 28 h 55"/>
                <a:gd name="T48" fmla="*/ 52 w 53"/>
                <a:gd name="T49" fmla="*/ 32 h 55"/>
                <a:gd name="T50" fmla="*/ 43 w 53"/>
                <a:gd name="T51" fmla="*/ 32 h 55"/>
                <a:gd name="T52" fmla="*/ 43 w 53"/>
                <a:gd name="T53" fmla="*/ 47 h 55"/>
                <a:gd name="T54" fmla="*/ 45 w 53"/>
                <a:gd name="T55" fmla="*/ 50 h 55"/>
                <a:gd name="T56" fmla="*/ 46 w 53"/>
                <a:gd name="T57" fmla="*/ 50 h 55"/>
                <a:gd name="T58" fmla="*/ 48 w 53"/>
                <a:gd name="T59" fmla="*/ 47 h 55"/>
                <a:gd name="T60" fmla="*/ 48 w 53"/>
                <a:gd name="T61" fmla="*/ 45 h 55"/>
                <a:gd name="T62" fmla="*/ 53 w 53"/>
                <a:gd name="T63" fmla="*/ 45 h 55"/>
                <a:gd name="T64" fmla="*/ 53 w 53"/>
                <a:gd name="T65" fmla="*/ 48 h 55"/>
                <a:gd name="T66" fmla="*/ 47 w 53"/>
                <a:gd name="T67" fmla="*/ 55 h 55"/>
                <a:gd name="T68" fmla="*/ 43 w 53"/>
                <a:gd name="T69" fmla="*/ 55 h 55"/>
                <a:gd name="T70" fmla="*/ 19 w 53"/>
                <a:gd name="T71" fmla="*/ 14 h 55"/>
                <a:gd name="T72" fmla="*/ 19 w 53"/>
                <a:gd name="T73" fmla="*/ 5 h 55"/>
                <a:gd name="T74" fmla="*/ 31 w 53"/>
                <a:gd name="T75" fmla="*/ 5 h 55"/>
                <a:gd name="T76" fmla="*/ 31 w 53"/>
                <a:gd name="T77" fmla="*/ 0 h 55"/>
                <a:gd name="T78" fmla="*/ 39 w 53"/>
                <a:gd name="T79" fmla="*/ 0 h 55"/>
                <a:gd name="T80" fmla="*/ 39 w 53"/>
                <a:gd name="T81" fmla="*/ 5 h 55"/>
                <a:gd name="T82" fmla="*/ 52 w 53"/>
                <a:gd name="T83" fmla="*/ 5 h 55"/>
                <a:gd name="T84" fmla="*/ 52 w 53"/>
                <a:gd name="T85" fmla="*/ 14 h 55"/>
                <a:gd name="T86" fmla="*/ 45 w 53"/>
                <a:gd name="T87" fmla="*/ 14 h 55"/>
                <a:gd name="T88" fmla="*/ 45 w 53"/>
                <a:gd name="T89" fmla="*/ 9 h 55"/>
                <a:gd name="T90" fmla="*/ 25 w 53"/>
                <a:gd name="T91" fmla="*/ 9 h 55"/>
                <a:gd name="T92" fmla="*/ 25 w 53"/>
                <a:gd name="T93" fmla="*/ 14 h 55"/>
                <a:gd name="T94" fmla="*/ 19 w 53"/>
                <a:gd name="T95" fmla="*/ 14 h 55"/>
                <a:gd name="T96" fmla="*/ 22 w 53"/>
                <a:gd name="T97" fmla="*/ 17 h 55"/>
                <a:gd name="T98" fmla="*/ 49 w 53"/>
                <a:gd name="T99" fmla="*/ 17 h 55"/>
                <a:gd name="T100" fmla="*/ 49 w 53"/>
                <a:gd name="T101" fmla="*/ 22 h 55"/>
                <a:gd name="T102" fmla="*/ 22 w 53"/>
                <a:gd name="T103" fmla="*/ 22 h 55"/>
                <a:gd name="T104" fmla="*/ 22 w 53"/>
                <a:gd name="T105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" h="55">
                  <a:moveTo>
                    <a:pt x="0" y="55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3"/>
                    <a:pt x="15" y="18"/>
                    <a:pt x="13" y="23"/>
                  </a:cubicBezTo>
                  <a:cubicBezTo>
                    <a:pt x="16" y="26"/>
                    <a:pt x="17" y="30"/>
                    <a:pt x="17" y="35"/>
                  </a:cubicBezTo>
                  <a:cubicBezTo>
                    <a:pt x="17" y="43"/>
                    <a:pt x="14" y="47"/>
                    <a:pt x="7" y="47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10" y="41"/>
                    <a:pt x="12" y="39"/>
                    <a:pt x="12" y="34"/>
                  </a:cubicBezTo>
                  <a:cubicBezTo>
                    <a:pt x="12" y="30"/>
                    <a:pt x="10" y="26"/>
                    <a:pt x="7" y="23"/>
                  </a:cubicBezTo>
                  <a:cubicBezTo>
                    <a:pt x="10" y="18"/>
                    <a:pt x="11" y="13"/>
                    <a:pt x="11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55"/>
                    <a:pt x="6" y="55"/>
                    <a:pt x="6" y="55"/>
                  </a:cubicBezTo>
                  <a:lnTo>
                    <a:pt x="0" y="55"/>
                  </a:lnTo>
                  <a:close/>
                  <a:moveTo>
                    <a:pt x="43" y="55"/>
                  </a:moveTo>
                  <a:cubicBezTo>
                    <a:pt x="39" y="55"/>
                    <a:pt x="36" y="52"/>
                    <a:pt x="37" y="4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50"/>
                    <a:pt x="27" y="53"/>
                    <a:pt x="17" y="55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24" y="46"/>
                    <a:pt x="26" y="44"/>
                    <a:pt x="26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9"/>
                    <a:pt x="44" y="50"/>
                    <a:pt x="45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8" y="50"/>
                    <a:pt x="48" y="49"/>
                    <a:pt x="48" y="47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52"/>
                    <a:pt x="51" y="55"/>
                    <a:pt x="47" y="55"/>
                  </a:cubicBezTo>
                  <a:lnTo>
                    <a:pt x="43" y="55"/>
                  </a:lnTo>
                  <a:close/>
                  <a:moveTo>
                    <a:pt x="19" y="14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4"/>
                    <a:pt x="25" y="14"/>
                    <a:pt x="25" y="14"/>
                  </a:cubicBezTo>
                  <a:lnTo>
                    <a:pt x="19" y="14"/>
                  </a:lnTo>
                  <a:close/>
                  <a:moveTo>
                    <a:pt x="22" y="17"/>
                  </a:moveTo>
                  <a:cubicBezTo>
                    <a:pt x="49" y="17"/>
                    <a:pt x="49" y="17"/>
                    <a:pt x="49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22" y="22"/>
                    <a:pt x="22" y="22"/>
                    <a:pt x="22" y="22"/>
                  </a:cubicBezTo>
                  <a:lnTo>
                    <a:pt x="22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27" name="Freeform 7"/>
            <p:cNvSpPr/>
            <p:nvPr/>
          </p:nvSpPr>
          <p:spPr bwMode="auto">
            <a:xfrm>
              <a:off x="8795543" y="1293018"/>
              <a:ext cx="206375" cy="201613"/>
            </a:xfrm>
            <a:custGeom>
              <a:avLst/>
              <a:gdLst>
                <a:gd name="T0" fmla="*/ 10 w 55"/>
                <a:gd name="T1" fmla="*/ 54 h 54"/>
                <a:gd name="T2" fmla="*/ 8 w 55"/>
                <a:gd name="T3" fmla="*/ 53 h 54"/>
                <a:gd name="T4" fmla="*/ 0 w 55"/>
                <a:gd name="T5" fmla="*/ 41 h 54"/>
                <a:gd name="T6" fmla="*/ 0 w 55"/>
                <a:gd name="T7" fmla="*/ 0 h 54"/>
                <a:gd name="T8" fmla="*/ 54 w 55"/>
                <a:gd name="T9" fmla="*/ 0 h 54"/>
                <a:gd name="T10" fmla="*/ 54 w 55"/>
                <a:gd name="T11" fmla="*/ 5 h 54"/>
                <a:gd name="T12" fmla="*/ 8 w 55"/>
                <a:gd name="T13" fmla="*/ 5 h 54"/>
                <a:gd name="T14" fmla="*/ 8 w 55"/>
                <a:gd name="T15" fmla="*/ 41 h 54"/>
                <a:gd name="T16" fmla="*/ 9 w 55"/>
                <a:gd name="T17" fmla="*/ 45 h 54"/>
                <a:gd name="T18" fmla="*/ 15 w 55"/>
                <a:gd name="T19" fmla="*/ 48 h 54"/>
                <a:gd name="T20" fmla="*/ 55 w 55"/>
                <a:gd name="T21" fmla="*/ 48 h 54"/>
                <a:gd name="T22" fmla="*/ 55 w 55"/>
                <a:gd name="T23" fmla="*/ 54 h 54"/>
                <a:gd name="T24" fmla="*/ 10 w 55"/>
                <a:gd name="T2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4">
                  <a:moveTo>
                    <a:pt x="10" y="54"/>
                  </a:moveTo>
                  <a:cubicBezTo>
                    <a:pt x="10" y="54"/>
                    <a:pt x="9" y="54"/>
                    <a:pt x="8" y="53"/>
                  </a:cubicBezTo>
                  <a:cubicBezTo>
                    <a:pt x="3" y="51"/>
                    <a:pt x="0" y="47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3"/>
                    <a:pt x="8" y="44"/>
                    <a:pt x="9" y="45"/>
                  </a:cubicBezTo>
                  <a:cubicBezTo>
                    <a:pt x="10" y="48"/>
                    <a:pt x="13" y="48"/>
                    <a:pt x="15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54"/>
                    <a:pt x="55" y="54"/>
                    <a:pt x="55" y="54"/>
                  </a:cubicBezTo>
                  <a:lnTo>
                    <a:pt x="10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28" name="Freeform 8"/>
            <p:cNvSpPr/>
            <p:nvPr/>
          </p:nvSpPr>
          <p:spPr bwMode="auto">
            <a:xfrm>
              <a:off x="8836818" y="1318418"/>
              <a:ext cx="157163" cy="146050"/>
            </a:xfrm>
            <a:custGeom>
              <a:avLst/>
              <a:gdLst>
                <a:gd name="T0" fmla="*/ 25 w 42"/>
                <a:gd name="T1" fmla="*/ 18 h 39"/>
                <a:gd name="T2" fmla="*/ 42 w 42"/>
                <a:gd name="T3" fmla="*/ 18 h 39"/>
                <a:gd name="T4" fmla="*/ 42 w 42"/>
                <a:gd name="T5" fmla="*/ 23 h 39"/>
                <a:gd name="T6" fmla="*/ 26 w 42"/>
                <a:gd name="T7" fmla="*/ 23 h 39"/>
                <a:gd name="T8" fmla="*/ 42 w 42"/>
                <a:gd name="T9" fmla="*/ 32 h 39"/>
                <a:gd name="T10" fmla="*/ 42 w 42"/>
                <a:gd name="T11" fmla="*/ 39 h 39"/>
                <a:gd name="T12" fmla="*/ 21 w 42"/>
                <a:gd name="T13" fmla="*/ 28 h 39"/>
                <a:gd name="T14" fmla="*/ 0 w 42"/>
                <a:gd name="T15" fmla="*/ 38 h 39"/>
                <a:gd name="T16" fmla="*/ 0 w 42"/>
                <a:gd name="T17" fmla="*/ 32 h 39"/>
                <a:gd name="T18" fmla="*/ 17 w 42"/>
                <a:gd name="T19" fmla="*/ 23 h 39"/>
                <a:gd name="T20" fmla="*/ 0 w 42"/>
                <a:gd name="T21" fmla="*/ 23 h 39"/>
                <a:gd name="T22" fmla="*/ 0 w 42"/>
                <a:gd name="T23" fmla="*/ 18 h 39"/>
                <a:gd name="T24" fmla="*/ 18 w 42"/>
                <a:gd name="T25" fmla="*/ 18 h 39"/>
                <a:gd name="T26" fmla="*/ 18 w 42"/>
                <a:gd name="T27" fmla="*/ 16 h 39"/>
                <a:gd name="T28" fmla="*/ 18 w 42"/>
                <a:gd name="T29" fmla="*/ 10 h 39"/>
                <a:gd name="T30" fmla="*/ 10 w 42"/>
                <a:gd name="T31" fmla="*/ 10 h 39"/>
                <a:gd name="T32" fmla="*/ 0 w 42"/>
                <a:gd name="T33" fmla="*/ 15 h 39"/>
                <a:gd name="T34" fmla="*/ 0 w 42"/>
                <a:gd name="T35" fmla="*/ 9 h 39"/>
                <a:gd name="T36" fmla="*/ 8 w 42"/>
                <a:gd name="T37" fmla="*/ 0 h 39"/>
                <a:gd name="T38" fmla="*/ 14 w 42"/>
                <a:gd name="T39" fmla="*/ 0 h 39"/>
                <a:gd name="T40" fmla="*/ 13 w 42"/>
                <a:gd name="T41" fmla="*/ 5 h 39"/>
                <a:gd name="T42" fmla="*/ 39 w 42"/>
                <a:gd name="T43" fmla="*/ 5 h 39"/>
                <a:gd name="T44" fmla="*/ 39 w 42"/>
                <a:gd name="T45" fmla="*/ 10 h 39"/>
                <a:gd name="T46" fmla="*/ 25 w 42"/>
                <a:gd name="T47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" h="39">
                  <a:moveTo>
                    <a:pt x="25" y="18"/>
                  </a:moveTo>
                  <a:cubicBezTo>
                    <a:pt x="42" y="18"/>
                    <a:pt x="42" y="18"/>
                    <a:pt x="42" y="18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8" y="27"/>
                    <a:pt x="36" y="32"/>
                    <a:pt x="42" y="32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34" y="38"/>
                    <a:pt x="25" y="33"/>
                    <a:pt x="21" y="28"/>
                  </a:cubicBezTo>
                  <a:cubicBezTo>
                    <a:pt x="19" y="33"/>
                    <a:pt x="11" y="38"/>
                    <a:pt x="0" y="3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9" y="32"/>
                    <a:pt x="15" y="28"/>
                    <a:pt x="17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8" y="12"/>
                    <a:pt x="5" y="14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7"/>
                    <a:pt x="7" y="6"/>
                    <a:pt x="8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3"/>
                    <a:pt x="14" y="4"/>
                    <a:pt x="13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25" y="10"/>
                    <a:pt x="25" y="10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29" name="Freeform 9"/>
            <p:cNvSpPr/>
            <p:nvPr/>
          </p:nvSpPr>
          <p:spPr bwMode="auto">
            <a:xfrm>
              <a:off x="7752556" y="1405731"/>
              <a:ext cx="55563" cy="96838"/>
            </a:xfrm>
            <a:custGeom>
              <a:avLst/>
              <a:gdLst>
                <a:gd name="T0" fmla="*/ 0 w 15"/>
                <a:gd name="T1" fmla="*/ 26 h 26"/>
                <a:gd name="T2" fmla="*/ 8 w 15"/>
                <a:gd name="T3" fmla="*/ 0 h 26"/>
                <a:gd name="T4" fmla="*/ 15 w 15"/>
                <a:gd name="T5" fmla="*/ 0 h 26"/>
                <a:gd name="T6" fmla="*/ 9 w 15"/>
                <a:gd name="T7" fmla="*/ 26 h 26"/>
                <a:gd name="T8" fmla="*/ 0 w 1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0" y="26"/>
                  </a:moveTo>
                  <a:cubicBezTo>
                    <a:pt x="4" y="18"/>
                    <a:pt x="7" y="9"/>
                    <a:pt x="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0"/>
                    <a:pt x="12" y="19"/>
                    <a:pt x="9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0" name="Freeform 10"/>
            <p:cNvSpPr/>
            <p:nvPr/>
          </p:nvSpPr>
          <p:spPr bwMode="auto">
            <a:xfrm>
              <a:off x="7755731" y="1285081"/>
              <a:ext cx="52388" cy="49213"/>
            </a:xfrm>
            <a:custGeom>
              <a:avLst/>
              <a:gdLst>
                <a:gd name="T0" fmla="*/ 6 w 14"/>
                <a:gd name="T1" fmla="*/ 13 h 13"/>
                <a:gd name="T2" fmla="*/ 0 w 14"/>
                <a:gd name="T3" fmla="*/ 0 h 13"/>
                <a:gd name="T4" fmla="*/ 8 w 14"/>
                <a:gd name="T5" fmla="*/ 0 h 13"/>
                <a:gd name="T6" fmla="*/ 14 w 14"/>
                <a:gd name="T7" fmla="*/ 13 h 13"/>
                <a:gd name="T8" fmla="*/ 6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6" y="13"/>
                  </a:moveTo>
                  <a:cubicBezTo>
                    <a:pt x="5" y="10"/>
                    <a:pt x="3" y="5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3" y="9"/>
                    <a:pt x="14" y="13"/>
                  </a:cubicBezTo>
                  <a:lnTo>
                    <a:pt x="6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1" name="Freeform 11"/>
            <p:cNvSpPr/>
            <p:nvPr/>
          </p:nvSpPr>
          <p:spPr bwMode="auto">
            <a:xfrm>
              <a:off x="7760493" y="1345406"/>
              <a:ext cx="47625" cy="49213"/>
            </a:xfrm>
            <a:custGeom>
              <a:avLst/>
              <a:gdLst>
                <a:gd name="T0" fmla="*/ 5 w 13"/>
                <a:gd name="T1" fmla="*/ 13 h 13"/>
                <a:gd name="T2" fmla="*/ 0 w 13"/>
                <a:gd name="T3" fmla="*/ 0 h 13"/>
                <a:gd name="T4" fmla="*/ 8 w 13"/>
                <a:gd name="T5" fmla="*/ 0 h 13"/>
                <a:gd name="T6" fmla="*/ 13 w 13"/>
                <a:gd name="T7" fmla="*/ 13 h 13"/>
                <a:gd name="T8" fmla="*/ 5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5" y="10"/>
                    <a:pt x="3" y="5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5"/>
                    <a:pt x="12" y="9"/>
                    <a:pt x="13" y="13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2" name="Freeform 12"/>
            <p:cNvSpPr/>
            <p:nvPr/>
          </p:nvSpPr>
          <p:spPr bwMode="auto">
            <a:xfrm>
              <a:off x="7816056" y="1299368"/>
              <a:ext cx="161925" cy="188913"/>
            </a:xfrm>
            <a:custGeom>
              <a:avLst/>
              <a:gdLst>
                <a:gd name="T0" fmla="*/ 7 w 102"/>
                <a:gd name="T1" fmla="*/ 15 h 119"/>
                <a:gd name="T2" fmla="*/ 7 w 102"/>
                <a:gd name="T3" fmla="*/ 0 h 119"/>
                <a:gd name="T4" fmla="*/ 95 w 102"/>
                <a:gd name="T5" fmla="*/ 0 h 119"/>
                <a:gd name="T6" fmla="*/ 95 w 102"/>
                <a:gd name="T7" fmla="*/ 15 h 119"/>
                <a:gd name="T8" fmla="*/ 62 w 102"/>
                <a:gd name="T9" fmla="*/ 15 h 119"/>
                <a:gd name="T10" fmla="*/ 62 w 102"/>
                <a:gd name="T11" fmla="*/ 104 h 119"/>
                <a:gd name="T12" fmla="*/ 102 w 102"/>
                <a:gd name="T13" fmla="*/ 104 h 119"/>
                <a:gd name="T14" fmla="*/ 102 w 102"/>
                <a:gd name="T15" fmla="*/ 119 h 119"/>
                <a:gd name="T16" fmla="*/ 0 w 102"/>
                <a:gd name="T17" fmla="*/ 119 h 119"/>
                <a:gd name="T18" fmla="*/ 0 w 102"/>
                <a:gd name="T19" fmla="*/ 104 h 119"/>
                <a:gd name="T20" fmla="*/ 40 w 102"/>
                <a:gd name="T21" fmla="*/ 104 h 119"/>
                <a:gd name="T22" fmla="*/ 40 w 102"/>
                <a:gd name="T23" fmla="*/ 15 h 119"/>
                <a:gd name="T24" fmla="*/ 7 w 102"/>
                <a:gd name="T25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19">
                  <a:moveTo>
                    <a:pt x="7" y="15"/>
                  </a:moveTo>
                  <a:lnTo>
                    <a:pt x="7" y="0"/>
                  </a:lnTo>
                  <a:lnTo>
                    <a:pt x="95" y="0"/>
                  </a:lnTo>
                  <a:lnTo>
                    <a:pt x="95" y="15"/>
                  </a:lnTo>
                  <a:lnTo>
                    <a:pt x="62" y="15"/>
                  </a:lnTo>
                  <a:lnTo>
                    <a:pt x="62" y="104"/>
                  </a:lnTo>
                  <a:lnTo>
                    <a:pt x="102" y="104"/>
                  </a:lnTo>
                  <a:lnTo>
                    <a:pt x="102" y="119"/>
                  </a:lnTo>
                  <a:lnTo>
                    <a:pt x="0" y="119"/>
                  </a:lnTo>
                  <a:lnTo>
                    <a:pt x="0" y="104"/>
                  </a:lnTo>
                  <a:lnTo>
                    <a:pt x="40" y="104"/>
                  </a:lnTo>
                  <a:lnTo>
                    <a:pt x="40" y="15"/>
                  </a:lnTo>
                  <a:lnTo>
                    <a:pt x="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3" name="Freeform 13"/>
            <p:cNvSpPr/>
            <p:nvPr/>
          </p:nvSpPr>
          <p:spPr bwMode="auto">
            <a:xfrm>
              <a:off x="7493793" y="1405731"/>
              <a:ext cx="44450" cy="96838"/>
            </a:xfrm>
            <a:custGeom>
              <a:avLst/>
              <a:gdLst>
                <a:gd name="T0" fmla="*/ 0 w 12"/>
                <a:gd name="T1" fmla="*/ 26 h 26"/>
                <a:gd name="T2" fmla="*/ 6 w 12"/>
                <a:gd name="T3" fmla="*/ 0 h 26"/>
                <a:gd name="T4" fmla="*/ 12 w 12"/>
                <a:gd name="T5" fmla="*/ 0 h 26"/>
                <a:gd name="T6" fmla="*/ 7 w 12"/>
                <a:gd name="T7" fmla="*/ 26 h 26"/>
                <a:gd name="T8" fmla="*/ 0 w 12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6">
                  <a:moveTo>
                    <a:pt x="0" y="26"/>
                  </a:moveTo>
                  <a:cubicBezTo>
                    <a:pt x="3" y="19"/>
                    <a:pt x="5" y="10"/>
                    <a:pt x="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0"/>
                    <a:pt x="10" y="18"/>
                    <a:pt x="7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4" name="Freeform 14"/>
            <p:cNvSpPr/>
            <p:nvPr/>
          </p:nvSpPr>
          <p:spPr bwMode="auto">
            <a:xfrm>
              <a:off x="7496968" y="1281906"/>
              <a:ext cx="38100" cy="52388"/>
            </a:xfrm>
            <a:custGeom>
              <a:avLst/>
              <a:gdLst>
                <a:gd name="T0" fmla="*/ 4 w 10"/>
                <a:gd name="T1" fmla="*/ 14 h 14"/>
                <a:gd name="T2" fmla="*/ 0 w 10"/>
                <a:gd name="T3" fmla="*/ 0 h 14"/>
                <a:gd name="T4" fmla="*/ 6 w 10"/>
                <a:gd name="T5" fmla="*/ 0 h 14"/>
                <a:gd name="T6" fmla="*/ 10 w 10"/>
                <a:gd name="T7" fmla="*/ 14 h 14"/>
                <a:gd name="T8" fmla="*/ 4 w 10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4" y="14"/>
                  </a:moveTo>
                  <a:cubicBezTo>
                    <a:pt x="3" y="10"/>
                    <a:pt x="1" y="5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9" y="9"/>
                    <a:pt x="10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5" name="Freeform 15"/>
            <p:cNvSpPr/>
            <p:nvPr/>
          </p:nvSpPr>
          <p:spPr bwMode="auto">
            <a:xfrm>
              <a:off x="7501731" y="1345406"/>
              <a:ext cx="36513" cy="49213"/>
            </a:xfrm>
            <a:custGeom>
              <a:avLst/>
              <a:gdLst>
                <a:gd name="T0" fmla="*/ 3 w 10"/>
                <a:gd name="T1" fmla="*/ 13 h 13"/>
                <a:gd name="T2" fmla="*/ 0 w 10"/>
                <a:gd name="T3" fmla="*/ 0 h 13"/>
                <a:gd name="T4" fmla="*/ 6 w 10"/>
                <a:gd name="T5" fmla="*/ 0 h 13"/>
                <a:gd name="T6" fmla="*/ 10 w 10"/>
                <a:gd name="T7" fmla="*/ 13 h 13"/>
                <a:gd name="T8" fmla="*/ 3 w 1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3" y="13"/>
                  </a:moveTo>
                  <a:cubicBezTo>
                    <a:pt x="3" y="9"/>
                    <a:pt x="2" y="5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4"/>
                    <a:pt x="9" y="8"/>
                    <a:pt x="10" y="13"/>
                  </a:cubicBezTo>
                  <a:lnTo>
                    <a:pt x="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6" name="Freeform 16"/>
            <p:cNvSpPr/>
            <p:nvPr/>
          </p:nvSpPr>
          <p:spPr bwMode="auto">
            <a:xfrm>
              <a:off x="7546181" y="1281906"/>
              <a:ext cx="68263" cy="220663"/>
            </a:xfrm>
            <a:custGeom>
              <a:avLst/>
              <a:gdLst>
                <a:gd name="T0" fmla="*/ 0 w 18"/>
                <a:gd name="T1" fmla="*/ 14 h 59"/>
                <a:gd name="T2" fmla="*/ 0 w 18"/>
                <a:gd name="T3" fmla="*/ 8 h 59"/>
                <a:gd name="T4" fmla="*/ 6 w 18"/>
                <a:gd name="T5" fmla="*/ 8 h 59"/>
                <a:gd name="T6" fmla="*/ 6 w 18"/>
                <a:gd name="T7" fmla="*/ 0 h 59"/>
                <a:gd name="T8" fmla="*/ 13 w 18"/>
                <a:gd name="T9" fmla="*/ 0 h 59"/>
                <a:gd name="T10" fmla="*/ 13 w 18"/>
                <a:gd name="T11" fmla="*/ 8 h 59"/>
                <a:gd name="T12" fmla="*/ 18 w 18"/>
                <a:gd name="T13" fmla="*/ 8 h 59"/>
                <a:gd name="T14" fmla="*/ 18 w 18"/>
                <a:gd name="T15" fmla="*/ 14 h 59"/>
                <a:gd name="T16" fmla="*/ 13 w 18"/>
                <a:gd name="T17" fmla="*/ 14 h 59"/>
                <a:gd name="T18" fmla="*/ 13 w 18"/>
                <a:gd name="T19" fmla="*/ 29 h 59"/>
                <a:gd name="T20" fmla="*/ 18 w 18"/>
                <a:gd name="T21" fmla="*/ 26 h 59"/>
                <a:gd name="T22" fmla="*/ 18 w 18"/>
                <a:gd name="T23" fmla="*/ 31 h 59"/>
                <a:gd name="T24" fmla="*/ 15 w 18"/>
                <a:gd name="T25" fmla="*/ 32 h 59"/>
                <a:gd name="T26" fmla="*/ 13 w 18"/>
                <a:gd name="T27" fmla="*/ 33 h 59"/>
                <a:gd name="T28" fmla="*/ 13 w 18"/>
                <a:gd name="T29" fmla="*/ 52 h 59"/>
                <a:gd name="T30" fmla="*/ 6 w 18"/>
                <a:gd name="T31" fmla="*/ 59 h 59"/>
                <a:gd name="T32" fmla="*/ 1 w 18"/>
                <a:gd name="T33" fmla="*/ 59 h 59"/>
                <a:gd name="T34" fmla="*/ 1 w 18"/>
                <a:gd name="T35" fmla="*/ 53 h 59"/>
                <a:gd name="T36" fmla="*/ 4 w 18"/>
                <a:gd name="T37" fmla="*/ 53 h 59"/>
                <a:gd name="T38" fmla="*/ 6 w 18"/>
                <a:gd name="T39" fmla="*/ 51 h 59"/>
                <a:gd name="T40" fmla="*/ 6 w 18"/>
                <a:gd name="T41" fmla="*/ 35 h 59"/>
                <a:gd name="T42" fmla="*/ 0 w 18"/>
                <a:gd name="T43" fmla="*/ 36 h 59"/>
                <a:gd name="T44" fmla="*/ 0 w 18"/>
                <a:gd name="T45" fmla="*/ 30 h 59"/>
                <a:gd name="T46" fmla="*/ 6 w 18"/>
                <a:gd name="T47" fmla="*/ 29 h 59"/>
                <a:gd name="T48" fmla="*/ 6 w 18"/>
                <a:gd name="T49" fmla="*/ 14 h 59"/>
                <a:gd name="T50" fmla="*/ 0 w 18"/>
                <a:gd name="T51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" h="59">
                  <a:moveTo>
                    <a:pt x="0" y="14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8"/>
                    <a:pt x="17" y="26"/>
                    <a:pt x="18" y="26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7" y="32"/>
                    <a:pt x="15" y="32"/>
                  </a:cubicBezTo>
                  <a:cubicBezTo>
                    <a:pt x="14" y="33"/>
                    <a:pt x="13" y="33"/>
                    <a:pt x="13" y="33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7"/>
                    <a:pt x="11" y="59"/>
                    <a:pt x="6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3"/>
                    <a:pt x="6" y="53"/>
                    <a:pt x="6" y="51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4" y="36"/>
                    <a:pt x="2" y="36"/>
                    <a:pt x="0" y="3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30"/>
                    <a:pt x="4" y="29"/>
                    <a:pt x="6" y="29"/>
                  </a:cubicBezTo>
                  <a:cubicBezTo>
                    <a:pt x="6" y="14"/>
                    <a:pt x="6" y="14"/>
                    <a:pt x="6" y="1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7" name="Freeform 17"/>
            <p:cNvSpPr/>
            <p:nvPr/>
          </p:nvSpPr>
          <p:spPr bwMode="auto">
            <a:xfrm>
              <a:off x="7609681" y="1281906"/>
              <a:ext cx="109538" cy="220663"/>
            </a:xfrm>
            <a:custGeom>
              <a:avLst/>
              <a:gdLst>
                <a:gd name="T0" fmla="*/ 0 w 29"/>
                <a:gd name="T1" fmla="*/ 59 h 59"/>
                <a:gd name="T2" fmla="*/ 0 w 29"/>
                <a:gd name="T3" fmla="*/ 52 h 59"/>
                <a:gd name="T4" fmla="*/ 4 w 29"/>
                <a:gd name="T5" fmla="*/ 40 h 59"/>
                <a:gd name="T6" fmla="*/ 4 w 29"/>
                <a:gd name="T7" fmla="*/ 2 h 59"/>
                <a:gd name="T8" fmla="*/ 17 w 29"/>
                <a:gd name="T9" fmla="*/ 2 h 59"/>
                <a:gd name="T10" fmla="*/ 29 w 29"/>
                <a:gd name="T11" fmla="*/ 0 h 59"/>
                <a:gd name="T12" fmla="*/ 29 w 29"/>
                <a:gd name="T13" fmla="*/ 6 h 59"/>
                <a:gd name="T14" fmla="*/ 18 w 29"/>
                <a:gd name="T15" fmla="*/ 8 h 59"/>
                <a:gd name="T16" fmla="*/ 10 w 29"/>
                <a:gd name="T17" fmla="*/ 8 h 59"/>
                <a:gd name="T18" fmla="*/ 10 w 29"/>
                <a:gd name="T19" fmla="*/ 18 h 59"/>
                <a:gd name="T20" fmla="*/ 29 w 29"/>
                <a:gd name="T21" fmla="*/ 18 h 59"/>
                <a:gd name="T22" fmla="*/ 29 w 29"/>
                <a:gd name="T23" fmla="*/ 23 h 59"/>
                <a:gd name="T24" fmla="*/ 23 w 29"/>
                <a:gd name="T25" fmla="*/ 23 h 59"/>
                <a:gd name="T26" fmla="*/ 23 w 29"/>
                <a:gd name="T27" fmla="*/ 59 h 59"/>
                <a:gd name="T28" fmla="*/ 17 w 29"/>
                <a:gd name="T29" fmla="*/ 59 h 59"/>
                <a:gd name="T30" fmla="*/ 17 w 29"/>
                <a:gd name="T31" fmla="*/ 23 h 59"/>
                <a:gd name="T32" fmla="*/ 10 w 29"/>
                <a:gd name="T33" fmla="*/ 23 h 59"/>
                <a:gd name="T34" fmla="*/ 10 w 29"/>
                <a:gd name="T35" fmla="*/ 38 h 59"/>
                <a:gd name="T36" fmla="*/ 0 w 29"/>
                <a:gd name="T3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59">
                  <a:moveTo>
                    <a:pt x="0" y="59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3" y="49"/>
                    <a:pt x="4" y="47"/>
                    <a:pt x="4" y="4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1" y="2"/>
                    <a:pt x="25" y="2"/>
                    <a:pt x="29" y="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5" y="7"/>
                    <a:pt x="22" y="8"/>
                    <a:pt x="18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49"/>
                    <a:pt x="8" y="56"/>
                    <a:pt x="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8" name="Freeform 18"/>
            <p:cNvSpPr/>
            <p:nvPr/>
          </p:nvSpPr>
          <p:spPr bwMode="auto">
            <a:xfrm>
              <a:off x="7546181" y="1378743"/>
              <a:ext cx="68263" cy="38100"/>
            </a:xfrm>
            <a:custGeom>
              <a:avLst/>
              <a:gdLst>
                <a:gd name="T0" fmla="*/ 0 w 18"/>
                <a:gd name="T1" fmla="*/ 10 h 10"/>
                <a:gd name="T2" fmla="*/ 0 w 18"/>
                <a:gd name="T3" fmla="*/ 4 h 10"/>
                <a:gd name="T4" fmla="*/ 18 w 18"/>
                <a:gd name="T5" fmla="*/ 0 h 10"/>
                <a:gd name="T6" fmla="*/ 18 w 18"/>
                <a:gd name="T7" fmla="*/ 6 h 10"/>
                <a:gd name="T8" fmla="*/ 0 w 18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0" y="1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1" y="3"/>
                    <a:pt x="18" y="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2" y="10"/>
                    <a:pt x="0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39" name="Freeform 19"/>
            <p:cNvSpPr>
              <a:spLocks noEditPoints="1"/>
            </p:cNvSpPr>
            <p:nvPr/>
          </p:nvSpPr>
          <p:spPr bwMode="auto">
            <a:xfrm>
              <a:off x="8278018" y="1281906"/>
              <a:ext cx="209550" cy="220663"/>
            </a:xfrm>
            <a:custGeom>
              <a:avLst/>
              <a:gdLst>
                <a:gd name="T0" fmla="*/ 0 w 56"/>
                <a:gd name="T1" fmla="*/ 59 h 59"/>
                <a:gd name="T2" fmla="*/ 0 w 56"/>
                <a:gd name="T3" fmla="*/ 50 h 59"/>
                <a:gd name="T4" fmla="*/ 3 w 56"/>
                <a:gd name="T5" fmla="*/ 34 h 59"/>
                <a:gd name="T6" fmla="*/ 3 w 56"/>
                <a:gd name="T7" fmla="*/ 3 h 59"/>
                <a:gd name="T8" fmla="*/ 21 w 56"/>
                <a:gd name="T9" fmla="*/ 3 h 59"/>
                <a:gd name="T10" fmla="*/ 21 w 56"/>
                <a:gd name="T11" fmla="*/ 51 h 59"/>
                <a:gd name="T12" fmla="*/ 13 w 56"/>
                <a:gd name="T13" fmla="*/ 59 h 59"/>
                <a:gd name="T14" fmla="*/ 10 w 56"/>
                <a:gd name="T15" fmla="*/ 59 h 59"/>
                <a:gd name="T16" fmla="*/ 10 w 56"/>
                <a:gd name="T17" fmla="*/ 53 h 59"/>
                <a:gd name="T18" fmla="*/ 12 w 56"/>
                <a:gd name="T19" fmla="*/ 53 h 59"/>
                <a:gd name="T20" fmla="*/ 14 w 56"/>
                <a:gd name="T21" fmla="*/ 50 h 59"/>
                <a:gd name="T22" fmla="*/ 14 w 56"/>
                <a:gd name="T23" fmla="*/ 38 h 59"/>
                <a:gd name="T24" fmla="*/ 9 w 56"/>
                <a:gd name="T25" fmla="*/ 38 h 59"/>
                <a:gd name="T26" fmla="*/ 0 w 56"/>
                <a:gd name="T27" fmla="*/ 59 h 59"/>
                <a:gd name="T28" fmla="*/ 9 w 56"/>
                <a:gd name="T29" fmla="*/ 18 h 59"/>
                <a:gd name="T30" fmla="*/ 14 w 56"/>
                <a:gd name="T31" fmla="*/ 18 h 59"/>
                <a:gd name="T32" fmla="*/ 14 w 56"/>
                <a:gd name="T33" fmla="*/ 8 h 59"/>
                <a:gd name="T34" fmla="*/ 9 w 56"/>
                <a:gd name="T35" fmla="*/ 8 h 59"/>
                <a:gd name="T36" fmla="*/ 9 w 56"/>
                <a:gd name="T37" fmla="*/ 18 h 59"/>
                <a:gd name="T38" fmla="*/ 9 w 56"/>
                <a:gd name="T39" fmla="*/ 34 h 59"/>
                <a:gd name="T40" fmla="*/ 14 w 56"/>
                <a:gd name="T41" fmla="*/ 34 h 59"/>
                <a:gd name="T42" fmla="*/ 14 w 56"/>
                <a:gd name="T43" fmla="*/ 23 h 59"/>
                <a:gd name="T44" fmla="*/ 9 w 56"/>
                <a:gd name="T45" fmla="*/ 23 h 59"/>
                <a:gd name="T46" fmla="*/ 9 w 56"/>
                <a:gd name="T47" fmla="*/ 34 h 59"/>
                <a:gd name="T48" fmla="*/ 24 w 56"/>
                <a:gd name="T49" fmla="*/ 42 h 59"/>
                <a:gd name="T50" fmla="*/ 24 w 56"/>
                <a:gd name="T51" fmla="*/ 11 h 59"/>
                <a:gd name="T52" fmla="*/ 37 w 56"/>
                <a:gd name="T53" fmla="*/ 11 h 59"/>
                <a:gd name="T54" fmla="*/ 37 w 56"/>
                <a:gd name="T55" fmla="*/ 0 h 59"/>
                <a:gd name="T56" fmla="*/ 44 w 56"/>
                <a:gd name="T57" fmla="*/ 0 h 59"/>
                <a:gd name="T58" fmla="*/ 44 w 56"/>
                <a:gd name="T59" fmla="*/ 11 h 59"/>
                <a:gd name="T60" fmla="*/ 56 w 56"/>
                <a:gd name="T61" fmla="*/ 11 h 59"/>
                <a:gd name="T62" fmla="*/ 56 w 56"/>
                <a:gd name="T63" fmla="*/ 33 h 59"/>
                <a:gd name="T64" fmla="*/ 48 w 56"/>
                <a:gd name="T65" fmla="*/ 42 h 59"/>
                <a:gd name="T66" fmla="*/ 44 w 56"/>
                <a:gd name="T67" fmla="*/ 42 h 59"/>
                <a:gd name="T68" fmla="*/ 44 w 56"/>
                <a:gd name="T69" fmla="*/ 59 h 59"/>
                <a:gd name="T70" fmla="*/ 37 w 56"/>
                <a:gd name="T71" fmla="*/ 59 h 59"/>
                <a:gd name="T72" fmla="*/ 37 w 56"/>
                <a:gd name="T73" fmla="*/ 42 h 59"/>
                <a:gd name="T74" fmla="*/ 24 w 56"/>
                <a:gd name="T75" fmla="*/ 42 h 59"/>
                <a:gd name="T76" fmla="*/ 31 w 56"/>
                <a:gd name="T77" fmla="*/ 37 h 59"/>
                <a:gd name="T78" fmla="*/ 37 w 56"/>
                <a:gd name="T79" fmla="*/ 37 h 59"/>
                <a:gd name="T80" fmla="*/ 37 w 56"/>
                <a:gd name="T81" fmla="*/ 17 h 59"/>
                <a:gd name="T82" fmla="*/ 31 w 56"/>
                <a:gd name="T83" fmla="*/ 17 h 59"/>
                <a:gd name="T84" fmla="*/ 31 w 56"/>
                <a:gd name="T85" fmla="*/ 37 h 59"/>
                <a:gd name="T86" fmla="*/ 49 w 56"/>
                <a:gd name="T87" fmla="*/ 17 h 59"/>
                <a:gd name="T88" fmla="*/ 44 w 56"/>
                <a:gd name="T89" fmla="*/ 17 h 59"/>
                <a:gd name="T90" fmla="*/ 44 w 56"/>
                <a:gd name="T91" fmla="*/ 37 h 59"/>
                <a:gd name="T92" fmla="*/ 46 w 56"/>
                <a:gd name="T93" fmla="*/ 37 h 59"/>
                <a:gd name="T94" fmla="*/ 49 w 56"/>
                <a:gd name="T95" fmla="*/ 33 h 59"/>
                <a:gd name="T96" fmla="*/ 49 w 56"/>
                <a:gd name="T97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59">
                  <a:moveTo>
                    <a:pt x="0" y="59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2" y="47"/>
                    <a:pt x="3" y="41"/>
                    <a:pt x="3" y="3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6"/>
                    <a:pt x="18" y="59"/>
                    <a:pt x="13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4" y="53"/>
                    <a:pt x="15" y="52"/>
                    <a:pt x="14" y="5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48"/>
                    <a:pt x="6" y="55"/>
                    <a:pt x="0" y="59"/>
                  </a:cubicBezTo>
                  <a:moveTo>
                    <a:pt x="9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9" y="18"/>
                  </a:lnTo>
                  <a:close/>
                  <a:moveTo>
                    <a:pt x="9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9" y="34"/>
                  </a:lnTo>
                  <a:close/>
                  <a:moveTo>
                    <a:pt x="24" y="42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9"/>
                    <a:pt x="53" y="42"/>
                    <a:pt x="48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42"/>
                    <a:pt x="37" y="42"/>
                    <a:pt x="37" y="42"/>
                  </a:cubicBezTo>
                  <a:lnTo>
                    <a:pt x="24" y="42"/>
                  </a:lnTo>
                  <a:close/>
                  <a:moveTo>
                    <a:pt x="31" y="37"/>
                  </a:moveTo>
                  <a:cubicBezTo>
                    <a:pt x="37" y="37"/>
                    <a:pt x="37" y="37"/>
                    <a:pt x="37" y="3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1" y="17"/>
                    <a:pt x="31" y="17"/>
                    <a:pt x="31" y="17"/>
                  </a:cubicBezTo>
                  <a:lnTo>
                    <a:pt x="31" y="37"/>
                  </a:lnTo>
                  <a:close/>
                  <a:moveTo>
                    <a:pt x="49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8" y="37"/>
                    <a:pt x="49" y="36"/>
                    <a:pt x="49" y="33"/>
                  </a:cubicBezTo>
                  <a:lnTo>
                    <a:pt x="49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0" name="Freeform 20"/>
            <p:cNvSpPr/>
            <p:nvPr/>
          </p:nvSpPr>
          <p:spPr bwMode="auto">
            <a:xfrm>
              <a:off x="8532018" y="1288256"/>
              <a:ext cx="214313" cy="214313"/>
            </a:xfrm>
            <a:custGeom>
              <a:avLst/>
              <a:gdLst>
                <a:gd name="T0" fmla="*/ 0 w 57"/>
                <a:gd name="T1" fmla="*/ 36 h 57"/>
                <a:gd name="T2" fmla="*/ 0 w 57"/>
                <a:gd name="T3" fmla="*/ 31 h 57"/>
                <a:gd name="T4" fmla="*/ 7 w 57"/>
                <a:gd name="T5" fmla="*/ 29 h 57"/>
                <a:gd name="T6" fmla="*/ 7 w 57"/>
                <a:gd name="T7" fmla="*/ 18 h 57"/>
                <a:gd name="T8" fmla="*/ 0 w 57"/>
                <a:gd name="T9" fmla="*/ 17 h 57"/>
                <a:gd name="T10" fmla="*/ 0 w 57"/>
                <a:gd name="T11" fmla="*/ 11 h 57"/>
                <a:gd name="T12" fmla="*/ 7 w 57"/>
                <a:gd name="T13" fmla="*/ 12 h 57"/>
                <a:gd name="T14" fmla="*/ 7 w 57"/>
                <a:gd name="T15" fmla="*/ 3 h 57"/>
                <a:gd name="T16" fmla="*/ 28 w 57"/>
                <a:gd name="T17" fmla="*/ 3 h 57"/>
                <a:gd name="T18" fmla="*/ 28 w 57"/>
                <a:gd name="T19" fmla="*/ 0 h 57"/>
                <a:gd name="T20" fmla="*/ 36 w 57"/>
                <a:gd name="T21" fmla="*/ 0 h 57"/>
                <a:gd name="T22" fmla="*/ 36 w 57"/>
                <a:gd name="T23" fmla="*/ 3 h 57"/>
                <a:gd name="T24" fmla="*/ 57 w 57"/>
                <a:gd name="T25" fmla="*/ 3 h 57"/>
                <a:gd name="T26" fmla="*/ 57 w 57"/>
                <a:gd name="T27" fmla="*/ 8 h 57"/>
                <a:gd name="T28" fmla="*/ 14 w 57"/>
                <a:gd name="T29" fmla="*/ 8 h 57"/>
                <a:gd name="T30" fmla="*/ 14 w 57"/>
                <a:gd name="T31" fmla="*/ 32 h 57"/>
                <a:gd name="T32" fmla="*/ 2 w 57"/>
                <a:gd name="T33" fmla="*/ 57 h 57"/>
                <a:gd name="T34" fmla="*/ 2 w 57"/>
                <a:gd name="T35" fmla="*/ 48 h 57"/>
                <a:gd name="T36" fmla="*/ 7 w 57"/>
                <a:gd name="T37" fmla="*/ 36 h 57"/>
                <a:gd name="T38" fmla="*/ 7 w 57"/>
                <a:gd name="T39" fmla="*/ 36 h 57"/>
                <a:gd name="T40" fmla="*/ 0 w 57"/>
                <a:gd name="T41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7">
                  <a:moveTo>
                    <a:pt x="0" y="36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3" y="30"/>
                    <a:pt x="5" y="30"/>
                    <a:pt x="7" y="2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18"/>
                    <a:pt x="3" y="17"/>
                    <a:pt x="0" y="1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5" y="12"/>
                    <a:pt x="7" y="1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44"/>
                    <a:pt x="10" y="52"/>
                    <a:pt x="2" y="5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5" y="45"/>
                    <a:pt x="7" y="42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5" y="36"/>
                    <a:pt x="3" y="36"/>
                    <a:pt x="0" y="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1" name="Freeform 21"/>
            <p:cNvSpPr/>
            <p:nvPr/>
          </p:nvSpPr>
          <p:spPr bwMode="auto">
            <a:xfrm>
              <a:off x="8595518" y="1326356"/>
              <a:ext cx="142875" cy="79375"/>
            </a:xfrm>
            <a:custGeom>
              <a:avLst/>
              <a:gdLst>
                <a:gd name="T0" fmla="*/ 0 w 38"/>
                <a:gd name="T1" fmla="*/ 21 h 21"/>
                <a:gd name="T2" fmla="*/ 0 w 38"/>
                <a:gd name="T3" fmla="*/ 1 h 21"/>
                <a:gd name="T4" fmla="*/ 8 w 38"/>
                <a:gd name="T5" fmla="*/ 1 h 21"/>
                <a:gd name="T6" fmla="*/ 17 w 38"/>
                <a:gd name="T7" fmla="*/ 0 h 21"/>
                <a:gd name="T8" fmla="*/ 17 w 38"/>
                <a:gd name="T9" fmla="*/ 4 h 21"/>
                <a:gd name="T10" fmla="*/ 9 w 38"/>
                <a:gd name="T11" fmla="*/ 5 h 21"/>
                <a:gd name="T12" fmla="*/ 6 w 38"/>
                <a:gd name="T13" fmla="*/ 5 h 21"/>
                <a:gd name="T14" fmla="*/ 6 w 38"/>
                <a:gd name="T15" fmla="*/ 14 h 21"/>
                <a:gd name="T16" fmla="*/ 8 w 38"/>
                <a:gd name="T17" fmla="*/ 14 h 21"/>
                <a:gd name="T18" fmla="*/ 12 w 38"/>
                <a:gd name="T19" fmla="*/ 13 h 21"/>
                <a:gd name="T20" fmla="*/ 10 w 38"/>
                <a:gd name="T21" fmla="*/ 8 h 21"/>
                <a:gd name="T22" fmla="*/ 15 w 38"/>
                <a:gd name="T23" fmla="*/ 8 h 21"/>
                <a:gd name="T24" fmla="*/ 18 w 38"/>
                <a:gd name="T25" fmla="*/ 16 h 21"/>
                <a:gd name="T26" fmla="*/ 21 w 38"/>
                <a:gd name="T27" fmla="*/ 5 h 21"/>
                <a:gd name="T28" fmla="*/ 18 w 38"/>
                <a:gd name="T29" fmla="*/ 5 h 21"/>
                <a:gd name="T30" fmla="*/ 18 w 38"/>
                <a:gd name="T31" fmla="*/ 1 h 21"/>
                <a:gd name="T32" fmla="*/ 38 w 38"/>
                <a:gd name="T33" fmla="*/ 1 h 21"/>
                <a:gd name="T34" fmla="*/ 38 w 38"/>
                <a:gd name="T35" fmla="*/ 14 h 21"/>
                <a:gd name="T36" fmla="*/ 31 w 38"/>
                <a:gd name="T37" fmla="*/ 20 h 21"/>
                <a:gd name="T38" fmla="*/ 27 w 38"/>
                <a:gd name="T39" fmla="*/ 20 h 21"/>
                <a:gd name="T40" fmla="*/ 27 w 38"/>
                <a:gd name="T41" fmla="*/ 16 h 21"/>
                <a:gd name="T42" fmla="*/ 29 w 38"/>
                <a:gd name="T43" fmla="*/ 16 h 21"/>
                <a:gd name="T44" fmla="*/ 32 w 38"/>
                <a:gd name="T45" fmla="*/ 13 h 21"/>
                <a:gd name="T46" fmla="*/ 32 w 38"/>
                <a:gd name="T47" fmla="*/ 5 h 21"/>
                <a:gd name="T48" fmla="*/ 27 w 38"/>
                <a:gd name="T49" fmla="*/ 5 h 21"/>
                <a:gd name="T50" fmla="*/ 18 w 38"/>
                <a:gd name="T51" fmla="*/ 21 h 21"/>
                <a:gd name="T52" fmla="*/ 18 w 38"/>
                <a:gd name="T53" fmla="*/ 20 h 21"/>
                <a:gd name="T54" fmla="*/ 13 w 38"/>
                <a:gd name="T55" fmla="*/ 20 h 21"/>
                <a:gd name="T56" fmla="*/ 13 w 38"/>
                <a:gd name="T57" fmla="*/ 18 h 21"/>
                <a:gd name="T58" fmla="*/ 13 w 38"/>
                <a:gd name="T59" fmla="*/ 17 h 21"/>
                <a:gd name="T60" fmla="*/ 0 w 38"/>
                <a:gd name="T6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21">
                  <a:moveTo>
                    <a:pt x="0" y="2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2" y="1"/>
                    <a:pt x="15" y="1"/>
                    <a:pt x="17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5" y="5"/>
                    <a:pt x="12" y="5"/>
                    <a:pt x="9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11" y="13"/>
                    <a:pt x="12" y="13"/>
                  </a:cubicBezTo>
                  <a:cubicBezTo>
                    <a:pt x="11" y="11"/>
                    <a:pt x="11" y="10"/>
                    <a:pt x="10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11"/>
                    <a:pt x="17" y="14"/>
                    <a:pt x="18" y="16"/>
                  </a:cubicBezTo>
                  <a:cubicBezTo>
                    <a:pt x="20" y="14"/>
                    <a:pt x="22" y="10"/>
                    <a:pt x="21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8"/>
                    <a:pt x="36" y="20"/>
                    <a:pt x="31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1" y="16"/>
                    <a:pt x="32" y="15"/>
                    <a:pt x="32" y="13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13"/>
                    <a:pt x="24" y="18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5" y="19"/>
                    <a:pt x="0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2" name="Freeform 22"/>
            <p:cNvSpPr>
              <a:spLocks noEditPoints="1"/>
            </p:cNvSpPr>
            <p:nvPr/>
          </p:nvSpPr>
          <p:spPr bwMode="auto">
            <a:xfrm>
              <a:off x="8595518" y="1408906"/>
              <a:ext cx="139700" cy="85725"/>
            </a:xfrm>
            <a:custGeom>
              <a:avLst/>
              <a:gdLst>
                <a:gd name="T0" fmla="*/ 0 w 37"/>
                <a:gd name="T1" fmla="*/ 0 h 23"/>
                <a:gd name="T2" fmla="*/ 0 w 37"/>
                <a:gd name="T3" fmla="*/ 23 h 23"/>
                <a:gd name="T4" fmla="*/ 29 w 37"/>
                <a:gd name="T5" fmla="*/ 23 h 23"/>
                <a:gd name="T6" fmla="*/ 37 w 37"/>
                <a:gd name="T7" fmla="*/ 15 h 23"/>
                <a:gd name="T8" fmla="*/ 37 w 37"/>
                <a:gd name="T9" fmla="*/ 0 h 23"/>
                <a:gd name="T10" fmla="*/ 0 w 37"/>
                <a:gd name="T11" fmla="*/ 0 h 23"/>
                <a:gd name="T12" fmla="*/ 22 w 37"/>
                <a:gd name="T13" fmla="*/ 4 h 23"/>
                <a:gd name="T14" fmla="*/ 30 w 37"/>
                <a:gd name="T15" fmla="*/ 4 h 23"/>
                <a:gd name="T16" fmla="*/ 30 w 37"/>
                <a:gd name="T17" fmla="*/ 9 h 23"/>
                <a:gd name="T18" fmla="*/ 22 w 37"/>
                <a:gd name="T19" fmla="*/ 9 h 23"/>
                <a:gd name="T20" fmla="*/ 22 w 37"/>
                <a:gd name="T21" fmla="*/ 4 h 23"/>
                <a:gd name="T22" fmla="*/ 16 w 37"/>
                <a:gd name="T23" fmla="*/ 19 h 23"/>
                <a:gd name="T24" fmla="*/ 7 w 37"/>
                <a:gd name="T25" fmla="*/ 19 h 23"/>
                <a:gd name="T26" fmla="*/ 7 w 37"/>
                <a:gd name="T27" fmla="*/ 14 h 23"/>
                <a:gd name="T28" fmla="*/ 16 w 37"/>
                <a:gd name="T29" fmla="*/ 14 h 23"/>
                <a:gd name="T30" fmla="*/ 16 w 37"/>
                <a:gd name="T31" fmla="*/ 19 h 23"/>
                <a:gd name="T32" fmla="*/ 16 w 37"/>
                <a:gd name="T33" fmla="*/ 9 h 23"/>
                <a:gd name="T34" fmla="*/ 7 w 37"/>
                <a:gd name="T35" fmla="*/ 9 h 23"/>
                <a:gd name="T36" fmla="*/ 7 w 37"/>
                <a:gd name="T37" fmla="*/ 4 h 23"/>
                <a:gd name="T38" fmla="*/ 16 w 37"/>
                <a:gd name="T39" fmla="*/ 4 h 23"/>
                <a:gd name="T40" fmla="*/ 16 w 37"/>
                <a:gd name="T41" fmla="*/ 9 h 23"/>
                <a:gd name="T42" fmla="*/ 27 w 37"/>
                <a:gd name="T43" fmla="*/ 19 h 23"/>
                <a:gd name="T44" fmla="*/ 22 w 37"/>
                <a:gd name="T45" fmla="*/ 19 h 23"/>
                <a:gd name="T46" fmla="*/ 22 w 37"/>
                <a:gd name="T47" fmla="*/ 14 h 23"/>
                <a:gd name="T48" fmla="*/ 30 w 37"/>
                <a:gd name="T49" fmla="*/ 14 h 23"/>
                <a:gd name="T50" fmla="*/ 30 w 37"/>
                <a:gd name="T51" fmla="*/ 15 h 23"/>
                <a:gd name="T52" fmla="*/ 27 w 37"/>
                <a:gd name="T53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5" y="23"/>
                    <a:pt x="37" y="21"/>
                    <a:pt x="37" y="15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0" y="0"/>
                  </a:lnTo>
                  <a:close/>
                  <a:moveTo>
                    <a:pt x="22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2" y="9"/>
                    <a:pt x="22" y="9"/>
                    <a:pt x="22" y="9"/>
                  </a:cubicBezTo>
                  <a:lnTo>
                    <a:pt x="22" y="4"/>
                  </a:lnTo>
                  <a:close/>
                  <a:moveTo>
                    <a:pt x="16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19"/>
                  </a:lnTo>
                  <a:close/>
                  <a:moveTo>
                    <a:pt x="16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6" y="9"/>
                  </a:lnTo>
                  <a:close/>
                  <a:moveTo>
                    <a:pt x="27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8"/>
                    <a:pt x="29" y="19"/>
                    <a:pt x="27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3" name="Freeform 23"/>
            <p:cNvSpPr>
              <a:spLocks noEditPoints="1"/>
            </p:cNvSpPr>
            <p:nvPr/>
          </p:nvSpPr>
          <p:spPr bwMode="auto">
            <a:xfrm>
              <a:off x="8044656" y="1367631"/>
              <a:ext cx="173038" cy="134938"/>
            </a:xfrm>
            <a:custGeom>
              <a:avLst/>
              <a:gdLst>
                <a:gd name="T0" fmla="*/ 0 w 46"/>
                <a:gd name="T1" fmla="*/ 5 h 36"/>
                <a:gd name="T2" fmla="*/ 0 w 46"/>
                <a:gd name="T3" fmla="*/ 36 h 36"/>
                <a:gd name="T4" fmla="*/ 36 w 46"/>
                <a:gd name="T5" fmla="*/ 36 h 36"/>
                <a:gd name="T6" fmla="*/ 46 w 46"/>
                <a:gd name="T7" fmla="*/ 27 h 36"/>
                <a:gd name="T8" fmla="*/ 46 w 46"/>
                <a:gd name="T9" fmla="*/ 2 h 36"/>
                <a:gd name="T10" fmla="*/ 13 w 46"/>
                <a:gd name="T11" fmla="*/ 2 h 36"/>
                <a:gd name="T12" fmla="*/ 0 w 46"/>
                <a:gd name="T13" fmla="*/ 5 h 36"/>
                <a:gd name="T14" fmla="*/ 7 w 46"/>
                <a:gd name="T15" fmla="*/ 16 h 36"/>
                <a:gd name="T16" fmla="*/ 38 w 46"/>
                <a:gd name="T17" fmla="*/ 16 h 36"/>
                <a:gd name="T18" fmla="*/ 38 w 46"/>
                <a:gd name="T19" fmla="*/ 21 h 36"/>
                <a:gd name="T20" fmla="*/ 7 w 46"/>
                <a:gd name="T21" fmla="*/ 21 h 36"/>
                <a:gd name="T22" fmla="*/ 7 w 46"/>
                <a:gd name="T23" fmla="*/ 16 h 36"/>
                <a:gd name="T24" fmla="*/ 35 w 46"/>
                <a:gd name="T25" fmla="*/ 31 h 36"/>
                <a:gd name="T26" fmla="*/ 7 w 46"/>
                <a:gd name="T27" fmla="*/ 31 h 36"/>
                <a:gd name="T28" fmla="*/ 7 w 46"/>
                <a:gd name="T29" fmla="*/ 26 h 36"/>
                <a:gd name="T30" fmla="*/ 38 w 46"/>
                <a:gd name="T31" fmla="*/ 26 h 36"/>
                <a:gd name="T32" fmla="*/ 38 w 46"/>
                <a:gd name="T33" fmla="*/ 28 h 36"/>
                <a:gd name="T34" fmla="*/ 35 w 46"/>
                <a:gd name="T35" fmla="*/ 31 h 36"/>
                <a:gd name="T36" fmla="*/ 38 w 46"/>
                <a:gd name="T37" fmla="*/ 12 h 36"/>
                <a:gd name="T38" fmla="*/ 7 w 46"/>
                <a:gd name="T39" fmla="*/ 12 h 36"/>
                <a:gd name="T40" fmla="*/ 7 w 46"/>
                <a:gd name="T41" fmla="*/ 6 h 36"/>
                <a:gd name="T42" fmla="*/ 38 w 46"/>
                <a:gd name="T43" fmla="*/ 6 h 36"/>
                <a:gd name="T44" fmla="*/ 38 w 46"/>
                <a:gd name="T4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36">
                  <a:moveTo>
                    <a:pt x="0" y="5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43" y="36"/>
                    <a:pt x="46" y="33"/>
                    <a:pt x="46" y="27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20" y="0"/>
                    <a:pt x="0" y="5"/>
                    <a:pt x="0" y="5"/>
                  </a:cubicBezTo>
                  <a:moveTo>
                    <a:pt x="7" y="16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7" y="21"/>
                    <a:pt x="7" y="21"/>
                    <a:pt x="7" y="21"/>
                  </a:cubicBezTo>
                  <a:lnTo>
                    <a:pt x="7" y="16"/>
                  </a:lnTo>
                  <a:close/>
                  <a:moveTo>
                    <a:pt x="35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30"/>
                    <a:pt x="37" y="31"/>
                    <a:pt x="35" y="31"/>
                  </a:cubicBezTo>
                  <a:moveTo>
                    <a:pt x="38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8" y="6"/>
                    <a:pt x="38" y="6"/>
                    <a:pt x="38" y="6"/>
                  </a:cubicBez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4" name="Rectangle 24"/>
            <p:cNvSpPr>
              <a:spLocks noChangeArrowheads="1"/>
            </p:cNvSpPr>
            <p:nvPr/>
          </p:nvSpPr>
          <p:spPr bwMode="auto">
            <a:xfrm>
              <a:off x="8108156" y="1281906"/>
              <a:ext cx="30163" cy="666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5" name="Freeform 25"/>
            <p:cNvSpPr/>
            <p:nvPr/>
          </p:nvSpPr>
          <p:spPr bwMode="auto">
            <a:xfrm>
              <a:off x="8014493" y="1296193"/>
              <a:ext cx="71438" cy="57150"/>
            </a:xfrm>
            <a:custGeom>
              <a:avLst/>
              <a:gdLst>
                <a:gd name="T0" fmla="*/ 19 w 19"/>
                <a:gd name="T1" fmla="*/ 0 h 15"/>
                <a:gd name="T2" fmla="*/ 0 w 19"/>
                <a:gd name="T3" fmla="*/ 15 h 15"/>
                <a:gd name="T4" fmla="*/ 0 w 19"/>
                <a:gd name="T5" fmla="*/ 9 h 15"/>
                <a:gd name="T6" fmla="*/ 13 w 19"/>
                <a:gd name="T7" fmla="*/ 0 h 15"/>
                <a:gd name="T8" fmla="*/ 19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9" y="0"/>
                  </a:moveTo>
                  <a:cubicBezTo>
                    <a:pt x="16" y="8"/>
                    <a:pt x="9" y="14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6" y="8"/>
                    <a:pt x="10" y="5"/>
                    <a:pt x="13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6" name="Freeform 26"/>
            <p:cNvSpPr/>
            <p:nvPr/>
          </p:nvSpPr>
          <p:spPr bwMode="auto">
            <a:xfrm>
              <a:off x="8160543" y="1296193"/>
              <a:ext cx="71438" cy="57150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19 w 19"/>
                <a:gd name="T5" fmla="*/ 9 h 15"/>
                <a:gd name="T6" fmla="*/ 6 w 19"/>
                <a:gd name="T7" fmla="*/ 0 h 15"/>
                <a:gd name="T8" fmla="*/ 0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2" y="8"/>
                    <a:pt x="10" y="14"/>
                    <a:pt x="19" y="1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3" y="8"/>
                    <a:pt x="9" y="5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7" name="Freeform 27"/>
            <p:cNvSpPr/>
            <p:nvPr/>
          </p:nvSpPr>
          <p:spPr bwMode="auto">
            <a:xfrm>
              <a:off x="8014493" y="1329531"/>
              <a:ext cx="187325" cy="60325"/>
            </a:xfrm>
            <a:custGeom>
              <a:avLst/>
              <a:gdLst>
                <a:gd name="T0" fmla="*/ 50 w 50"/>
                <a:gd name="T1" fmla="*/ 0 h 16"/>
                <a:gd name="T2" fmla="*/ 0 w 50"/>
                <a:gd name="T3" fmla="*/ 16 h 16"/>
                <a:gd name="T4" fmla="*/ 0 w 50"/>
                <a:gd name="T5" fmla="*/ 11 h 16"/>
                <a:gd name="T6" fmla="*/ 40 w 50"/>
                <a:gd name="T7" fmla="*/ 0 h 16"/>
                <a:gd name="T8" fmla="*/ 50 w 5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6">
                  <a:moveTo>
                    <a:pt x="50" y="0"/>
                  </a:moveTo>
                  <a:cubicBezTo>
                    <a:pt x="36" y="10"/>
                    <a:pt x="19" y="16"/>
                    <a:pt x="0" y="1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11"/>
                    <a:pt x="28" y="7"/>
                    <a:pt x="40" y="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8" name="Freeform 28"/>
            <p:cNvSpPr/>
            <p:nvPr/>
          </p:nvSpPr>
          <p:spPr bwMode="auto">
            <a:xfrm>
              <a:off x="9682956" y="1405731"/>
              <a:ext cx="57150" cy="96838"/>
            </a:xfrm>
            <a:custGeom>
              <a:avLst/>
              <a:gdLst>
                <a:gd name="T0" fmla="*/ 0 w 15"/>
                <a:gd name="T1" fmla="*/ 26 h 26"/>
                <a:gd name="T2" fmla="*/ 8 w 15"/>
                <a:gd name="T3" fmla="*/ 0 h 26"/>
                <a:gd name="T4" fmla="*/ 15 w 15"/>
                <a:gd name="T5" fmla="*/ 0 h 26"/>
                <a:gd name="T6" fmla="*/ 9 w 15"/>
                <a:gd name="T7" fmla="*/ 26 h 26"/>
                <a:gd name="T8" fmla="*/ 0 w 15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0" y="26"/>
                  </a:moveTo>
                  <a:cubicBezTo>
                    <a:pt x="4" y="18"/>
                    <a:pt x="7" y="9"/>
                    <a:pt x="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10"/>
                    <a:pt x="12" y="19"/>
                    <a:pt x="9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49" name="Freeform 29"/>
            <p:cNvSpPr/>
            <p:nvPr/>
          </p:nvSpPr>
          <p:spPr bwMode="auto">
            <a:xfrm>
              <a:off x="9687718" y="1285081"/>
              <a:ext cx="47625" cy="49213"/>
            </a:xfrm>
            <a:custGeom>
              <a:avLst/>
              <a:gdLst>
                <a:gd name="T0" fmla="*/ 5 w 13"/>
                <a:gd name="T1" fmla="*/ 13 h 13"/>
                <a:gd name="T2" fmla="*/ 0 w 13"/>
                <a:gd name="T3" fmla="*/ 0 h 13"/>
                <a:gd name="T4" fmla="*/ 8 w 13"/>
                <a:gd name="T5" fmla="*/ 0 h 13"/>
                <a:gd name="T6" fmla="*/ 13 w 13"/>
                <a:gd name="T7" fmla="*/ 13 h 13"/>
                <a:gd name="T8" fmla="*/ 5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5" y="10"/>
                    <a:pt x="2" y="5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4"/>
                    <a:pt x="12" y="9"/>
                    <a:pt x="13" y="13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0" name="Freeform 30"/>
            <p:cNvSpPr/>
            <p:nvPr/>
          </p:nvSpPr>
          <p:spPr bwMode="auto">
            <a:xfrm>
              <a:off x="9690893" y="1345406"/>
              <a:ext cx="49213" cy="49213"/>
            </a:xfrm>
            <a:custGeom>
              <a:avLst/>
              <a:gdLst>
                <a:gd name="T0" fmla="*/ 5 w 13"/>
                <a:gd name="T1" fmla="*/ 13 h 13"/>
                <a:gd name="T2" fmla="*/ 0 w 13"/>
                <a:gd name="T3" fmla="*/ 0 h 13"/>
                <a:gd name="T4" fmla="*/ 7 w 13"/>
                <a:gd name="T5" fmla="*/ 0 h 13"/>
                <a:gd name="T6" fmla="*/ 13 w 13"/>
                <a:gd name="T7" fmla="*/ 13 h 13"/>
                <a:gd name="T8" fmla="*/ 5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5" y="13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5"/>
                    <a:pt x="12" y="9"/>
                    <a:pt x="13" y="13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1" name="Freeform 31"/>
            <p:cNvSpPr/>
            <p:nvPr/>
          </p:nvSpPr>
          <p:spPr bwMode="auto">
            <a:xfrm>
              <a:off x="9743281" y="1299368"/>
              <a:ext cx="161925" cy="188913"/>
            </a:xfrm>
            <a:custGeom>
              <a:avLst/>
              <a:gdLst>
                <a:gd name="T0" fmla="*/ 7 w 102"/>
                <a:gd name="T1" fmla="*/ 15 h 119"/>
                <a:gd name="T2" fmla="*/ 7 w 102"/>
                <a:gd name="T3" fmla="*/ 0 h 119"/>
                <a:gd name="T4" fmla="*/ 97 w 102"/>
                <a:gd name="T5" fmla="*/ 0 h 119"/>
                <a:gd name="T6" fmla="*/ 97 w 102"/>
                <a:gd name="T7" fmla="*/ 15 h 119"/>
                <a:gd name="T8" fmla="*/ 62 w 102"/>
                <a:gd name="T9" fmla="*/ 15 h 119"/>
                <a:gd name="T10" fmla="*/ 62 w 102"/>
                <a:gd name="T11" fmla="*/ 104 h 119"/>
                <a:gd name="T12" fmla="*/ 102 w 102"/>
                <a:gd name="T13" fmla="*/ 104 h 119"/>
                <a:gd name="T14" fmla="*/ 102 w 102"/>
                <a:gd name="T15" fmla="*/ 119 h 119"/>
                <a:gd name="T16" fmla="*/ 0 w 102"/>
                <a:gd name="T17" fmla="*/ 119 h 119"/>
                <a:gd name="T18" fmla="*/ 0 w 102"/>
                <a:gd name="T19" fmla="*/ 104 h 119"/>
                <a:gd name="T20" fmla="*/ 40 w 102"/>
                <a:gd name="T21" fmla="*/ 104 h 119"/>
                <a:gd name="T22" fmla="*/ 40 w 102"/>
                <a:gd name="T23" fmla="*/ 15 h 119"/>
                <a:gd name="T24" fmla="*/ 7 w 102"/>
                <a:gd name="T25" fmla="*/ 1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19">
                  <a:moveTo>
                    <a:pt x="7" y="15"/>
                  </a:moveTo>
                  <a:lnTo>
                    <a:pt x="7" y="0"/>
                  </a:lnTo>
                  <a:lnTo>
                    <a:pt x="97" y="0"/>
                  </a:lnTo>
                  <a:lnTo>
                    <a:pt x="97" y="15"/>
                  </a:lnTo>
                  <a:lnTo>
                    <a:pt x="62" y="15"/>
                  </a:lnTo>
                  <a:lnTo>
                    <a:pt x="62" y="104"/>
                  </a:lnTo>
                  <a:lnTo>
                    <a:pt x="102" y="104"/>
                  </a:lnTo>
                  <a:lnTo>
                    <a:pt x="102" y="119"/>
                  </a:lnTo>
                  <a:lnTo>
                    <a:pt x="0" y="119"/>
                  </a:lnTo>
                  <a:lnTo>
                    <a:pt x="0" y="104"/>
                  </a:lnTo>
                  <a:lnTo>
                    <a:pt x="40" y="104"/>
                  </a:lnTo>
                  <a:lnTo>
                    <a:pt x="40" y="15"/>
                  </a:lnTo>
                  <a:lnTo>
                    <a:pt x="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2" name="Freeform 32"/>
            <p:cNvSpPr/>
            <p:nvPr/>
          </p:nvSpPr>
          <p:spPr bwMode="auto">
            <a:xfrm>
              <a:off x="9417843" y="1405731"/>
              <a:ext cx="41275" cy="96838"/>
            </a:xfrm>
            <a:custGeom>
              <a:avLst/>
              <a:gdLst>
                <a:gd name="T0" fmla="*/ 0 w 11"/>
                <a:gd name="T1" fmla="*/ 26 h 26"/>
                <a:gd name="T2" fmla="*/ 5 w 11"/>
                <a:gd name="T3" fmla="*/ 0 h 26"/>
                <a:gd name="T4" fmla="*/ 11 w 11"/>
                <a:gd name="T5" fmla="*/ 0 h 26"/>
                <a:gd name="T6" fmla="*/ 7 w 11"/>
                <a:gd name="T7" fmla="*/ 26 h 26"/>
                <a:gd name="T8" fmla="*/ 0 w 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6">
                  <a:moveTo>
                    <a:pt x="0" y="26"/>
                  </a:moveTo>
                  <a:cubicBezTo>
                    <a:pt x="3" y="19"/>
                    <a:pt x="4" y="10"/>
                    <a:pt x="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0"/>
                    <a:pt x="9" y="18"/>
                    <a:pt x="7" y="26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3" name="Freeform 33"/>
            <p:cNvSpPr/>
            <p:nvPr/>
          </p:nvSpPr>
          <p:spPr bwMode="auto">
            <a:xfrm>
              <a:off x="9417843" y="1281906"/>
              <a:ext cx="41275" cy="52388"/>
            </a:xfrm>
            <a:custGeom>
              <a:avLst/>
              <a:gdLst>
                <a:gd name="T0" fmla="*/ 4 w 11"/>
                <a:gd name="T1" fmla="*/ 14 h 14"/>
                <a:gd name="T2" fmla="*/ 0 w 11"/>
                <a:gd name="T3" fmla="*/ 0 h 14"/>
                <a:gd name="T4" fmla="*/ 7 w 11"/>
                <a:gd name="T5" fmla="*/ 0 h 14"/>
                <a:gd name="T6" fmla="*/ 11 w 11"/>
                <a:gd name="T7" fmla="*/ 14 h 14"/>
                <a:gd name="T8" fmla="*/ 4 w 1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4" y="14"/>
                  </a:moveTo>
                  <a:cubicBezTo>
                    <a:pt x="3" y="10"/>
                    <a:pt x="2" y="5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3"/>
                    <a:pt x="9" y="9"/>
                    <a:pt x="11" y="14"/>
                  </a:cubicBez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4" name="Freeform 34"/>
            <p:cNvSpPr/>
            <p:nvPr/>
          </p:nvSpPr>
          <p:spPr bwMode="auto">
            <a:xfrm>
              <a:off x="9421018" y="1345406"/>
              <a:ext cx="41275" cy="49213"/>
            </a:xfrm>
            <a:custGeom>
              <a:avLst/>
              <a:gdLst>
                <a:gd name="T0" fmla="*/ 4 w 11"/>
                <a:gd name="T1" fmla="*/ 13 h 13"/>
                <a:gd name="T2" fmla="*/ 0 w 11"/>
                <a:gd name="T3" fmla="*/ 0 h 13"/>
                <a:gd name="T4" fmla="*/ 7 w 11"/>
                <a:gd name="T5" fmla="*/ 0 h 13"/>
                <a:gd name="T6" fmla="*/ 11 w 11"/>
                <a:gd name="T7" fmla="*/ 13 h 13"/>
                <a:gd name="T8" fmla="*/ 4 w 1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4" y="13"/>
                  </a:moveTo>
                  <a:cubicBezTo>
                    <a:pt x="3" y="9"/>
                    <a:pt x="2" y="5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4"/>
                    <a:pt x="10" y="8"/>
                    <a:pt x="11" y="13"/>
                  </a:cubicBezTo>
                  <a:lnTo>
                    <a:pt x="4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5" name="Freeform 35"/>
            <p:cNvSpPr/>
            <p:nvPr/>
          </p:nvSpPr>
          <p:spPr bwMode="auto">
            <a:xfrm>
              <a:off x="9465468" y="1281906"/>
              <a:ext cx="71438" cy="220663"/>
            </a:xfrm>
            <a:custGeom>
              <a:avLst/>
              <a:gdLst>
                <a:gd name="T0" fmla="*/ 1 w 19"/>
                <a:gd name="T1" fmla="*/ 14 h 59"/>
                <a:gd name="T2" fmla="*/ 1 w 19"/>
                <a:gd name="T3" fmla="*/ 8 h 59"/>
                <a:gd name="T4" fmla="*/ 7 w 19"/>
                <a:gd name="T5" fmla="*/ 8 h 59"/>
                <a:gd name="T6" fmla="*/ 7 w 19"/>
                <a:gd name="T7" fmla="*/ 0 h 59"/>
                <a:gd name="T8" fmla="*/ 13 w 19"/>
                <a:gd name="T9" fmla="*/ 0 h 59"/>
                <a:gd name="T10" fmla="*/ 13 w 19"/>
                <a:gd name="T11" fmla="*/ 8 h 59"/>
                <a:gd name="T12" fmla="*/ 19 w 19"/>
                <a:gd name="T13" fmla="*/ 8 h 59"/>
                <a:gd name="T14" fmla="*/ 19 w 19"/>
                <a:gd name="T15" fmla="*/ 14 h 59"/>
                <a:gd name="T16" fmla="*/ 13 w 19"/>
                <a:gd name="T17" fmla="*/ 14 h 59"/>
                <a:gd name="T18" fmla="*/ 13 w 19"/>
                <a:gd name="T19" fmla="*/ 29 h 59"/>
                <a:gd name="T20" fmla="*/ 19 w 19"/>
                <a:gd name="T21" fmla="*/ 26 h 59"/>
                <a:gd name="T22" fmla="*/ 19 w 19"/>
                <a:gd name="T23" fmla="*/ 31 h 59"/>
                <a:gd name="T24" fmla="*/ 16 w 19"/>
                <a:gd name="T25" fmla="*/ 32 h 59"/>
                <a:gd name="T26" fmla="*/ 13 w 19"/>
                <a:gd name="T27" fmla="*/ 33 h 59"/>
                <a:gd name="T28" fmla="*/ 13 w 19"/>
                <a:gd name="T29" fmla="*/ 52 h 59"/>
                <a:gd name="T30" fmla="*/ 6 w 19"/>
                <a:gd name="T31" fmla="*/ 59 h 59"/>
                <a:gd name="T32" fmla="*/ 1 w 19"/>
                <a:gd name="T33" fmla="*/ 59 h 59"/>
                <a:gd name="T34" fmla="*/ 1 w 19"/>
                <a:gd name="T35" fmla="*/ 53 h 59"/>
                <a:gd name="T36" fmla="*/ 4 w 19"/>
                <a:gd name="T37" fmla="*/ 53 h 59"/>
                <a:gd name="T38" fmla="*/ 7 w 19"/>
                <a:gd name="T39" fmla="*/ 51 h 59"/>
                <a:gd name="T40" fmla="*/ 7 w 19"/>
                <a:gd name="T41" fmla="*/ 35 h 59"/>
                <a:gd name="T42" fmla="*/ 0 w 19"/>
                <a:gd name="T43" fmla="*/ 36 h 59"/>
                <a:gd name="T44" fmla="*/ 0 w 19"/>
                <a:gd name="T45" fmla="*/ 30 h 59"/>
                <a:gd name="T46" fmla="*/ 7 w 19"/>
                <a:gd name="T47" fmla="*/ 29 h 59"/>
                <a:gd name="T48" fmla="*/ 7 w 19"/>
                <a:gd name="T49" fmla="*/ 14 h 59"/>
                <a:gd name="T50" fmla="*/ 1 w 19"/>
                <a:gd name="T51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" h="59">
                  <a:moveTo>
                    <a:pt x="1" y="14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5" y="28"/>
                    <a:pt x="17" y="26"/>
                    <a:pt x="19" y="26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7" y="32"/>
                    <a:pt x="16" y="32"/>
                  </a:cubicBezTo>
                  <a:cubicBezTo>
                    <a:pt x="15" y="33"/>
                    <a:pt x="14" y="33"/>
                    <a:pt x="13" y="33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57"/>
                    <a:pt x="11" y="59"/>
                    <a:pt x="6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6" y="53"/>
                    <a:pt x="7" y="53"/>
                    <a:pt x="7" y="5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6"/>
                    <a:pt x="3" y="36"/>
                    <a:pt x="0" y="3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3" y="30"/>
                    <a:pt x="5" y="29"/>
                    <a:pt x="7" y="29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1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6" name="Freeform 36"/>
            <p:cNvSpPr/>
            <p:nvPr/>
          </p:nvSpPr>
          <p:spPr bwMode="auto">
            <a:xfrm>
              <a:off x="9533731" y="1281906"/>
              <a:ext cx="104775" cy="220663"/>
            </a:xfrm>
            <a:custGeom>
              <a:avLst/>
              <a:gdLst>
                <a:gd name="T0" fmla="*/ 0 w 28"/>
                <a:gd name="T1" fmla="*/ 59 h 59"/>
                <a:gd name="T2" fmla="*/ 0 w 28"/>
                <a:gd name="T3" fmla="*/ 52 h 59"/>
                <a:gd name="T4" fmla="*/ 3 w 28"/>
                <a:gd name="T5" fmla="*/ 40 h 59"/>
                <a:gd name="T6" fmla="*/ 3 w 28"/>
                <a:gd name="T7" fmla="*/ 2 h 59"/>
                <a:gd name="T8" fmla="*/ 16 w 28"/>
                <a:gd name="T9" fmla="*/ 2 h 59"/>
                <a:gd name="T10" fmla="*/ 28 w 28"/>
                <a:gd name="T11" fmla="*/ 0 h 59"/>
                <a:gd name="T12" fmla="*/ 28 w 28"/>
                <a:gd name="T13" fmla="*/ 6 h 59"/>
                <a:gd name="T14" fmla="*/ 18 w 28"/>
                <a:gd name="T15" fmla="*/ 8 h 59"/>
                <a:gd name="T16" fmla="*/ 9 w 28"/>
                <a:gd name="T17" fmla="*/ 8 h 59"/>
                <a:gd name="T18" fmla="*/ 9 w 28"/>
                <a:gd name="T19" fmla="*/ 18 h 59"/>
                <a:gd name="T20" fmla="*/ 28 w 28"/>
                <a:gd name="T21" fmla="*/ 18 h 59"/>
                <a:gd name="T22" fmla="*/ 28 w 28"/>
                <a:gd name="T23" fmla="*/ 23 h 59"/>
                <a:gd name="T24" fmla="*/ 23 w 28"/>
                <a:gd name="T25" fmla="*/ 23 h 59"/>
                <a:gd name="T26" fmla="*/ 23 w 28"/>
                <a:gd name="T27" fmla="*/ 59 h 59"/>
                <a:gd name="T28" fmla="*/ 16 w 28"/>
                <a:gd name="T29" fmla="*/ 59 h 59"/>
                <a:gd name="T30" fmla="*/ 16 w 28"/>
                <a:gd name="T31" fmla="*/ 23 h 59"/>
                <a:gd name="T32" fmla="*/ 9 w 28"/>
                <a:gd name="T33" fmla="*/ 23 h 59"/>
                <a:gd name="T34" fmla="*/ 9 w 28"/>
                <a:gd name="T35" fmla="*/ 38 h 59"/>
                <a:gd name="T36" fmla="*/ 0 w 28"/>
                <a:gd name="T3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59">
                  <a:moveTo>
                    <a:pt x="0" y="59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2" y="49"/>
                    <a:pt x="3" y="47"/>
                    <a:pt x="3" y="4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21" y="2"/>
                    <a:pt x="25" y="2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4" y="7"/>
                    <a:pt x="21" y="8"/>
                    <a:pt x="1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49"/>
                    <a:pt x="7" y="56"/>
                    <a:pt x="0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7" name="Freeform 37"/>
            <p:cNvSpPr/>
            <p:nvPr/>
          </p:nvSpPr>
          <p:spPr bwMode="auto">
            <a:xfrm>
              <a:off x="9465468" y="1378743"/>
              <a:ext cx="71438" cy="38100"/>
            </a:xfrm>
            <a:custGeom>
              <a:avLst/>
              <a:gdLst>
                <a:gd name="T0" fmla="*/ 0 w 19"/>
                <a:gd name="T1" fmla="*/ 10 h 10"/>
                <a:gd name="T2" fmla="*/ 0 w 19"/>
                <a:gd name="T3" fmla="*/ 4 h 10"/>
                <a:gd name="T4" fmla="*/ 19 w 19"/>
                <a:gd name="T5" fmla="*/ 0 h 10"/>
                <a:gd name="T6" fmla="*/ 19 w 19"/>
                <a:gd name="T7" fmla="*/ 6 h 10"/>
                <a:gd name="T8" fmla="*/ 0 w 1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0" y="1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2" y="3"/>
                    <a:pt x="19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3" y="10"/>
                    <a:pt x="0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8" name="Freeform 38"/>
            <p:cNvSpPr>
              <a:spLocks noEditPoints="1"/>
            </p:cNvSpPr>
            <p:nvPr/>
          </p:nvSpPr>
          <p:spPr bwMode="auto">
            <a:xfrm>
              <a:off x="9979818" y="1367631"/>
              <a:ext cx="173038" cy="134938"/>
            </a:xfrm>
            <a:custGeom>
              <a:avLst/>
              <a:gdLst>
                <a:gd name="T0" fmla="*/ 0 w 46"/>
                <a:gd name="T1" fmla="*/ 5 h 36"/>
                <a:gd name="T2" fmla="*/ 0 w 46"/>
                <a:gd name="T3" fmla="*/ 36 h 36"/>
                <a:gd name="T4" fmla="*/ 37 w 46"/>
                <a:gd name="T5" fmla="*/ 36 h 36"/>
                <a:gd name="T6" fmla="*/ 46 w 46"/>
                <a:gd name="T7" fmla="*/ 26 h 36"/>
                <a:gd name="T8" fmla="*/ 46 w 46"/>
                <a:gd name="T9" fmla="*/ 2 h 36"/>
                <a:gd name="T10" fmla="*/ 13 w 46"/>
                <a:gd name="T11" fmla="*/ 2 h 36"/>
                <a:gd name="T12" fmla="*/ 0 w 46"/>
                <a:gd name="T13" fmla="*/ 5 h 36"/>
                <a:gd name="T14" fmla="*/ 8 w 46"/>
                <a:gd name="T15" fmla="*/ 16 h 36"/>
                <a:gd name="T16" fmla="*/ 38 w 46"/>
                <a:gd name="T17" fmla="*/ 16 h 36"/>
                <a:gd name="T18" fmla="*/ 38 w 46"/>
                <a:gd name="T19" fmla="*/ 21 h 36"/>
                <a:gd name="T20" fmla="*/ 8 w 46"/>
                <a:gd name="T21" fmla="*/ 21 h 36"/>
                <a:gd name="T22" fmla="*/ 8 w 46"/>
                <a:gd name="T23" fmla="*/ 16 h 36"/>
                <a:gd name="T24" fmla="*/ 35 w 46"/>
                <a:gd name="T25" fmla="*/ 31 h 36"/>
                <a:gd name="T26" fmla="*/ 8 w 46"/>
                <a:gd name="T27" fmla="*/ 31 h 36"/>
                <a:gd name="T28" fmla="*/ 8 w 46"/>
                <a:gd name="T29" fmla="*/ 26 h 36"/>
                <a:gd name="T30" fmla="*/ 38 w 46"/>
                <a:gd name="T31" fmla="*/ 26 h 36"/>
                <a:gd name="T32" fmla="*/ 38 w 46"/>
                <a:gd name="T33" fmla="*/ 28 h 36"/>
                <a:gd name="T34" fmla="*/ 35 w 46"/>
                <a:gd name="T35" fmla="*/ 31 h 36"/>
                <a:gd name="T36" fmla="*/ 38 w 46"/>
                <a:gd name="T37" fmla="*/ 12 h 36"/>
                <a:gd name="T38" fmla="*/ 8 w 46"/>
                <a:gd name="T39" fmla="*/ 12 h 36"/>
                <a:gd name="T40" fmla="*/ 8 w 46"/>
                <a:gd name="T41" fmla="*/ 6 h 36"/>
                <a:gd name="T42" fmla="*/ 38 w 46"/>
                <a:gd name="T43" fmla="*/ 6 h 36"/>
                <a:gd name="T44" fmla="*/ 38 w 46"/>
                <a:gd name="T4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36">
                  <a:moveTo>
                    <a:pt x="0" y="5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43" y="36"/>
                    <a:pt x="46" y="32"/>
                    <a:pt x="46" y="2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20" y="0"/>
                    <a:pt x="0" y="5"/>
                    <a:pt x="0" y="5"/>
                  </a:cubicBezTo>
                  <a:moveTo>
                    <a:pt x="8" y="16"/>
                  </a:moveTo>
                  <a:cubicBezTo>
                    <a:pt x="38" y="16"/>
                    <a:pt x="38" y="16"/>
                    <a:pt x="38" y="16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8" y="21"/>
                    <a:pt x="8" y="21"/>
                    <a:pt x="8" y="21"/>
                  </a:cubicBezTo>
                  <a:lnTo>
                    <a:pt x="8" y="16"/>
                  </a:lnTo>
                  <a:close/>
                  <a:moveTo>
                    <a:pt x="35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30"/>
                    <a:pt x="37" y="31"/>
                    <a:pt x="35" y="31"/>
                  </a:cubicBezTo>
                  <a:moveTo>
                    <a:pt x="3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38" y="6"/>
                    <a:pt x="38" y="6"/>
                    <a:pt x="38" y="6"/>
                  </a:cubicBez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59" name="Rectangle 39"/>
            <p:cNvSpPr>
              <a:spLocks noChangeArrowheads="1"/>
            </p:cNvSpPr>
            <p:nvPr/>
          </p:nvSpPr>
          <p:spPr bwMode="auto">
            <a:xfrm>
              <a:off x="10043318" y="1281906"/>
              <a:ext cx="30163" cy="666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0" name="Freeform 40"/>
            <p:cNvSpPr/>
            <p:nvPr/>
          </p:nvSpPr>
          <p:spPr bwMode="auto">
            <a:xfrm>
              <a:off x="9952831" y="1296193"/>
              <a:ext cx="71438" cy="57150"/>
            </a:xfrm>
            <a:custGeom>
              <a:avLst/>
              <a:gdLst>
                <a:gd name="T0" fmla="*/ 19 w 19"/>
                <a:gd name="T1" fmla="*/ 0 h 15"/>
                <a:gd name="T2" fmla="*/ 0 w 19"/>
                <a:gd name="T3" fmla="*/ 15 h 15"/>
                <a:gd name="T4" fmla="*/ 0 w 19"/>
                <a:gd name="T5" fmla="*/ 9 h 15"/>
                <a:gd name="T6" fmla="*/ 12 w 19"/>
                <a:gd name="T7" fmla="*/ 0 h 15"/>
                <a:gd name="T8" fmla="*/ 19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9" y="0"/>
                  </a:moveTo>
                  <a:cubicBezTo>
                    <a:pt x="16" y="8"/>
                    <a:pt x="9" y="14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8"/>
                    <a:pt x="10" y="5"/>
                    <a:pt x="12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1" name="Freeform 41"/>
            <p:cNvSpPr/>
            <p:nvPr/>
          </p:nvSpPr>
          <p:spPr bwMode="auto">
            <a:xfrm>
              <a:off x="10095706" y="1296193"/>
              <a:ext cx="71438" cy="57150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19 w 19"/>
                <a:gd name="T5" fmla="*/ 9 h 15"/>
                <a:gd name="T6" fmla="*/ 6 w 19"/>
                <a:gd name="T7" fmla="*/ 0 h 15"/>
                <a:gd name="T8" fmla="*/ 0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3" y="8"/>
                    <a:pt x="10" y="14"/>
                    <a:pt x="19" y="1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3" y="8"/>
                    <a:pt x="9" y="5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2" name="Freeform 42"/>
            <p:cNvSpPr/>
            <p:nvPr/>
          </p:nvSpPr>
          <p:spPr bwMode="auto">
            <a:xfrm>
              <a:off x="9949656" y="1329531"/>
              <a:ext cx="187325" cy="60325"/>
            </a:xfrm>
            <a:custGeom>
              <a:avLst/>
              <a:gdLst>
                <a:gd name="T0" fmla="*/ 50 w 50"/>
                <a:gd name="T1" fmla="*/ 0 h 16"/>
                <a:gd name="T2" fmla="*/ 0 w 50"/>
                <a:gd name="T3" fmla="*/ 16 h 16"/>
                <a:gd name="T4" fmla="*/ 0 w 50"/>
                <a:gd name="T5" fmla="*/ 11 h 16"/>
                <a:gd name="T6" fmla="*/ 41 w 50"/>
                <a:gd name="T7" fmla="*/ 0 h 16"/>
                <a:gd name="T8" fmla="*/ 50 w 5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6">
                  <a:moveTo>
                    <a:pt x="50" y="0"/>
                  </a:moveTo>
                  <a:cubicBezTo>
                    <a:pt x="36" y="10"/>
                    <a:pt x="19" y="16"/>
                    <a:pt x="0" y="1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11"/>
                    <a:pt x="29" y="7"/>
                    <a:pt x="41" y="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3" name="Freeform 43"/>
            <p:cNvSpPr>
              <a:spLocks noEditPoints="1"/>
            </p:cNvSpPr>
            <p:nvPr/>
          </p:nvSpPr>
          <p:spPr bwMode="auto">
            <a:xfrm>
              <a:off x="10144918" y="808831"/>
              <a:ext cx="273050" cy="280988"/>
            </a:xfrm>
            <a:custGeom>
              <a:avLst/>
              <a:gdLst>
                <a:gd name="T0" fmla="*/ 0 w 73"/>
                <a:gd name="T1" fmla="*/ 75 h 75"/>
                <a:gd name="T2" fmla="*/ 0 w 73"/>
                <a:gd name="T3" fmla="*/ 63 h 75"/>
                <a:gd name="T4" fmla="*/ 4 w 73"/>
                <a:gd name="T5" fmla="*/ 43 h 75"/>
                <a:gd name="T6" fmla="*/ 4 w 73"/>
                <a:gd name="T7" fmla="*/ 3 h 75"/>
                <a:gd name="T8" fmla="*/ 28 w 73"/>
                <a:gd name="T9" fmla="*/ 3 h 75"/>
                <a:gd name="T10" fmla="*/ 28 w 73"/>
                <a:gd name="T11" fmla="*/ 65 h 75"/>
                <a:gd name="T12" fmla="*/ 17 w 73"/>
                <a:gd name="T13" fmla="*/ 75 h 75"/>
                <a:gd name="T14" fmla="*/ 13 w 73"/>
                <a:gd name="T15" fmla="*/ 75 h 75"/>
                <a:gd name="T16" fmla="*/ 13 w 73"/>
                <a:gd name="T17" fmla="*/ 68 h 75"/>
                <a:gd name="T18" fmla="*/ 16 w 73"/>
                <a:gd name="T19" fmla="*/ 68 h 75"/>
                <a:gd name="T20" fmla="*/ 19 w 73"/>
                <a:gd name="T21" fmla="*/ 64 h 75"/>
                <a:gd name="T22" fmla="*/ 19 w 73"/>
                <a:gd name="T23" fmla="*/ 49 h 75"/>
                <a:gd name="T24" fmla="*/ 12 w 73"/>
                <a:gd name="T25" fmla="*/ 49 h 75"/>
                <a:gd name="T26" fmla="*/ 0 w 73"/>
                <a:gd name="T27" fmla="*/ 75 h 75"/>
                <a:gd name="T28" fmla="*/ 12 w 73"/>
                <a:gd name="T29" fmla="*/ 23 h 75"/>
                <a:gd name="T30" fmla="*/ 19 w 73"/>
                <a:gd name="T31" fmla="*/ 23 h 75"/>
                <a:gd name="T32" fmla="*/ 19 w 73"/>
                <a:gd name="T33" fmla="*/ 9 h 75"/>
                <a:gd name="T34" fmla="*/ 12 w 73"/>
                <a:gd name="T35" fmla="*/ 9 h 75"/>
                <a:gd name="T36" fmla="*/ 12 w 73"/>
                <a:gd name="T37" fmla="*/ 23 h 75"/>
                <a:gd name="T38" fmla="*/ 12 w 73"/>
                <a:gd name="T39" fmla="*/ 43 h 75"/>
                <a:gd name="T40" fmla="*/ 19 w 73"/>
                <a:gd name="T41" fmla="*/ 43 h 75"/>
                <a:gd name="T42" fmla="*/ 19 w 73"/>
                <a:gd name="T43" fmla="*/ 29 h 75"/>
                <a:gd name="T44" fmla="*/ 12 w 73"/>
                <a:gd name="T45" fmla="*/ 29 h 75"/>
                <a:gd name="T46" fmla="*/ 12 w 73"/>
                <a:gd name="T47" fmla="*/ 43 h 75"/>
                <a:gd name="T48" fmla="*/ 32 w 73"/>
                <a:gd name="T49" fmla="*/ 54 h 75"/>
                <a:gd name="T50" fmla="*/ 32 w 73"/>
                <a:gd name="T51" fmla="*/ 14 h 75"/>
                <a:gd name="T52" fmla="*/ 48 w 73"/>
                <a:gd name="T53" fmla="*/ 14 h 75"/>
                <a:gd name="T54" fmla="*/ 48 w 73"/>
                <a:gd name="T55" fmla="*/ 0 h 75"/>
                <a:gd name="T56" fmla="*/ 57 w 73"/>
                <a:gd name="T57" fmla="*/ 0 h 75"/>
                <a:gd name="T58" fmla="*/ 57 w 73"/>
                <a:gd name="T59" fmla="*/ 14 h 75"/>
                <a:gd name="T60" fmla="*/ 73 w 73"/>
                <a:gd name="T61" fmla="*/ 14 h 75"/>
                <a:gd name="T62" fmla="*/ 73 w 73"/>
                <a:gd name="T63" fmla="*/ 43 h 75"/>
                <a:gd name="T64" fmla="*/ 63 w 73"/>
                <a:gd name="T65" fmla="*/ 54 h 75"/>
                <a:gd name="T66" fmla="*/ 57 w 73"/>
                <a:gd name="T67" fmla="*/ 54 h 75"/>
                <a:gd name="T68" fmla="*/ 57 w 73"/>
                <a:gd name="T69" fmla="*/ 75 h 75"/>
                <a:gd name="T70" fmla="*/ 48 w 73"/>
                <a:gd name="T71" fmla="*/ 75 h 75"/>
                <a:gd name="T72" fmla="*/ 48 w 73"/>
                <a:gd name="T73" fmla="*/ 54 h 75"/>
                <a:gd name="T74" fmla="*/ 32 w 73"/>
                <a:gd name="T75" fmla="*/ 54 h 75"/>
                <a:gd name="T76" fmla="*/ 41 w 73"/>
                <a:gd name="T77" fmla="*/ 47 h 75"/>
                <a:gd name="T78" fmla="*/ 48 w 73"/>
                <a:gd name="T79" fmla="*/ 47 h 75"/>
                <a:gd name="T80" fmla="*/ 48 w 73"/>
                <a:gd name="T81" fmla="*/ 21 h 75"/>
                <a:gd name="T82" fmla="*/ 41 w 73"/>
                <a:gd name="T83" fmla="*/ 21 h 75"/>
                <a:gd name="T84" fmla="*/ 41 w 73"/>
                <a:gd name="T85" fmla="*/ 47 h 75"/>
                <a:gd name="T86" fmla="*/ 65 w 73"/>
                <a:gd name="T87" fmla="*/ 21 h 75"/>
                <a:gd name="T88" fmla="*/ 57 w 73"/>
                <a:gd name="T89" fmla="*/ 21 h 75"/>
                <a:gd name="T90" fmla="*/ 57 w 73"/>
                <a:gd name="T91" fmla="*/ 47 h 75"/>
                <a:gd name="T92" fmla="*/ 60 w 73"/>
                <a:gd name="T93" fmla="*/ 47 h 75"/>
                <a:gd name="T94" fmla="*/ 65 w 73"/>
                <a:gd name="T95" fmla="*/ 42 h 75"/>
                <a:gd name="T96" fmla="*/ 65 w 73"/>
                <a:gd name="T97" fmla="*/ 2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3" h="75">
                  <a:moveTo>
                    <a:pt x="0" y="75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3" y="60"/>
                    <a:pt x="4" y="52"/>
                    <a:pt x="4" y="4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72"/>
                    <a:pt x="24" y="75"/>
                    <a:pt x="17" y="75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8" y="68"/>
                    <a:pt x="19" y="67"/>
                    <a:pt x="19" y="6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61"/>
                    <a:pt x="9" y="70"/>
                    <a:pt x="0" y="75"/>
                  </a:cubicBezTo>
                  <a:moveTo>
                    <a:pt x="12" y="23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2" y="9"/>
                    <a:pt x="12" y="9"/>
                    <a:pt x="12" y="9"/>
                  </a:cubicBezTo>
                  <a:lnTo>
                    <a:pt x="12" y="23"/>
                  </a:lnTo>
                  <a:close/>
                  <a:moveTo>
                    <a:pt x="12" y="43"/>
                  </a:moveTo>
                  <a:cubicBezTo>
                    <a:pt x="19" y="43"/>
                    <a:pt x="19" y="43"/>
                    <a:pt x="19" y="43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12" y="43"/>
                  </a:lnTo>
                  <a:close/>
                  <a:moveTo>
                    <a:pt x="32" y="5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50"/>
                    <a:pt x="70" y="54"/>
                    <a:pt x="63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8" y="54"/>
                    <a:pt x="48" y="54"/>
                    <a:pt x="48" y="54"/>
                  </a:cubicBezTo>
                  <a:lnTo>
                    <a:pt x="32" y="54"/>
                  </a:lnTo>
                  <a:close/>
                  <a:moveTo>
                    <a:pt x="41" y="47"/>
                  </a:moveTo>
                  <a:cubicBezTo>
                    <a:pt x="48" y="47"/>
                    <a:pt x="48" y="47"/>
                    <a:pt x="48" y="47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1" y="21"/>
                    <a:pt x="41" y="21"/>
                    <a:pt x="41" y="21"/>
                  </a:cubicBezTo>
                  <a:lnTo>
                    <a:pt x="41" y="47"/>
                  </a:lnTo>
                  <a:close/>
                  <a:moveTo>
                    <a:pt x="65" y="21"/>
                  </a:moveTo>
                  <a:cubicBezTo>
                    <a:pt x="57" y="21"/>
                    <a:pt x="57" y="21"/>
                    <a:pt x="57" y="21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3" y="47"/>
                    <a:pt x="65" y="45"/>
                    <a:pt x="65" y="42"/>
                  </a:cubicBezTo>
                  <a:lnTo>
                    <a:pt x="65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4" name="Freeform 44"/>
            <p:cNvSpPr/>
            <p:nvPr/>
          </p:nvSpPr>
          <p:spPr bwMode="auto">
            <a:xfrm>
              <a:off x="10452893" y="812006"/>
              <a:ext cx="273050" cy="277813"/>
            </a:xfrm>
            <a:custGeom>
              <a:avLst/>
              <a:gdLst>
                <a:gd name="T0" fmla="*/ 0 w 73"/>
                <a:gd name="T1" fmla="*/ 48 h 74"/>
                <a:gd name="T2" fmla="*/ 0 w 73"/>
                <a:gd name="T3" fmla="*/ 40 h 74"/>
                <a:gd name="T4" fmla="*/ 8 w 73"/>
                <a:gd name="T5" fmla="*/ 39 h 74"/>
                <a:gd name="T6" fmla="*/ 8 w 73"/>
                <a:gd name="T7" fmla="*/ 24 h 74"/>
                <a:gd name="T8" fmla="*/ 0 w 73"/>
                <a:gd name="T9" fmla="*/ 23 h 74"/>
                <a:gd name="T10" fmla="*/ 0 w 73"/>
                <a:gd name="T11" fmla="*/ 15 h 74"/>
                <a:gd name="T12" fmla="*/ 8 w 73"/>
                <a:gd name="T13" fmla="*/ 17 h 74"/>
                <a:gd name="T14" fmla="*/ 8 w 73"/>
                <a:gd name="T15" fmla="*/ 5 h 74"/>
                <a:gd name="T16" fmla="*/ 36 w 73"/>
                <a:gd name="T17" fmla="*/ 5 h 74"/>
                <a:gd name="T18" fmla="*/ 36 w 73"/>
                <a:gd name="T19" fmla="*/ 0 h 74"/>
                <a:gd name="T20" fmla="*/ 47 w 73"/>
                <a:gd name="T21" fmla="*/ 0 h 74"/>
                <a:gd name="T22" fmla="*/ 47 w 73"/>
                <a:gd name="T23" fmla="*/ 5 h 74"/>
                <a:gd name="T24" fmla="*/ 73 w 73"/>
                <a:gd name="T25" fmla="*/ 5 h 74"/>
                <a:gd name="T26" fmla="*/ 73 w 73"/>
                <a:gd name="T27" fmla="*/ 11 h 74"/>
                <a:gd name="T28" fmla="*/ 17 w 73"/>
                <a:gd name="T29" fmla="*/ 11 h 74"/>
                <a:gd name="T30" fmla="*/ 17 w 73"/>
                <a:gd name="T31" fmla="*/ 43 h 74"/>
                <a:gd name="T32" fmla="*/ 2 w 73"/>
                <a:gd name="T33" fmla="*/ 74 h 74"/>
                <a:gd name="T34" fmla="*/ 2 w 73"/>
                <a:gd name="T35" fmla="*/ 63 h 74"/>
                <a:gd name="T36" fmla="*/ 8 w 73"/>
                <a:gd name="T37" fmla="*/ 48 h 74"/>
                <a:gd name="T38" fmla="*/ 8 w 73"/>
                <a:gd name="T39" fmla="*/ 47 h 74"/>
                <a:gd name="T40" fmla="*/ 0 w 73"/>
                <a:gd name="T41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74">
                  <a:moveTo>
                    <a:pt x="0" y="48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3" y="40"/>
                    <a:pt x="6" y="40"/>
                    <a:pt x="8" y="39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6" y="24"/>
                    <a:pt x="3" y="23"/>
                    <a:pt x="0" y="2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15"/>
                    <a:pt x="6" y="16"/>
                    <a:pt x="8" y="1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8" y="58"/>
                    <a:pt x="13" y="69"/>
                    <a:pt x="2" y="7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6" y="59"/>
                    <a:pt x="8" y="55"/>
                    <a:pt x="8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47"/>
                    <a:pt x="3" y="48"/>
                    <a:pt x="0" y="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5" name="Freeform 45"/>
            <p:cNvSpPr/>
            <p:nvPr/>
          </p:nvSpPr>
          <p:spPr bwMode="auto">
            <a:xfrm>
              <a:off x="10535443" y="861218"/>
              <a:ext cx="182563" cy="104775"/>
            </a:xfrm>
            <a:custGeom>
              <a:avLst/>
              <a:gdLst>
                <a:gd name="T0" fmla="*/ 0 w 49"/>
                <a:gd name="T1" fmla="*/ 27 h 28"/>
                <a:gd name="T2" fmla="*/ 0 w 49"/>
                <a:gd name="T3" fmla="*/ 2 h 28"/>
                <a:gd name="T4" fmla="*/ 10 w 49"/>
                <a:gd name="T5" fmla="*/ 2 h 28"/>
                <a:gd name="T6" fmla="*/ 21 w 49"/>
                <a:gd name="T7" fmla="*/ 0 h 28"/>
                <a:gd name="T8" fmla="*/ 21 w 49"/>
                <a:gd name="T9" fmla="*/ 6 h 28"/>
                <a:gd name="T10" fmla="*/ 11 w 49"/>
                <a:gd name="T11" fmla="*/ 8 h 28"/>
                <a:gd name="T12" fmla="*/ 8 w 49"/>
                <a:gd name="T13" fmla="*/ 8 h 28"/>
                <a:gd name="T14" fmla="*/ 8 w 49"/>
                <a:gd name="T15" fmla="*/ 19 h 28"/>
                <a:gd name="T16" fmla="*/ 10 w 49"/>
                <a:gd name="T17" fmla="*/ 18 h 28"/>
                <a:gd name="T18" fmla="*/ 15 w 49"/>
                <a:gd name="T19" fmla="*/ 17 h 28"/>
                <a:gd name="T20" fmla="*/ 13 w 49"/>
                <a:gd name="T21" fmla="*/ 11 h 28"/>
                <a:gd name="T22" fmla="*/ 19 w 49"/>
                <a:gd name="T23" fmla="*/ 11 h 28"/>
                <a:gd name="T24" fmla="*/ 23 w 49"/>
                <a:gd name="T25" fmla="*/ 22 h 28"/>
                <a:gd name="T26" fmla="*/ 27 w 49"/>
                <a:gd name="T27" fmla="*/ 8 h 28"/>
                <a:gd name="T28" fmla="*/ 23 w 49"/>
                <a:gd name="T29" fmla="*/ 8 h 28"/>
                <a:gd name="T30" fmla="*/ 23 w 49"/>
                <a:gd name="T31" fmla="*/ 2 h 28"/>
                <a:gd name="T32" fmla="*/ 49 w 49"/>
                <a:gd name="T33" fmla="*/ 2 h 28"/>
                <a:gd name="T34" fmla="*/ 49 w 49"/>
                <a:gd name="T35" fmla="*/ 18 h 28"/>
                <a:gd name="T36" fmla="*/ 39 w 49"/>
                <a:gd name="T37" fmla="*/ 27 h 28"/>
                <a:gd name="T38" fmla="*/ 34 w 49"/>
                <a:gd name="T39" fmla="*/ 27 h 28"/>
                <a:gd name="T40" fmla="*/ 34 w 49"/>
                <a:gd name="T41" fmla="*/ 22 h 28"/>
                <a:gd name="T42" fmla="*/ 37 w 49"/>
                <a:gd name="T43" fmla="*/ 22 h 28"/>
                <a:gd name="T44" fmla="*/ 41 w 49"/>
                <a:gd name="T45" fmla="*/ 18 h 28"/>
                <a:gd name="T46" fmla="*/ 41 w 49"/>
                <a:gd name="T47" fmla="*/ 8 h 28"/>
                <a:gd name="T48" fmla="*/ 35 w 49"/>
                <a:gd name="T49" fmla="*/ 8 h 28"/>
                <a:gd name="T50" fmla="*/ 23 w 49"/>
                <a:gd name="T51" fmla="*/ 28 h 28"/>
                <a:gd name="T52" fmla="*/ 23 w 49"/>
                <a:gd name="T53" fmla="*/ 26 h 28"/>
                <a:gd name="T54" fmla="*/ 17 w 49"/>
                <a:gd name="T55" fmla="*/ 26 h 28"/>
                <a:gd name="T56" fmla="*/ 16 w 49"/>
                <a:gd name="T57" fmla="*/ 24 h 28"/>
                <a:gd name="T58" fmla="*/ 16 w 49"/>
                <a:gd name="T59" fmla="*/ 22 h 28"/>
                <a:gd name="T60" fmla="*/ 0 w 49"/>
                <a:gd name="T61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" h="28">
                  <a:moveTo>
                    <a:pt x="0" y="27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5" y="2"/>
                    <a:pt x="19" y="2"/>
                    <a:pt x="21" y="0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8" y="7"/>
                    <a:pt x="15" y="8"/>
                    <a:pt x="11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4" y="17"/>
                    <a:pt x="15" y="17"/>
                  </a:cubicBezTo>
                  <a:cubicBezTo>
                    <a:pt x="14" y="15"/>
                    <a:pt x="13" y="13"/>
                    <a:pt x="13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14"/>
                    <a:pt x="22" y="18"/>
                    <a:pt x="23" y="22"/>
                  </a:cubicBezTo>
                  <a:cubicBezTo>
                    <a:pt x="26" y="19"/>
                    <a:pt x="27" y="14"/>
                    <a:pt x="27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24"/>
                    <a:pt x="46" y="27"/>
                    <a:pt x="39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40" y="22"/>
                    <a:pt x="41" y="21"/>
                    <a:pt x="41" y="1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17"/>
                    <a:pt x="31" y="24"/>
                    <a:pt x="23" y="28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6" y="26"/>
                    <a:pt x="0" y="2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6" name="Freeform 46"/>
            <p:cNvSpPr>
              <a:spLocks noEditPoints="1"/>
            </p:cNvSpPr>
            <p:nvPr/>
          </p:nvSpPr>
          <p:spPr bwMode="auto">
            <a:xfrm>
              <a:off x="10535443" y="969168"/>
              <a:ext cx="179388" cy="117475"/>
            </a:xfrm>
            <a:custGeom>
              <a:avLst/>
              <a:gdLst>
                <a:gd name="T0" fmla="*/ 0 w 48"/>
                <a:gd name="T1" fmla="*/ 0 h 31"/>
                <a:gd name="T2" fmla="*/ 0 w 48"/>
                <a:gd name="T3" fmla="*/ 30 h 31"/>
                <a:gd name="T4" fmla="*/ 37 w 48"/>
                <a:gd name="T5" fmla="*/ 30 h 31"/>
                <a:gd name="T6" fmla="*/ 48 w 48"/>
                <a:gd name="T7" fmla="*/ 20 h 31"/>
                <a:gd name="T8" fmla="*/ 48 w 48"/>
                <a:gd name="T9" fmla="*/ 0 h 31"/>
                <a:gd name="T10" fmla="*/ 0 w 48"/>
                <a:gd name="T11" fmla="*/ 0 h 31"/>
                <a:gd name="T12" fmla="*/ 28 w 48"/>
                <a:gd name="T13" fmla="*/ 6 h 31"/>
                <a:gd name="T14" fmla="*/ 39 w 48"/>
                <a:gd name="T15" fmla="*/ 6 h 31"/>
                <a:gd name="T16" fmla="*/ 39 w 48"/>
                <a:gd name="T17" fmla="*/ 12 h 31"/>
                <a:gd name="T18" fmla="*/ 28 w 48"/>
                <a:gd name="T19" fmla="*/ 12 h 31"/>
                <a:gd name="T20" fmla="*/ 28 w 48"/>
                <a:gd name="T21" fmla="*/ 6 h 31"/>
                <a:gd name="T22" fmla="*/ 20 w 48"/>
                <a:gd name="T23" fmla="*/ 25 h 31"/>
                <a:gd name="T24" fmla="*/ 9 w 48"/>
                <a:gd name="T25" fmla="*/ 25 h 31"/>
                <a:gd name="T26" fmla="*/ 9 w 48"/>
                <a:gd name="T27" fmla="*/ 18 h 31"/>
                <a:gd name="T28" fmla="*/ 20 w 48"/>
                <a:gd name="T29" fmla="*/ 18 h 31"/>
                <a:gd name="T30" fmla="*/ 20 w 48"/>
                <a:gd name="T31" fmla="*/ 25 h 31"/>
                <a:gd name="T32" fmla="*/ 20 w 48"/>
                <a:gd name="T33" fmla="*/ 12 h 31"/>
                <a:gd name="T34" fmla="*/ 9 w 48"/>
                <a:gd name="T35" fmla="*/ 12 h 31"/>
                <a:gd name="T36" fmla="*/ 9 w 48"/>
                <a:gd name="T37" fmla="*/ 6 h 31"/>
                <a:gd name="T38" fmla="*/ 20 w 48"/>
                <a:gd name="T39" fmla="*/ 6 h 31"/>
                <a:gd name="T40" fmla="*/ 20 w 48"/>
                <a:gd name="T41" fmla="*/ 12 h 31"/>
                <a:gd name="T42" fmla="*/ 34 w 48"/>
                <a:gd name="T43" fmla="*/ 25 h 31"/>
                <a:gd name="T44" fmla="*/ 28 w 48"/>
                <a:gd name="T45" fmla="*/ 25 h 31"/>
                <a:gd name="T46" fmla="*/ 28 w 48"/>
                <a:gd name="T47" fmla="*/ 18 h 31"/>
                <a:gd name="T48" fmla="*/ 39 w 48"/>
                <a:gd name="T49" fmla="*/ 18 h 31"/>
                <a:gd name="T50" fmla="*/ 39 w 48"/>
                <a:gd name="T51" fmla="*/ 20 h 31"/>
                <a:gd name="T52" fmla="*/ 34 w 48"/>
                <a:gd name="T53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31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44" y="31"/>
                    <a:pt x="48" y="27"/>
                    <a:pt x="48" y="20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0" y="0"/>
                  </a:lnTo>
                  <a:close/>
                  <a:moveTo>
                    <a:pt x="28" y="6"/>
                  </a:moveTo>
                  <a:cubicBezTo>
                    <a:pt x="39" y="6"/>
                    <a:pt x="39" y="6"/>
                    <a:pt x="39" y="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6"/>
                  </a:lnTo>
                  <a:close/>
                  <a:moveTo>
                    <a:pt x="20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20" y="18"/>
                    <a:pt x="20" y="18"/>
                    <a:pt x="20" y="18"/>
                  </a:cubicBezTo>
                  <a:lnTo>
                    <a:pt x="20" y="25"/>
                  </a:lnTo>
                  <a:close/>
                  <a:moveTo>
                    <a:pt x="20" y="12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20" y="6"/>
                    <a:pt x="20" y="6"/>
                    <a:pt x="20" y="6"/>
                  </a:cubicBezTo>
                  <a:lnTo>
                    <a:pt x="20" y="12"/>
                  </a:lnTo>
                  <a:close/>
                  <a:moveTo>
                    <a:pt x="34" y="25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4"/>
                    <a:pt x="38" y="25"/>
                    <a:pt x="34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7" name="Freeform 47"/>
            <p:cNvSpPr>
              <a:spLocks noEditPoints="1"/>
            </p:cNvSpPr>
            <p:nvPr/>
          </p:nvSpPr>
          <p:spPr bwMode="auto">
            <a:xfrm>
              <a:off x="11075193" y="816768"/>
              <a:ext cx="258763" cy="269875"/>
            </a:xfrm>
            <a:custGeom>
              <a:avLst/>
              <a:gdLst>
                <a:gd name="T0" fmla="*/ 0 w 69"/>
                <a:gd name="T1" fmla="*/ 72 h 72"/>
                <a:gd name="T2" fmla="*/ 0 w 69"/>
                <a:gd name="T3" fmla="*/ 1 h 72"/>
                <a:gd name="T4" fmla="*/ 22 w 69"/>
                <a:gd name="T5" fmla="*/ 1 h 72"/>
                <a:gd name="T6" fmla="*/ 22 w 69"/>
                <a:gd name="T7" fmla="*/ 9 h 72"/>
                <a:gd name="T8" fmla="*/ 18 w 69"/>
                <a:gd name="T9" fmla="*/ 29 h 72"/>
                <a:gd name="T10" fmla="*/ 23 w 69"/>
                <a:gd name="T11" fmla="*/ 45 h 72"/>
                <a:gd name="T12" fmla="*/ 9 w 69"/>
                <a:gd name="T13" fmla="*/ 60 h 72"/>
                <a:gd name="T14" fmla="*/ 9 w 69"/>
                <a:gd name="T15" fmla="*/ 53 h 72"/>
                <a:gd name="T16" fmla="*/ 16 w 69"/>
                <a:gd name="T17" fmla="*/ 44 h 72"/>
                <a:gd name="T18" fmla="*/ 10 w 69"/>
                <a:gd name="T19" fmla="*/ 29 h 72"/>
                <a:gd name="T20" fmla="*/ 15 w 69"/>
                <a:gd name="T21" fmla="*/ 8 h 72"/>
                <a:gd name="T22" fmla="*/ 7 w 69"/>
                <a:gd name="T23" fmla="*/ 8 h 72"/>
                <a:gd name="T24" fmla="*/ 7 w 69"/>
                <a:gd name="T25" fmla="*/ 72 h 72"/>
                <a:gd name="T26" fmla="*/ 0 w 69"/>
                <a:gd name="T27" fmla="*/ 72 h 72"/>
                <a:gd name="T28" fmla="*/ 57 w 69"/>
                <a:gd name="T29" fmla="*/ 71 h 72"/>
                <a:gd name="T30" fmla="*/ 48 w 69"/>
                <a:gd name="T31" fmla="*/ 61 h 72"/>
                <a:gd name="T32" fmla="*/ 48 w 69"/>
                <a:gd name="T33" fmla="*/ 42 h 72"/>
                <a:gd name="T34" fmla="*/ 42 w 69"/>
                <a:gd name="T35" fmla="*/ 42 h 72"/>
                <a:gd name="T36" fmla="*/ 22 w 69"/>
                <a:gd name="T37" fmla="*/ 71 h 72"/>
                <a:gd name="T38" fmla="*/ 22 w 69"/>
                <a:gd name="T39" fmla="*/ 63 h 72"/>
                <a:gd name="T40" fmla="*/ 34 w 69"/>
                <a:gd name="T41" fmla="*/ 42 h 72"/>
                <a:gd name="T42" fmla="*/ 25 w 69"/>
                <a:gd name="T43" fmla="*/ 42 h 72"/>
                <a:gd name="T44" fmla="*/ 25 w 69"/>
                <a:gd name="T45" fmla="*/ 36 h 72"/>
                <a:gd name="T46" fmla="*/ 68 w 69"/>
                <a:gd name="T47" fmla="*/ 36 h 72"/>
                <a:gd name="T48" fmla="*/ 68 w 69"/>
                <a:gd name="T49" fmla="*/ 42 h 72"/>
                <a:gd name="T50" fmla="*/ 56 w 69"/>
                <a:gd name="T51" fmla="*/ 42 h 72"/>
                <a:gd name="T52" fmla="*/ 56 w 69"/>
                <a:gd name="T53" fmla="*/ 61 h 72"/>
                <a:gd name="T54" fmla="*/ 60 w 69"/>
                <a:gd name="T55" fmla="*/ 65 h 72"/>
                <a:gd name="T56" fmla="*/ 60 w 69"/>
                <a:gd name="T57" fmla="*/ 65 h 72"/>
                <a:gd name="T58" fmla="*/ 63 w 69"/>
                <a:gd name="T59" fmla="*/ 61 h 72"/>
                <a:gd name="T60" fmla="*/ 63 w 69"/>
                <a:gd name="T61" fmla="*/ 58 h 72"/>
                <a:gd name="T62" fmla="*/ 69 w 69"/>
                <a:gd name="T63" fmla="*/ 58 h 72"/>
                <a:gd name="T64" fmla="*/ 69 w 69"/>
                <a:gd name="T65" fmla="*/ 62 h 72"/>
                <a:gd name="T66" fmla="*/ 61 w 69"/>
                <a:gd name="T67" fmla="*/ 71 h 72"/>
                <a:gd name="T68" fmla="*/ 57 w 69"/>
                <a:gd name="T69" fmla="*/ 71 h 72"/>
                <a:gd name="T70" fmla="*/ 25 w 69"/>
                <a:gd name="T71" fmla="*/ 18 h 72"/>
                <a:gd name="T72" fmla="*/ 25 w 69"/>
                <a:gd name="T73" fmla="*/ 6 h 72"/>
                <a:gd name="T74" fmla="*/ 41 w 69"/>
                <a:gd name="T75" fmla="*/ 6 h 72"/>
                <a:gd name="T76" fmla="*/ 41 w 69"/>
                <a:gd name="T77" fmla="*/ 0 h 72"/>
                <a:gd name="T78" fmla="*/ 51 w 69"/>
                <a:gd name="T79" fmla="*/ 0 h 72"/>
                <a:gd name="T80" fmla="*/ 51 w 69"/>
                <a:gd name="T81" fmla="*/ 6 h 72"/>
                <a:gd name="T82" fmla="*/ 68 w 69"/>
                <a:gd name="T83" fmla="*/ 6 h 72"/>
                <a:gd name="T84" fmla="*/ 68 w 69"/>
                <a:gd name="T85" fmla="*/ 18 h 72"/>
                <a:gd name="T86" fmla="*/ 59 w 69"/>
                <a:gd name="T87" fmla="*/ 18 h 72"/>
                <a:gd name="T88" fmla="*/ 59 w 69"/>
                <a:gd name="T89" fmla="*/ 12 h 72"/>
                <a:gd name="T90" fmla="*/ 33 w 69"/>
                <a:gd name="T91" fmla="*/ 12 h 72"/>
                <a:gd name="T92" fmla="*/ 33 w 69"/>
                <a:gd name="T93" fmla="*/ 18 h 72"/>
                <a:gd name="T94" fmla="*/ 25 w 69"/>
                <a:gd name="T95" fmla="*/ 18 h 72"/>
                <a:gd name="T96" fmla="*/ 29 w 69"/>
                <a:gd name="T97" fmla="*/ 22 h 72"/>
                <a:gd name="T98" fmla="*/ 64 w 69"/>
                <a:gd name="T99" fmla="*/ 22 h 72"/>
                <a:gd name="T100" fmla="*/ 64 w 69"/>
                <a:gd name="T101" fmla="*/ 28 h 72"/>
                <a:gd name="T102" fmla="*/ 29 w 69"/>
                <a:gd name="T103" fmla="*/ 28 h 72"/>
                <a:gd name="T104" fmla="*/ 29 w 69"/>
                <a:gd name="T105" fmla="*/ 2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72">
                  <a:moveTo>
                    <a:pt x="0" y="7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7"/>
                    <a:pt x="20" y="24"/>
                    <a:pt x="18" y="29"/>
                  </a:cubicBezTo>
                  <a:cubicBezTo>
                    <a:pt x="21" y="33"/>
                    <a:pt x="23" y="39"/>
                    <a:pt x="23" y="45"/>
                  </a:cubicBezTo>
                  <a:cubicBezTo>
                    <a:pt x="23" y="56"/>
                    <a:pt x="18" y="61"/>
                    <a:pt x="9" y="60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3" y="53"/>
                    <a:pt x="16" y="50"/>
                    <a:pt x="16" y="44"/>
                  </a:cubicBezTo>
                  <a:cubicBezTo>
                    <a:pt x="16" y="38"/>
                    <a:pt x="14" y="33"/>
                    <a:pt x="10" y="29"/>
                  </a:cubicBezTo>
                  <a:cubicBezTo>
                    <a:pt x="13" y="24"/>
                    <a:pt x="14" y="16"/>
                    <a:pt x="15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2"/>
                    <a:pt x="7" y="72"/>
                    <a:pt x="7" y="72"/>
                  </a:cubicBezTo>
                  <a:lnTo>
                    <a:pt x="0" y="72"/>
                  </a:lnTo>
                  <a:close/>
                  <a:moveTo>
                    <a:pt x="57" y="71"/>
                  </a:moveTo>
                  <a:cubicBezTo>
                    <a:pt x="51" y="71"/>
                    <a:pt x="48" y="67"/>
                    <a:pt x="48" y="61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65"/>
                    <a:pt x="35" y="68"/>
                    <a:pt x="22" y="71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32" y="60"/>
                    <a:pt x="34" y="57"/>
                    <a:pt x="34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6" y="64"/>
                    <a:pt x="58" y="65"/>
                    <a:pt x="60" y="6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2" y="65"/>
                    <a:pt x="63" y="63"/>
                    <a:pt x="63" y="61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8"/>
                    <a:pt x="67" y="71"/>
                    <a:pt x="61" y="71"/>
                  </a:cubicBezTo>
                  <a:lnTo>
                    <a:pt x="57" y="71"/>
                  </a:lnTo>
                  <a:close/>
                  <a:moveTo>
                    <a:pt x="25" y="18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8"/>
                    <a:pt x="33" y="18"/>
                    <a:pt x="33" y="18"/>
                  </a:cubicBezTo>
                  <a:lnTo>
                    <a:pt x="25" y="18"/>
                  </a:lnTo>
                  <a:close/>
                  <a:moveTo>
                    <a:pt x="29" y="22"/>
                  </a:moveTo>
                  <a:cubicBezTo>
                    <a:pt x="64" y="22"/>
                    <a:pt x="64" y="22"/>
                    <a:pt x="64" y="22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29" y="28"/>
                    <a:pt x="29" y="28"/>
                    <a:pt x="29" y="28"/>
                  </a:cubicBezTo>
                  <a:lnTo>
                    <a:pt x="29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8" name="Freeform 48"/>
            <p:cNvSpPr/>
            <p:nvPr/>
          </p:nvSpPr>
          <p:spPr bwMode="auto">
            <a:xfrm>
              <a:off x="10764043" y="819943"/>
              <a:ext cx="265113" cy="261938"/>
            </a:xfrm>
            <a:custGeom>
              <a:avLst/>
              <a:gdLst>
                <a:gd name="T0" fmla="*/ 14 w 71"/>
                <a:gd name="T1" fmla="*/ 70 h 70"/>
                <a:gd name="T2" fmla="*/ 10 w 71"/>
                <a:gd name="T3" fmla="*/ 69 h 70"/>
                <a:gd name="T4" fmla="*/ 0 w 71"/>
                <a:gd name="T5" fmla="*/ 53 h 70"/>
                <a:gd name="T6" fmla="*/ 0 w 71"/>
                <a:gd name="T7" fmla="*/ 0 h 70"/>
                <a:gd name="T8" fmla="*/ 70 w 71"/>
                <a:gd name="T9" fmla="*/ 0 h 70"/>
                <a:gd name="T10" fmla="*/ 70 w 71"/>
                <a:gd name="T11" fmla="*/ 7 h 70"/>
                <a:gd name="T12" fmla="*/ 10 w 71"/>
                <a:gd name="T13" fmla="*/ 7 h 70"/>
                <a:gd name="T14" fmla="*/ 10 w 71"/>
                <a:gd name="T15" fmla="*/ 53 h 70"/>
                <a:gd name="T16" fmla="*/ 12 w 71"/>
                <a:gd name="T17" fmla="*/ 59 h 70"/>
                <a:gd name="T18" fmla="*/ 20 w 71"/>
                <a:gd name="T19" fmla="*/ 63 h 70"/>
                <a:gd name="T20" fmla="*/ 71 w 71"/>
                <a:gd name="T21" fmla="*/ 63 h 70"/>
                <a:gd name="T22" fmla="*/ 71 w 71"/>
                <a:gd name="T23" fmla="*/ 70 h 70"/>
                <a:gd name="T24" fmla="*/ 14 w 71"/>
                <a:gd name="T2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70">
                  <a:moveTo>
                    <a:pt x="14" y="70"/>
                  </a:moveTo>
                  <a:cubicBezTo>
                    <a:pt x="12" y="70"/>
                    <a:pt x="11" y="70"/>
                    <a:pt x="10" y="69"/>
                  </a:cubicBezTo>
                  <a:cubicBezTo>
                    <a:pt x="4" y="66"/>
                    <a:pt x="0" y="61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5"/>
                    <a:pt x="11" y="57"/>
                    <a:pt x="12" y="59"/>
                  </a:cubicBezTo>
                  <a:cubicBezTo>
                    <a:pt x="13" y="62"/>
                    <a:pt x="16" y="63"/>
                    <a:pt x="20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1" y="70"/>
                    <a:pt x="71" y="70"/>
                    <a:pt x="71" y="70"/>
                  </a:cubicBezTo>
                  <a:lnTo>
                    <a:pt x="14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69" name="Freeform 49"/>
            <p:cNvSpPr/>
            <p:nvPr/>
          </p:nvSpPr>
          <p:spPr bwMode="auto">
            <a:xfrm>
              <a:off x="10819606" y="858043"/>
              <a:ext cx="203200" cy="182563"/>
            </a:xfrm>
            <a:custGeom>
              <a:avLst/>
              <a:gdLst>
                <a:gd name="T0" fmla="*/ 32 w 54"/>
                <a:gd name="T1" fmla="*/ 22 h 49"/>
                <a:gd name="T2" fmla="*/ 54 w 54"/>
                <a:gd name="T3" fmla="*/ 22 h 49"/>
                <a:gd name="T4" fmla="*/ 54 w 54"/>
                <a:gd name="T5" fmla="*/ 29 h 49"/>
                <a:gd name="T6" fmla="*/ 33 w 54"/>
                <a:gd name="T7" fmla="*/ 29 h 49"/>
                <a:gd name="T8" fmla="*/ 54 w 54"/>
                <a:gd name="T9" fmla="*/ 41 h 49"/>
                <a:gd name="T10" fmla="*/ 54 w 54"/>
                <a:gd name="T11" fmla="*/ 49 h 49"/>
                <a:gd name="T12" fmla="*/ 27 w 54"/>
                <a:gd name="T13" fmla="*/ 36 h 49"/>
                <a:gd name="T14" fmla="*/ 0 w 54"/>
                <a:gd name="T15" fmla="*/ 49 h 49"/>
                <a:gd name="T16" fmla="*/ 0 w 54"/>
                <a:gd name="T17" fmla="*/ 41 h 49"/>
                <a:gd name="T18" fmla="*/ 21 w 54"/>
                <a:gd name="T19" fmla="*/ 29 h 49"/>
                <a:gd name="T20" fmla="*/ 0 w 54"/>
                <a:gd name="T21" fmla="*/ 29 h 49"/>
                <a:gd name="T22" fmla="*/ 0 w 54"/>
                <a:gd name="T23" fmla="*/ 22 h 49"/>
                <a:gd name="T24" fmla="*/ 22 w 54"/>
                <a:gd name="T25" fmla="*/ 22 h 49"/>
                <a:gd name="T26" fmla="*/ 22 w 54"/>
                <a:gd name="T27" fmla="*/ 19 h 49"/>
                <a:gd name="T28" fmla="*/ 22 w 54"/>
                <a:gd name="T29" fmla="*/ 12 h 49"/>
                <a:gd name="T30" fmla="*/ 12 w 54"/>
                <a:gd name="T31" fmla="*/ 12 h 49"/>
                <a:gd name="T32" fmla="*/ 0 w 54"/>
                <a:gd name="T33" fmla="*/ 18 h 49"/>
                <a:gd name="T34" fmla="*/ 0 w 54"/>
                <a:gd name="T35" fmla="*/ 10 h 49"/>
                <a:gd name="T36" fmla="*/ 10 w 54"/>
                <a:gd name="T37" fmla="*/ 0 h 49"/>
                <a:gd name="T38" fmla="*/ 18 w 54"/>
                <a:gd name="T39" fmla="*/ 0 h 49"/>
                <a:gd name="T40" fmla="*/ 16 w 54"/>
                <a:gd name="T41" fmla="*/ 5 h 49"/>
                <a:gd name="T42" fmla="*/ 50 w 54"/>
                <a:gd name="T43" fmla="*/ 5 h 49"/>
                <a:gd name="T44" fmla="*/ 50 w 54"/>
                <a:gd name="T45" fmla="*/ 12 h 49"/>
                <a:gd name="T46" fmla="*/ 32 w 54"/>
                <a:gd name="T47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49">
                  <a:moveTo>
                    <a:pt x="32" y="22"/>
                  </a:moveTo>
                  <a:cubicBezTo>
                    <a:pt x="54" y="22"/>
                    <a:pt x="54" y="22"/>
                    <a:pt x="54" y="22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5" y="34"/>
                    <a:pt x="46" y="41"/>
                    <a:pt x="54" y="41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43" y="48"/>
                    <a:pt x="31" y="42"/>
                    <a:pt x="27" y="36"/>
                  </a:cubicBezTo>
                  <a:cubicBezTo>
                    <a:pt x="23" y="42"/>
                    <a:pt x="14" y="49"/>
                    <a:pt x="0" y="4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1" y="41"/>
                    <a:pt x="19" y="35"/>
                    <a:pt x="2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9" y="15"/>
                    <a:pt x="6" y="17"/>
                    <a:pt x="0" y="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8"/>
                    <a:pt x="9" y="6"/>
                    <a:pt x="1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3"/>
                    <a:pt x="17" y="4"/>
                    <a:pt x="16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32" y="12"/>
                    <a:pt x="32" y="12"/>
                    <a:pt x="32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0" name="Freeform 50"/>
            <p:cNvSpPr>
              <a:spLocks noEditPoints="1"/>
            </p:cNvSpPr>
            <p:nvPr/>
          </p:nvSpPr>
          <p:spPr bwMode="auto">
            <a:xfrm>
              <a:off x="9836943" y="816768"/>
              <a:ext cx="269875" cy="269875"/>
            </a:xfrm>
            <a:custGeom>
              <a:avLst/>
              <a:gdLst>
                <a:gd name="T0" fmla="*/ 16 w 72"/>
                <a:gd name="T1" fmla="*/ 17 h 72"/>
                <a:gd name="T2" fmla="*/ 62 w 72"/>
                <a:gd name="T3" fmla="*/ 17 h 72"/>
                <a:gd name="T4" fmla="*/ 72 w 72"/>
                <a:gd name="T5" fmla="*/ 7 h 72"/>
                <a:gd name="T6" fmla="*/ 72 w 72"/>
                <a:gd name="T7" fmla="*/ 0 h 72"/>
                <a:gd name="T8" fmla="*/ 6 w 72"/>
                <a:gd name="T9" fmla="*/ 0 h 72"/>
                <a:gd name="T10" fmla="*/ 6 w 72"/>
                <a:gd name="T11" fmla="*/ 45 h 72"/>
                <a:gd name="T12" fmla="*/ 0 w 72"/>
                <a:gd name="T13" fmla="*/ 60 h 72"/>
                <a:gd name="T14" fmla="*/ 0 w 72"/>
                <a:gd name="T15" fmla="*/ 72 h 72"/>
                <a:gd name="T16" fmla="*/ 16 w 72"/>
                <a:gd name="T17" fmla="*/ 45 h 72"/>
                <a:gd name="T18" fmla="*/ 16 w 72"/>
                <a:gd name="T19" fmla="*/ 17 h 72"/>
                <a:gd name="T20" fmla="*/ 16 w 72"/>
                <a:gd name="T21" fmla="*/ 6 h 72"/>
                <a:gd name="T22" fmla="*/ 62 w 72"/>
                <a:gd name="T23" fmla="*/ 6 h 72"/>
                <a:gd name="T24" fmla="*/ 62 w 72"/>
                <a:gd name="T25" fmla="*/ 7 h 72"/>
                <a:gd name="T26" fmla="*/ 59 w 72"/>
                <a:gd name="T27" fmla="*/ 11 h 72"/>
                <a:gd name="T28" fmla="*/ 16 w 72"/>
                <a:gd name="T29" fmla="*/ 11 h 72"/>
                <a:gd name="T30" fmla="*/ 16 w 72"/>
                <a:gd name="T31" fmla="*/ 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72">
                  <a:moveTo>
                    <a:pt x="16" y="17"/>
                  </a:moveTo>
                  <a:cubicBezTo>
                    <a:pt x="62" y="17"/>
                    <a:pt x="62" y="17"/>
                    <a:pt x="62" y="17"/>
                  </a:cubicBezTo>
                  <a:cubicBezTo>
                    <a:pt x="69" y="17"/>
                    <a:pt x="72" y="14"/>
                    <a:pt x="72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53"/>
                    <a:pt x="5" y="57"/>
                    <a:pt x="0" y="6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1" y="67"/>
                    <a:pt x="16" y="57"/>
                    <a:pt x="16" y="45"/>
                  </a:cubicBezTo>
                  <a:lnTo>
                    <a:pt x="16" y="17"/>
                  </a:lnTo>
                  <a:close/>
                  <a:moveTo>
                    <a:pt x="16" y="6"/>
                  </a:moveTo>
                  <a:cubicBezTo>
                    <a:pt x="62" y="6"/>
                    <a:pt x="62" y="6"/>
                    <a:pt x="62" y="6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10"/>
                    <a:pt x="61" y="11"/>
                    <a:pt x="59" y="11"/>
                  </a:cubicBezTo>
                  <a:cubicBezTo>
                    <a:pt x="16" y="11"/>
                    <a:pt x="16" y="11"/>
                    <a:pt x="16" y="11"/>
                  </a:cubicBezTo>
                  <a:lnTo>
                    <a:pt x="16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1" name="Freeform 51"/>
            <p:cNvSpPr>
              <a:spLocks noEditPoints="1"/>
            </p:cNvSpPr>
            <p:nvPr/>
          </p:nvSpPr>
          <p:spPr bwMode="auto">
            <a:xfrm>
              <a:off x="9905206" y="883443"/>
              <a:ext cx="206375" cy="203200"/>
            </a:xfrm>
            <a:custGeom>
              <a:avLst/>
              <a:gdLst>
                <a:gd name="T0" fmla="*/ 55 w 55"/>
                <a:gd name="T1" fmla="*/ 44 h 54"/>
                <a:gd name="T2" fmla="*/ 55 w 55"/>
                <a:gd name="T3" fmla="*/ 29 h 54"/>
                <a:gd name="T4" fmla="*/ 31 w 55"/>
                <a:gd name="T5" fmla="*/ 29 h 54"/>
                <a:gd name="T6" fmla="*/ 31 w 55"/>
                <a:gd name="T7" fmla="*/ 25 h 54"/>
                <a:gd name="T8" fmla="*/ 43 w 55"/>
                <a:gd name="T9" fmla="*/ 25 h 54"/>
                <a:gd name="T10" fmla="*/ 51 w 55"/>
                <a:gd name="T11" fmla="*/ 17 h 54"/>
                <a:gd name="T12" fmla="*/ 51 w 55"/>
                <a:gd name="T13" fmla="*/ 11 h 54"/>
                <a:gd name="T14" fmla="*/ 31 w 55"/>
                <a:gd name="T15" fmla="*/ 11 h 54"/>
                <a:gd name="T16" fmla="*/ 31 w 55"/>
                <a:gd name="T17" fmla="*/ 7 h 54"/>
                <a:gd name="T18" fmla="*/ 53 w 55"/>
                <a:gd name="T19" fmla="*/ 6 h 54"/>
                <a:gd name="T20" fmla="*/ 53 w 55"/>
                <a:gd name="T21" fmla="*/ 0 h 54"/>
                <a:gd name="T22" fmla="*/ 27 w 55"/>
                <a:gd name="T23" fmla="*/ 2 h 54"/>
                <a:gd name="T24" fmla="*/ 1 w 55"/>
                <a:gd name="T25" fmla="*/ 2 h 54"/>
                <a:gd name="T26" fmla="*/ 1 w 55"/>
                <a:gd name="T27" fmla="*/ 7 h 54"/>
                <a:gd name="T28" fmla="*/ 22 w 55"/>
                <a:gd name="T29" fmla="*/ 7 h 54"/>
                <a:gd name="T30" fmla="*/ 22 w 55"/>
                <a:gd name="T31" fmla="*/ 11 h 54"/>
                <a:gd name="T32" fmla="*/ 2 w 55"/>
                <a:gd name="T33" fmla="*/ 11 h 54"/>
                <a:gd name="T34" fmla="*/ 2 w 55"/>
                <a:gd name="T35" fmla="*/ 25 h 54"/>
                <a:gd name="T36" fmla="*/ 22 w 55"/>
                <a:gd name="T37" fmla="*/ 25 h 54"/>
                <a:gd name="T38" fmla="*/ 22 w 55"/>
                <a:gd name="T39" fmla="*/ 29 h 54"/>
                <a:gd name="T40" fmla="*/ 0 w 55"/>
                <a:gd name="T41" fmla="*/ 29 h 54"/>
                <a:gd name="T42" fmla="*/ 0 w 55"/>
                <a:gd name="T43" fmla="*/ 53 h 54"/>
                <a:gd name="T44" fmla="*/ 9 w 55"/>
                <a:gd name="T45" fmla="*/ 53 h 54"/>
                <a:gd name="T46" fmla="*/ 9 w 55"/>
                <a:gd name="T47" fmla="*/ 34 h 54"/>
                <a:gd name="T48" fmla="*/ 22 w 55"/>
                <a:gd name="T49" fmla="*/ 34 h 54"/>
                <a:gd name="T50" fmla="*/ 22 w 55"/>
                <a:gd name="T51" fmla="*/ 40 h 54"/>
                <a:gd name="T52" fmla="*/ 12 w 55"/>
                <a:gd name="T53" fmla="*/ 40 h 54"/>
                <a:gd name="T54" fmla="*/ 12 w 55"/>
                <a:gd name="T55" fmla="*/ 46 h 54"/>
                <a:gd name="T56" fmla="*/ 16 w 55"/>
                <a:gd name="T57" fmla="*/ 46 h 54"/>
                <a:gd name="T58" fmla="*/ 17 w 55"/>
                <a:gd name="T59" fmla="*/ 46 h 54"/>
                <a:gd name="T60" fmla="*/ 36 w 55"/>
                <a:gd name="T61" fmla="*/ 44 h 54"/>
                <a:gd name="T62" fmla="*/ 37 w 55"/>
                <a:gd name="T63" fmla="*/ 44 h 54"/>
                <a:gd name="T64" fmla="*/ 38 w 55"/>
                <a:gd name="T65" fmla="*/ 45 h 54"/>
                <a:gd name="T66" fmla="*/ 38 w 55"/>
                <a:gd name="T67" fmla="*/ 46 h 54"/>
                <a:gd name="T68" fmla="*/ 44 w 55"/>
                <a:gd name="T69" fmla="*/ 46 h 54"/>
                <a:gd name="T70" fmla="*/ 40 w 55"/>
                <a:gd name="T71" fmla="*/ 36 h 54"/>
                <a:gd name="T72" fmla="*/ 35 w 55"/>
                <a:gd name="T73" fmla="*/ 36 h 54"/>
                <a:gd name="T74" fmla="*/ 35 w 55"/>
                <a:gd name="T75" fmla="*/ 36 h 54"/>
                <a:gd name="T76" fmla="*/ 36 w 55"/>
                <a:gd name="T77" fmla="*/ 39 h 54"/>
                <a:gd name="T78" fmla="*/ 31 w 55"/>
                <a:gd name="T79" fmla="*/ 39 h 54"/>
                <a:gd name="T80" fmla="*/ 31 w 55"/>
                <a:gd name="T81" fmla="*/ 34 h 54"/>
                <a:gd name="T82" fmla="*/ 46 w 55"/>
                <a:gd name="T83" fmla="*/ 34 h 54"/>
                <a:gd name="T84" fmla="*/ 46 w 55"/>
                <a:gd name="T85" fmla="*/ 45 h 54"/>
                <a:gd name="T86" fmla="*/ 42 w 55"/>
                <a:gd name="T87" fmla="*/ 48 h 54"/>
                <a:gd name="T88" fmla="*/ 38 w 55"/>
                <a:gd name="T89" fmla="*/ 48 h 54"/>
                <a:gd name="T90" fmla="*/ 38 w 55"/>
                <a:gd name="T91" fmla="*/ 54 h 54"/>
                <a:gd name="T92" fmla="*/ 46 w 55"/>
                <a:gd name="T93" fmla="*/ 54 h 54"/>
                <a:gd name="T94" fmla="*/ 55 w 55"/>
                <a:gd name="T95" fmla="*/ 44 h 54"/>
                <a:gd name="T96" fmla="*/ 31 w 55"/>
                <a:gd name="T97" fmla="*/ 16 h 54"/>
                <a:gd name="T98" fmla="*/ 42 w 55"/>
                <a:gd name="T99" fmla="*/ 16 h 54"/>
                <a:gd name="T100" fmla="*/ 42 w 55"/>
                <a:gd name="T101" fmla="*/ 17 h 54"/>
                <a:gd name="T102" fmla="*/ 39 w 55"/>
                <a:gd name="T103" fmla="*/ 20 h 54"/>
                <a:gd name="T104" fmla="*/ 31 w 55"/>
                <a:gd name="T105" fmla="*/ 20 h 54"/>
                <a:gd name="T106" fmla="*/ 31 w 55"/>
                <a:gd name="T107" fmla="*/ 16 h 54"/>
                <a:gd name="T108" fmla="*/ 11 w 55"/>
                <a:gd name="T109" fmla="*/ 16 h 54"/>
                <a:gd name="T110" fmla="*/ 22 w 55"/>
                <a:gd name="T111" fmla="*/ 16 h 54"/>
                <a:gd name="T112" fmla="*/ 22 w 55"/>
                <a:gd name="T113" fmla="*/ 20 h 54"/>
                <a:gd name="T114" fmla="*/ 11 w 55"/>
                <a:gd name="T115" fmla="*/ 20 h 54"/>
                <a:gd name="T116" fmla="*/ 11 w 55"/>
                <a:gd name="T117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54">
                  <a:moveTo>
                    <a:pt x="55" y="44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8" y="25"/>
                    <a:pt x="51" y="23"/>
                    <a:pt x="51" y="17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8" y="7"/>
                    <a:pt x="46" y="7"/>
                    <a:pt x="53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6" y="2"/>
                    <a:pt x="37" y="2"/>
                    <a:pt x="2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6" y="41"/>
                    <a:pt x="12" y="40"/>
                    <a:pt x="12" y="40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6"/>
                    <a:pt x="15" y="46"/>
                    <a:pt x="16" y="46"/>
                  </a:cubicBezTo>
                  <a:cubicBezTo>
                    <a:pt x="16" y="46"/>
                    <a:pt x="17" y="46"/>
                    <a:pt x="17" y="46"/>
                  </a:cubicBezTo>
                  <a:cubicBezTo>
                    <a:pt x="27" y="45"/>
                    <a:pt x="33" y="44"/>
                    <a:pt x="36" y="44"/>
                  </a:cubicBezTo>
                  <a:cubicBezTo>
                    <a:pt x="36" y="44"/>
                    <a:pt x="37" y="44"/>
                    <a:pt x="37" y="44"/>
                  </a:cubicBezTo>
                  <a:cubicBezTo>
                    <a:pt x="38" y="44"/>
                    <a:pt x="38" y="44"/>
                    <a:pt x="38" y="45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3" y="43"/>
                    <a:pt x="42" y="39"/>
                    <a:pt x="40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7"/>
                    <a:pt x="36" y="39"/>
                  </a:cubicBezTo>
                  <a:cubicBezTo>
                    <a:pt x="35" y="39"/>
                    <a:pt x="33" y="39"/>
                    <a:pt x="31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7"/>
                    <a:pt x="44" y="48"/>
                    <a:pt x="42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52" y="54"/>
                    <a:pt x="55" y="50"/>
                    <a:pt x="55" y="44"/>
                  </a:cubicBezTo>
                  <a:moveTo>
                    <a:pt x="31" y="16"/>
                  </a:moveTo>
                  <a:cubicBezTo>
                    <a:pt x="42" y="16"/>
                    <a:pt x="42" y="16"/>
                    <a:pt x="42" y="16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20"/>
                    <a:pt x="41" y="21"/>
                    <a:pt x="39" y="20"/>
                  </a:cubicBezTo>
                  <a:cubicBezTo>
                    <a:pt x="31" y="20"/>
                    <a:pt x="31" y="20"/>
                    <a:pt x="31" y="20"/>
                  </a:cubicBezTo>
                  <a:lnTo>
                    <a:pt x="31" y="16"/>
                  </a:lnTo>
                  <a:close/>
                  <a:moveTo>
                    <a:pt x="11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1" y="20"/>
                    <a:pt x="11" y="20"/>
                    <a:pt x="11" y="20"/>
                  </a:cubicBezTo>
                  <a:lnTo>
                    <a:pt x="1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2" name="Freeform 52"/>
            <p:cNvSpPr/>
            <p:nvPr/>
          </p:nvSpPr>
          <p:spPr bwMode="auto">
            <a:xfrm>
              <a:off x="9530556" y="816768"/>
              <a:ext cx="88900" cy="273050"/>
            </a:xfrm>
            <a:custGeom>
              <a:avLst/>
              <a:gdLst>
                <a:gd name="T0" fmla="*/ 0 w 24"/>
                <a:gd name="T1" fmla="*/ 73 h 73"/>
                <a:gd name="T2" fmla="*/ 0 w 24"/>
                <a:gd name="T3" fmla="*/ 0 h 73"/>
                <a:gd name="T4" fmla="*/ 23 w 24"/>
                <a:gd name="T5" fmla="*/ 0 h 73"/>
                <a:gd name="T6" fmla="*/ 23 w 24"/>
                <a:gd name="T7" fmla="*/ 8 h 73"/>
                <a:gd name="T8" fmla="*/ 18 w 24"/>
                <a:gd name="T9" fmla="*/ 29 h 73"/>
                <a:gd name="T10" fmla="*/ 23 w 24"/>
                <a:gd name="T11" fmla="*/ 45 h 73"/>
                <a:gd name="T12" fmla="*/ 9 w 24"/>
                <a:gd name="T13" fmla="*/ 61 h 73"/>
                <a:gd name="T14" fmla="*/ 9 w 24"/>
                <a:gd name="T15" fmla="*/ 53 h 73"/>
                <a:gd name="T16" fmla="*/ 16 w 24"/>
                <a:gd name="T17" fmla="*/ 44 h 73"/>
                <a:gd name="T18" fmla="*/ 10 w 24"/>
                <a:gd name="T19" fmla="*/ 29 h 73"/>
                <a:gd name="T20" fmla="*/ 15 w 24"/>
                <a:gd name="T21" fmla="*/ 7 h 73"/>
                <a:gd name="T22" fmla="*/ 8 w 24"/>
                <a:gd name="T23" fmla="*/ 7 h 73"/>
                <a:gd name="T24" fmla="*/ 8 w 24"/>
                <a:gd name="T25" fmla="*/ 73 h 73"/>
                <a:gd name="T26" fmla="*/ 0 w 24"/>
                <a:gd name="T2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73">
                  <a:moveTo>
                    <a:pt x="0" y="7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16"/>
                    <a:pt x="21" y="23"/>
                    <a:pt x="18" y="29"/>
                  </a:cubicBezTo>
                  <a:cubicBezTo>
                    <a:pt x="22" y="33"/>
                    <a:pt x="23" y="38"/>
                    <a:pt x="23" y="45"/>
                  </a:cubicBezTo>
                  <a:cubicBezTo>
                    <a:pt x="24" y="56"/>
                    <a:pt x="19" y="61"/>
                    <a:pt x="9" y="61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4" y="54"/>
                    <a:pt x="16" y="51"/>
                    <a:pt x="16" y="44"/>
                  </a:cubicBezTo>
                  <a:cubicBezTo>
                    <a:pt x="16" y="38"/>
                    <a:pt x="14" y="33"/>
                    <a:pt x="10" y="29"/>
                  </a:cubicBezTo>
                  <a:cubicBezTo>
                    <a:pt x="13" y="23"/>
                    <a:pt x="15" y="15"/>
                    <a:pt x="15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3"/>
                    <a:pt x="8" y="73"/>
                    <a:pt x="8" y="73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3" name="Freeform 53"/>
            <p:cNvSpPr/>
            <p:nvPr/>
          </p:nvSpPr>
          <p:spPr bwMode="auto">
            <a:xfrm>
              <a:off x="9616281" y="812006"/>
              <a:ext cx="74613" cy="277813"/>
            </a:xfrm>
            <a:custGeom>
              <a:avLst/>
              <a:gdLst>
                <a:gd name="T0" fmla="*/ 7 w 20"/>
                <a:gd name="T1" fmla="*/ 74 h 74"/>
                <a:gd name="T2" fmla="*/ 7 w 20"/>
                <a:gd name="T3" fmla="*/ 26 h 74"/>
                <a:gd name="T4" fmla="*/ 0 w 20"/>
                <a:gd name="T5" fmla="*/ 32 h 74"/>
                <a:gd name="T6" fmla="*/ 0 w 20"/>
                <a:gd name="T7" fmla="*/ 22 h 74"/>
                <a:gd name="T8" fmla="*/ 12 w 20"/>
                <a:gd name="T9" fmla="*/ 0 h 74"/>
                <a:gd name="T10" fmla="*/ 20 w 20"/>
                <a:gd name="T11" fmla="*/ 0 h 74"/>
                <a:gd name="T12" fmla="*/ 16 w 20"/>
                <a:gd name="T13" fmla="*/ 15 h 74"/>
                <a:gd name="T14" fmla="*/ 16 w 20"/>
                <a:gd name="T15" fmla="*/ 74 h 74"/>
                <a:gd name="T16" fmla="*/ 7 w 20"/>
                <a:gd name="T1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74">
                  <a:moveTo>
                    <a:pt x="7" y="74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5" y="28"/>
                    <a:pt x="1" y="31"/>
                    <a:pt x="0" y="3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6" y="17"/>
                    <a:pt x="11" y="10"/>
                    <a:pt x="1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8"/>
                    <a:pt x="18" y="11"/>
                    <a:pt x="16" y="15"/>
                  </a:cubicBezTo>
                  <a:cubicBezTo>
                    <a:pt x="16" y="74"/>
                    <a:pt x="16" y="74"/>
                    <a:pt x="16" y="74"/>
                  </a:cubicBezTo>
                  <a:lnTo>
                    <a:pt x="7" y="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4" name="Freeform 54"/>
            <p:cNvSpPr/>
            <p:nvPr/>
          </p:nvSpPr>
          <p:spPr bwMode="auto">
            <a:xfrm>
              <a:off x="9687718" y="812006"/>
              <a:ext cx="115888" cy="274638"/>
            </a:xfrm>
            <a:custGeom>
              <a:avLst/>
              <a:gdLst>
                <a:gd name="T0" fmla="*/ 0 w 31"/>
                <a:gd name="T1" fmla="*/ 19 h 73"/>
                <a:gd name="T2" fmla="*/ 0 w 31"/>
                <a:gd name="T3" fmla="*/ 12 h 73"/>
                <a:gd name="T4" fmla="*/ 15 w 31"/>
                <a:gd name="T5" fmla="*/ 12 h 73"/>
                <a:gd name="T6" fmla="*/ 15 w 31"/>
                <a:gd name="T7" fmla="*/ 0 h 73"/>
                <a:gd name="T8" fmla="*/ 25 w 31"/>
                <a:gd name="T9" fmla="*/ 0 h 73"/>
                <a:gd name="T10" fmla="*/ 25 w 31"/>
                <a:gd name="T11" fmla="*/ 12 h 73"/>
                <a:gd name="T12" fmla="*/ 31 w 31"/>
                <a:gd name="T13" fmla="*/ 12 h 73"/>
                <a:gd name="T14" fmla="*/ 31 w 31"/>
                <a:gd name="T15" fmla="*/ 19 h 73"/>
                <a:gd name="T16" fmla="*/ 25 w 31"/>
                <a:gd name="T17" fmla="*/ 19 h 73"/>
                <a:gd name="T18" fmla="*/ 25 w 31"/>
                <a:gd name="T19" fmla="*/ 63 h 73"/>
                <a:gd name="T20" fmla="*/ 15 w 31"/>
                <a:gd name="T21" fmla="*/ 73 h 73"/>
                <a:gd name="T22" fmla="*/ 7 w 31"/>
                <a:gd name="T23" fmla="*/ 73 h 73"/>
                <a:gd name="T24" fmla="*/ 7 w 31"/>
                <a:gd name="T25" fmla="*/ 67 h 73"/>
                <a:gd name="T26" fmla="*/ 11 w 31"/>
                <a:gd name="T27" fmla="*/ 67 h 73"/>
                <a:gd name="T28" fmla="*/ 15 w 31"/>
                <a:gd name="T29" fmla="*/ 62 h 73"/>
                <a:gd name="T30" fmla="*/ 15 w 31"/>
                <a:gd name="T31" fmla="*/ 19 h 73"/>
                <a:gd name="T32" fmla="*/ 0 w 31"/>
                <a:gd name="T33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73">
                  <a:moveTo>
                    <a:pt x="0" y="19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70"/>
                    <a:pt x="22" y="73"/>
                    <a:pt x="15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4" y="67"/>
                    <a:pt x="16" y="65"/>
                    <a:pt x="15" y="62"/>
                  </a:cubicBezTo>
                  <a:cubicBezTo>
                    <a:pt x="15" y="19"/>
                    <a:pt x="15" y="19"/>
                    <a:pt x="15" y="19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5" name="Freeform 55"/>
            <p:cNvSpPr/>
            <p:nvPr/>
          </p:nvSpPr>
          <p:spPr bwMode="auto">
            <a:xfrm>
              <a:off x="9687718" y="916781"/>
              <a:ext cx="44450" cy="71438"/>
            </a:xfrm>
            <a:custGeom>
              <a:avLst/>
              <a:gdLst>
                <a:gd name="T0" fmla="*/ 4 w 12"/>
                <a:gd name="T1" fmla="*/ 19 h 19"/>
                <a:gd name="T2" fmla="*/ 0 w 12"/>
                <a:gd name="T3" fmla="*/ 0 h 19"/>
                <a:gd name="T4" fmla="*/ 8 w 12"/>
                <a:gd name="T5" fmla="*/ 0 h 19"/>
                <a:gd name="T6" fmla="*/ 12 w 12"/>
                <a:gd name="T7" fmla="*/ 19 h 19"/>
                <a:gd name="T8" fmla="*/ 4 w 1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9">
                  <a:moveTo>
                    <a:pt x="4" y="19"/>
                  </a:moveTo>
                  <a:cubicBezTo>
                    <a:pt x="4" y="14"/>
                    <a:pt x="2" y="8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6"/>
                    <a:pt x="11" y="12"/>
                    <a:pt x="12" y="19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6" name="Freeform 56"/>
            <p:cNvSpPr/>
            <p:nvPr/>
          </p:nvSpPr>
          <p:spPr bwMode="auto">
            <a:xfrm>
              <a:off x="7496968" y="1150143"/>
              <a:ext cx="68263" cy="79375"/>
            </a:xfrm>
            <a:custGeom>
              <a:avLst/>
              <a:gdLst>
                <a:gd name="T0" fmla="*/ 11 w 18"/>
                <a:gd name="T1" fmla="*/ 0 h 21"/>
                <a:gd name="T2" fmla="*/ 18 w 18"/>
                <a:gd name="T3" fmla="*/ 3 h 21"/>
                <a:gd name="T4" fmla="*/ 16 w 18"/>
                <a:gd name="T5" fmla="*/ 5 h 21"/>
                <a:gd name="T6" fmla="*/ 11 w 18"/>
                <a:gd name="T7" fmla="*/ 4 h 21"/>
                <a:gd name="T8" fmla="*/ 4 w 18"/>
                <a:gd name="T9" fmla="*/ 11 h 21"/>
                <a:gd name="T10" fmla="*/ 11 w 18"/>
                <a:gd name="T11" fmla="*/ 18 h 21"/>
                <a:gd name="T12" fmla="*/ 16 w 18"/>
                <a:gd name="T13" fmla="*/ 16 h 21"/>
                <a:gd name="T14" fmla="*/ 18 w 18"/>
                <a:gd name="T15" fmla="*/ 18 h 21"/>
                <a:gd name="T16" fmla="*/ 11 w 18"/>
                <a:gd name="T17" fmla="*/ 21 h 21"/>
                <a:gd name="T18" fmla="*/ 0 w 18"/>
                <a:gd name="T19" fmla="*/ 11 h 21"/>
                <a:gd name="T20" fmla="*/ 11 w 18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cubicBezTo>
                    <a:pt x="14" y="0"/>
                    <a:pt x="16" y="2"/>
                    <a:pt x="18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3" y="4"/>
                    <a:pt x="11" y="4"/>
                  </a:cubicBezTo>
                  <a:cubicBezTo>
                    <a:pt x="7" y="4"/>
                    <a:pt x="4" y="6"/>
                    <a:pt x="4" y="11"/>
                  </a:cubicBezTo>
                  <a:cubicBezTo>
                    <a:pt x="4" y="15"/>
                    <a:pt x="7" y="18"/>
                    <a:pt x="11" y="18"/>
                  </a:cubicBezTo>
                  <a:cubicBezTo>
                    <a:pt x="13" y="18"/>
                    <a:pt x="15" y="17"/>
                    <a:pt x="16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0"/>
                    <a:pt x="14" y="21"/>
                    <a:pt x="11" y="21"/>
                  </a:cubicBezTo>
                  <a:cubicBezTo>
                    <a:pt x="5" y="21"/>
                    <a:pt x="0" y="17"/>
                    <a:pt x="0" y="11"/>
                  </a:cubicBezTo>
                  <a:cubicBezTo>
                    <a:pt x="0" y="4"/>
                    <a:pt x="5" y="0"/>
                    <a:pt x="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7" name="Freeform 57"/>
            <p:cNvSpPr>
              <a:spLocks noEditPoints="1"/>
            </p:cNvSpPr>
            <p:nvPr/>
          </p:nvSpPr>
          <p:spPr bwMode="auto">
            <a:xfrm>
              <a:off x="7576343" y="1169193"/>
              <a:ext cx="55563" cy="60325"/>
            </a:xfrm>
            <a:custGeom>
              <a:avLst/>
              <a:gdLst>
                <a:gd name="T0" fmla="*/ 11 w 15"/>
                <a:gd name="T1" fmla="*/ 6 h 16"/>
                <a:gd name="T2" fmla="*/ 7 w 15"/>
                <a:gd name="T3" fmla="*/ 3 h 16"/>
                <a:gd name="T4" fmla="*/ 2 w 15"/>
                <a:gd name="T5" fmla="*/ 5 h 16"/>
                <a:gd name="T6" fmla="*/ 1 w 15"/>
                <a:gd name="T7" fmla="*/ 2 h 16"/>
                <a:gd name="T8" fmla="*/ 8 w 15"/>
                <a:gd name="T9" fmla="*/ 0 h 16"/>
                <a:gd name="T10" fmla="*/ 15 w 15"/>
                <a:gd name="T11" fmla="*/ 7 h 16"/>
                <a:gd name="T12" fmla="*/ 15 w 15"/>
                <a:gd name="T13" fmla="*/ 16 h 16"/>
                <a:gd name="T14" fmla="*/ 12 w 15"/>
                <a:gd name="T15" fmla="*/ 16 h 16"/>
                <a:gd name="T16" fmla="*/ 11 w 15"/>
                <a:gd name="T17" fmla="*/ 14 h 16"/>
                <a:gd name="T18" fmla="*/ 11 w 15"/>
                <a:gd name="T19" fmla="*/ 14 h 16"/>
                <a:gd name="T20" fmla="*/ 5 w 15"/>
                <a:gd name="T21" fmla="*/ 16 h 16"/>
                <a:gd name="T22" fmla="*/ 0 w 15"/>
                <a:gd name="T23" fmla="*/ 12 h 16"/>
                <a:gd name="T24" fmla="*/ 11 w 15"/>
                <a:gd name="T25" fmla="*/ 6 h 16"/>
                <a:gd name="T26" fmla="*/ 7 w 15"/>
                <a:gd name="T27" fmla="*/ 13 h 16"/>
                <a:gd name="T28" fmla="*/ 11 w 15"/>
                <a:gd name="T29" fmla="*/ 12 h 16"/>
                <a:gd name="T30" fmla="*/ 11 w 15"/>
                <a:gd name="T31" fmla="*/ 8 h 16"/>
                <a:gd name="T32" fmla="*/ 4 w 15"/>
                <a:gd name="T33" fmla="*/ 11 h 16"/>
                <a:gd name="T34" fmla="*/ 7 w 15"/>
                <a:gd name="T3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6">
                  <a:moveTo>
                    <a:pt x="11" y="6"/>
                  </a:moveTo>
                  <a:cubicBezTo>
                    <a:pt x="11" y="5"/>
                    <a:pt x="10" y="3"/>
                    <a:pt x="7" y="3"/>
                  </a:cubicBezTo>
                  <a:cubicBezTo>
                    <a:pt x="6" y="3"/>
                    <a:pt x="4" y="4"/>
                    <a:pt x="2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13" y="0"/>
                    <a:pt x="15" y="3"/>
                    <a:pt x="15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8" y="16"/>
                    <a:pt x="5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9"/>
                    <a:pt x="3" y="7"/>
                    <a:pt x="11" y="6"/>
                  </a:cubicBezTo>
                  <a:moveTo>
                    <a:pt x="7" y="13"/>
                  </a:moveTo>
                  <a:cubicBezTo>
                    <a:pt x="8" y="13"/>
                    <a:pt x="9" y="13"/>
                    <a:pt x="11" y="1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6" y="9"/>
                    <a:pt x="4" y="10"/>
                    <a:pt x="4" y="11"/>
                  </a:cubicBezTo>
                  <a:cubicBezTo>
                    <a:pt x="4" y="13"/>
                    <a:pt x="5" y="13"/>
                    <a:pt x="7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8" name="Freeform 58"/>
            <p:cNvSpPr/>
            <p:nvPr/>
          </p:nvSpPr>
          <p:spPr bwMode="auto">
            <a:xfrm>
              <a:off x="7650956" y="1169193"/>
              <a:ext cx="60325" cy="60325"/>
            </a:xfrm>
            <a:custGeom>
              <a:avLst/>
              <a:gdLst>
                <a:gd name="T0" fmla="*/ 0 w 16"/>
                <a:gd name="T1" fmla="*/ 1 h 16"/>
                <a:gd name="T2" fmla="*/ 4 w 16"/>
                <a:gd name="T3" fmla="*/ 1 h 16"/>
                <a:gd name="T4" fmla="*/ 4 w 16"/>
                <a:gd name="T5" fmla="*/ 3 h 16"/>
                <a:gd name="T6" fmla="*/ 4 w 16"/>
                <a:gd name="T7" fmla="*/ 3 h 16"/>
                <a:gd name="T8" fmla="*/ 10 w 16"/>
                <a:gd name="T9" fmla="*/ 0 h 16"/>
                <a:gd name="T10" fmla="*/ 16 w 16"/>
                <a:gd name="T11" fmla="*/ 6 h 16"/>
                <a:gd name="T12" fmla="*/ 16 w 16"/>
                <a:gd name="T13" fmla="*/ 16 h 16"/>
                <a:gd name="T14" fmla="*/ 11 w 16"/>
                <a:gd name="T15" fmla="*/ 16 h 16"/>
                <a:gd name="T16" fmla="*/ 11 w 16"/>
                <a:gd name="T17" fmla="*/ 7 h 16"/>
                <a:gd name="T18" fmla="*/ 8 w 16"/>
                <a:gd name="T19" fmla="*/ 3 h 16"/>
                <a:gd name="T20" fmla="*/ 4 w 16"/>
                <a:gd name="T21" fmla="*/ 5 h 16"/>
                <a:gd name="T22" fmla="*/ 4 w 16"/>
                <a:gd name="T23" fmla="*/ 16 h 16"/>
                <a:gd name="T24" fmla="*/ 0 w 16"/>
                <a:gd name="T25" fmla="*/ 16 h 16"/>
                <a:gd name="T26" fmla="*/ 0 w 16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7" y="0"/>
                    <a:pt x="10" y="0"/>
                  </a:cubicBezTo>
                  <a:cubicBezTo>
                    <a:pt x="14" y="0"/>
                    <a:pt x="16" y="3"/>
                    <a:pt x="16" y="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79" name="Freeform 59"/>
            <p:cNvSpPr/>
            <p:nvPr/>
          </p:nvSpPr>
          <p:spPr bwMode="auto">
            <a:xfrm>
              <a:off x="7722393" y="1169193"/>
              <a:ext cx="57150" cy="60325"/>
            </a:xfrm>
            <a:custGeom>
              <a:avLst/>
              <a:gdLst>
                <a:gd name="T0" fmla="*/ 10 w 15"/>
                <a:gd name="T1" fmla="*/ 0 h 16"/>
                <a:gd name="T2" fmla="*/ 15 w 15"/>
                <a:gd name="T3" fmla="*/ 2 h 16"/>
                <a:gd name="T4" fmla="*/ 13 w 15"/>
                <a:gd name="T5" fmla="*/ 4 h 16"/>
                <a:gd name="T6" fmla="*/ 10 w 15"/>
                <a:gd name="T7" fmla="*/ 3 h 16"/>
                <a:gd name="T8" fmla="*/ 5 w 15"/>
                <a:gd name="T9" fmla="*/ 8 h 16"/>
                <a:gd name="T10" fmla="*/ 10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10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2" y="0"/>
                    <a:pt x="14" y="1"/>
                    <a:pt x="15" y="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7" y="3"/>
                    <a:pt x="5" y="5"/>
                    <a:pt x="5" y="8"/>
                  </a:cubicBezTo>
                  <a:cubicBezTo>
                    <a:pt x="5" y="11"/>
                    <a:pt x="7" y="13"/>
                    <a:pt x="10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0" name="Freeform 60"/>
            <p:cNvSpPr>
              <a:spLocks noEditPoints="1"/>
            </p:cNvSpPr>
            <p:nvPr/>
          </p:nvSpPr>
          <p:spPr bwMode="auto">
            <a:xfrm>
              <a:off x="7782718" y="1169193"/>
              <a:ext cx="60325" cy="60325"/>
            </a:xfrm>
            <a:custGeom>
              <a:avLst/>
              <a:gdLst>
                <a:gd name="T0" fmla="*/ 9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5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6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9 w 16"/>
                <a:gd name="T19" fmla="*/ 0 h 16"/>
                <a:gd name="T20" fmla="*/ 13 w 16"/>
                <a:gd name="T21" fmla="*/ 7 h 16"/>
                <a:gd name="T22" fmla="*/ 9 w 16"/>
                <a:gd name="T23" fmla="*/ 3 h 16"/>
                <a:gd name="T24" fmla="*/ 5 w 16"/>
                <a:gd name="T25" fmla="*/ 7 h 16"/>
                <a:gd name="T26" fmla="*/ 13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4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3" y="13"/>
                    <a:pt x="14" y="1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4" y="15"/>
                    <a:pt x="12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9" y="0"/>
                  </a:cubicBezTo>
                  <a:moveTo>
                    <a:pt x="13" y="7"/>
                  </a:moveTo>
                  <a:cubicBezTo>
                    <a:pt x="13" y="5"/>
                    <a:pt x="11" y="3"/>
                    <a:pt x="9" y="3"/>
                  </a:cubicBezTo>
                  <a:cubicBezTo>
                    <a:pt x="7" y="3"/>
                    <a:pt x="5" y="4"/>
                    <a:pt x="5" y="7"/>
                  </a:cubicBezTo>
                  <a:lnTo>
                    <a:pt x="1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1" name="Freeform 61"/>
            <p:cNvSpPr/>
            <p:nvPr/>
          </p:nvSpPr>
          <p:spPr bwMode="auto">
            <a:xfrm>
              <a:off x="7857331" y="1169193"/>
              <a:ext cx="41275" cy="60325"/>
            </a:xfrm>
            <a:custGeom>
              <a:avLst/>
              <a:gdLst>
                <a:gd name="T0" fmla="*/ 0 w 11"/>
                <a:gd name="T1" fmla="*/ 1 h 16"/>
                <a:gd name="T2" fmla="*/ 4 w 11"/>
                <a:gd name="T3" fmla="*/ 1 h 16"/>
                <a:gd name="T4" fmla="*/ 4 w 11"/>
                <a:gd name="T5" fmla="*/ 3 h 16"/>
                <a:gd name="T6" fmla="*/ 4 w 11"/>
                <a:gd name="T7" fmla="*/ 3 h 16"/>
                <a:gd name="T8" fmla="*/ 9 w 11"/>
                <a:gd name="T9" fmla="*/ 0 h 16"/>
                <a:gd name="T10" fmla="*/ 11 w 11"/>
                <a:gd name="T11" fmla="*/ 1 h 16"/>
                <a:gd name="T12" fmla="*/ 11 w 11"/>
                <a:gd name="T13" fmla="*/ 4 h 16"/>
                <a:gd name="T14" fmla="*/ 9 w 11"/>
                <a:gd name="T15" fmla="*/ 4 h 16"/>
                <a:gd name="T16" fmla="*/ 4 w 11"/>
                <a:gd name="T17" fmla="*/ 7 h 16"/>
                <a:gd name="T18" fmla="*/ 4 w 11"/>
                <a:gd name="T19" fmla="*/ 16 h 16"/>
                <a:gd name="T20" fmla="*/ 0 w 11"/>
                <a:gd name="T21" fmla="*/ 16 h 16"/>
                <a:gd name="T22" fmla="*/ 0 w 11"/>
                <a:gd name="T2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6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7" y="4"/>
                    <a:pt x="6" y="4"/>
                    <a:pt x="4" y="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2" name="Freeform 62"/>
            <p:cNvSpPr/>
            <p:nvPr/>
          </p:nvSpPr>
          <p:spPr bwMode="auto">
            <a:xfrm>
              <a:off x="7939881" y="1153318"/>
              <a:ext cx="68263" cy="76200"/>
            </a:xfrm>
            <a:custGeom>
              <a:avLst/>
              <a:gdLst>
                <a:gd name="T0" fmla="*/ 0 w 43"/>
                <a:gd name="T1" fmla="*/ 0 h 48"/>
                <a:gd name="T2" fmla="*/ 10 w 43"/>
                <a:gd name="T3" fmla="*/ 0 h 48"/>
                <a:gd name="T4" fmla="*/ 10 w 43"/>
                <a:gd name="T5" fmla="*/ 19 h 48"/>
                <a:gd name="T6" fmla="*/ 33 w 43"/>
                <a:gd name="T7" fmla="*/ 19 h 48"/>
                <a:gd name="T8" fmla="*/ 33 w 43"/>
                <a:gd name="T9" fmla="*/ 0 h 48"/>
                <a:gd name="T10" fmla="*/ 43 w 43"/>
                <a:gd name="T11" fmla="*/ 0 h 48"/>
                <a:gd name="T12" fmla="*/ 43 w 43"/>
                <a:gd name="T13" fmla="*/ 48 h 48"/>
                <a:gd name="T14" fmla="*/ 33 w 43"/>
                <a:gd name="T15" fmla="*/ 48 h 48"/>
                <a:gd name="T16" fmla="*/ 33 w 43"/>
                <a:gd name="T17" fmla="*/ 26 h 48"/>
                <a:gd name="T18" fmla="*/ 10 w 43"/>
                <a:gd name="T19" fmla="*/ 26 h 48"/>
                <a:gd name="T20" fmla="*/ 10 w 43"/>
                <a:gd name="T21" fmla="*/ 48 h 48"/>
                <a:gd name="T22" fmla="*/ 0 w 43"/>
                <a:gd name="T23" fmla="*/ 48 h 48"/>
                <a:gd name="T24" fmla="*/ 0 w 43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8">
                  <a:moveTo>
                    <a:pt x="0" y="0"/>
                  </a:moveTo>
                  <a:lnTo>
                    <a:pt x="10" y="0"/>
                  </a:lnTo>
                  <a:lnTo>
                    <a:pt x="10" y="19"/>
                  </a:lnTo>
                  <a:lnTo>
                    <a:pt x="33" y="19"/>
                  </a:lnTo>
                  <a:lnTo>
                    <a:pt x="33" y="0"/>
                  </a:lnTo>
                  <a:lnTo>
                    <a:pt x="43" y="0"/>
                  </a:lnTo>
                  <a:lnTo>
                    <a:pt x="43" y="48"/>
                  </a:lnTo>
                  <a:lnTo>
                    <a:pt x="33" y="48"/>
                  </a:lnTo>
                  <a:lnTo>
                    <a:pt x="33" y="26"/>
                  </a:lnTo>
                  <a:lnTo>
                    <a:pt x="10" y="26"/>
                  </a:lnTo>
                  <a:lnTo>
                    <a:pt x="10" y="48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3" name="Freeform 63"/>
            <p:cNvSpPr>
              <a:spLocks noEditPoints="1"/>
            </p:cNvSpPr>
            <p:nvPr/>
          </p:nvSpPr>
          <p:spPr bwMode="auto">
            <a:xfrm>
              <a:off x="8022431" y="1169193"/>
              <a:ext cx="68263" cy="60325"/>
            </a:xfrm>
            <a:custGeom>
              <a:avLst/>
              <a:gdLst>
                <a:gd name="T0" fmla="*/ 9 w 18"/>
                <a:gd name="T1" fmla="*/ 0 h 16"/>
                <a:gd name="T2" fmla="*/ 18 w 18"/>
                <a:gd name="T3" fmla="*/ 8 h 16"/>
                <a:gd name="T4" fmla="*/ 9 w 18"/>
                <a:gd name="T5" fmla="*/ 16 h 16"/>
                <a:gd name="T6" fmla="*/ 0 w 18"/>
                <a:gd name="T7" fmla="*/ 8 h 16"/>
                <a:gd name="T8" fmla="*/ 9 w 18"/>
                <a:gd name="T9" fmla="*/ 0 h 16"/>
                <a:gd name="T10" fmla="*/ 9 w 18"/>
                <a:gd name="T11" fmla="*/ 13 h 16"/>
                <a:gd name="T12" fmla="*/ 13 w 18"/>
                <a:gd name="T13" fmla="*/ 8 h 16"/>
                <a:gd name="T14" fmla="*/ 9 w 18"/>
                <a:gd name="T15" fmla="*/ 3 h 16"/>
                <a:gd name="T16" fmla="*/ 5 w 18"/>
                <a:gd name="T17" fmla="*/ 8 h 16"/>
                <a:gd name="T18" fmla="*/ 9 w 18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6">
                  <a:moveTo>
                    <a:pt x="9" y="0"/>
                  </a:moveTo>
                  <a:cubicBezTo>
                    <a:pt x="13" y="0"/>
                    <a:pt x="18" y="3"/>
                    <a:pt x="18" y="8"/>
                  </a:cubicBezTo>
                  <a:cubicBezTo>
                    <a:pt x="18" y="13"/>
                    <a:pt x="13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moveTo>
                    <a:pt x="9" y="13"/>
                  </a:moveTo>
                  <a:cubicBezTo>
                    <a:pt x="12" y="13"/>
                    <a:pt x="13" y="11"/>
                    <a:pt x="13" y="8"/>
                  </a:cubicBezTo>
                  <a:cubicBezTo>
                    <a:pt x="13" y="5"/>
                    <a:pt x="12" y="3"/>
                    <a:pt x="9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1"/>
                    <a:pt x="6" y="13"/>
                    <a:pt x="9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4" name="Freeform 64"/>
            <p:cNvSpPr/>
            <p:nvPr/>
          </p:nvSpPr>
          <p:spPr bwMode="auto">
            <a:xfrm>
              <a:off x="8097043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7 w 14"/>
                <a:gd name="T11" fmla="*/ 0 h 16"/>
                <a:gd name="T12" fmla="*/ 13 w 14"/>
                <a:gd name="T13" fmla="*/ 2 h 16"/>
                <a:gd name="T14" fmla="*/ 11 w 14"/>
                <a:gd name="T15" fmla="*/ 4 h 16"/>
                <a:gd name="T16" fmla="*/ 7 w 14"/>
                <a:gd name="T17" fmla="*/ 3 h 16"/>
                <a:gd name="T18" fmla="*/ 5 w 14"/>
                <a:gd name="T19" fmla="*/ 5 h 16"/>
                <a:gd name="T20" fmla="*/ 8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3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3" y="9"/>
                    <a:pt x="1" y="7"/>
                    <a:pt x="1" y="5"/>
                  </a:cubicBezTo>
                  <a:cubicBezTo>
                    <a:pt x="1" y="2"/>
                    <a:pt x="3" y="0"/>
                    <a:pt x="7" y="0"/>
                  </a:cubicBezTo>
                  <a:cubicBezTo>
                    <a:pt x="10" y="0"/>
                    <a:pt x="12" y="1"/>
                    <a:pt x="13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9" y="3"/>
                    <a:pt x="7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6" y="6"/>
                    <a:pt x="8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1" y="16"/>
                    <a:pt x="7" y="16"/>
                  </a:cubicBezTo>
                  <a:cubicBezTo>
                    <a:pt x="4" y="16"/>
                    <a:pt x="1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5" name="Freeform 65"/>
            <p:cNvSpPr>
              <a:spLocks noEditPoints="1"/>
            </p:cNvSpPr>
            <p:nvPr/>
          </p:nvSpPr>
          <p:spPr bwMode="auto">
            <a:xfrm>
              <a:off x="8160543" y="1169193"/>
              <a:ext cx="65088" cy="82550"/>
            </a:xfrm>
            <a:custGeom>
              <a:avLst/>
              <a:gdLst>
                <a:gd name="T0" fmla="*/ 5 w 17"/>
                <a:gd name="T1" fmla="*/ 17 h 22"/>
                <a:gd name="T2" fmla="*/ 5 w 17"/>
                <a:gd name="T3" fmla="*/ 22 h 22"/>
                <a:gd name="T4" fmla="*/ 0 w 17"/>
                <a:gd name="T5" fmla="*/ 22 h 22"/>
                <a:gd name="T6" fmla="*/ 0 w 17"/>
                <a:gd name="T7" fmla="*/ 1 h 22"/>
                <a:gd name="T8" fmla="*/ 4 w 17"/>
                <a:gd name="T9" fmla="*/ 1 h 22"/>
                <a:gd name="T10" fmla="*/ 4 w 17"/>
                <a:gd name="T11" fmla="*/ 2 h 22"/>
                <a:gd name="T12" fmla="*/ 4 w 17"/>
                <a:gd name="T13" fmla="*/ 2 h 22"/>
                <a:gd name="T14" fmla="*/ 10 w 17"/>
                <a:gd name="T15" fmla="*/ 0 h 22"/>
                <a:gd name="T16" fmla="*/ 17 w 17"/>
                <a:gd name="T17" fmla="*/ 8 h 22"/>
                <a:gd name="T18" fmla="*/ 9 w 17"/>
                <a:gd name="T19" fmla="*/ 16 h 22"/>
                <a:gd name="T20" fmla="*/ 4 w 17"/>
                <a:gd name="T21" fmla="*/ 14 h 22"/>
                <a:gd name="T22" fmla="*/ 5 w 17"/>
                <a:gd name="T23" fmla="*/ 17 h 22"/>
                <a:gd name="T24" fmla="*/ 8 w 17"/>
                <a:gd name="T25" fmla="*/ 13 h 22"/>
                <a:gd name="T26" fmla="*/ 12 w 17"/>
                <a:gd name="T27" fmla="*/ 8 h 22"/>
                <a:gd name="T28" fmla="*/ 9 w 17"/>
                <a:gd name="T29" fmla="*/ 3 h 22"/>
                <a:gd name="T30" fmla="*/ 5 w 17"/>
                <a:gd name="T31" fmla="*/ 5 h 22"/>
                <a:gd name="T32" fmla="*/ 5 w 17"/>
                <a:gd name="T33" fmla="*/ 12 h 22"/>
                <a:gd name="T34" fmla="*/ 8 w 17"/>
                <a:gd name="T3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22">
                  <a:moveTo>
                    <a:pt x="5" y="17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8" y="0"/>
                    <a:pt x="10" y="0"/>
                  </a:cubicBezTo>
                  <a:cubicBezTo>
                    <a:pt x="14" y="0"/>
                    <a:pt x="17" y="3"/>
                    <a:pt x="17" y="8"/>
                  </a:cubicBezTo>
                  <a:cubicBezTo>
                    <a:pt x="17" y="13"/>
                    <a:pt x="13" y="16"/>
                    <a:pt x="9" y="16"/>
                  </a:cubicBezTo>
                  <a:cubicBezTo>
                    <a:pt x="8" y="16"/>
                    <a:pt x="6" y="16"/>
                    <a:pt x="4" y="14"/>
                  </a:cubicBezTo>
                  <a:lnTo>
                    <a:pt x="5" y="17"/>
                  </a:lnTo>
                  <a:close/>
                  <a:moveTo>
                    <a:pt x="8" y="13"/>
                  </a:moveTo>
                  <a:cubicBezTo>
                    <a:pt x="11" y="13"/>
                    <a:pt x="12" y="11"/>
                    <a:pt x="12" y="8"/>
                  </a:cubicBezTo>
                  <a:cubicBezTo>
                    <a:pt x="12" y="5"/>
                    <a:pt x="11" y="3"/>
                    <a:pt x="9" y="3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7" y="13"/>
                    <a:pt x="8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6" name="Freeform 66"/>
            <p:cNvSpPr>
              <a:spLocks noEditPoints="1"/>
            </p:cNvSpPr>
            <p:nvPr/>
          </p:nvSpPr>
          <p:spPr bwMode="auto">
            <a:xfrm>
              <a:off x="8239918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2 w 5"/>
                <a:gd name="T3" fmla="*/ 0 h 22"/>
                <a:gd name="T4" fmla="*/ 5 w 5"/>
                <a:gd name="T5" fmla="*/ 2 h 22"/>
                <a:gd name="T6" fmla="*/ 2 w 5"/>
                <a:gd name="T7" fmla="*/ 4 h 22"/>
                <a:gd name="T8" fmla="*/ 0 w 5"/>
                <a:gd name="T9" fmla="*/ 2 h 22"/>
                <a:gd name="T10" fmla="*/ 0 w 5"/>
                <a:gd name="T11" fmla="*/ 7 h 22"/>
                <a:gd name="T12" fmla="*/ 4 w 5"/>
                <a:gd name="T13" fmla="*/ 7 h 22"/>
                <a:gd name="T14" fmla="*/ 4 w 5"/>
                <a:gd name="T15" fmla="*/ 22 h 22"/>
                <a:gd name="T16" fmla="*/ 0 w 5"/>
                <a:gd name="T17" fmla="*/ 22 h 22"/>
                <a:gd name="T18" fmla="*/ 0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0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7" name="Freeform 67"/>
            <p:cNvSpPr/>
            <p:nvPr/>
          </p:nvSpPr>
          <p:spPr bwMode="auto">
            <a:xfrm>
              <a:off x="8270081" y="1158081"/>
              <a:ext cx="44450" cy="71438"/>
            </a:xfrm>
            <a:custGeom>
              <a:avLst/>
              <a:gdLst>
                <a:gd name="T0" fmla="*/ 2 w 12"/>
                <a:gd name="T1" fmla="*/ 7 h 19"/>
                <a:gd name="T2" fmla="*/ 0 w 12"/>
                <a:gd name="T3" fmla="*/ 7 h 19"/>
                <a:gd name="T4" fmla="*/ 0 w 12"/>
                <a:gd name="T5" fmla="*/ 4 h 19"/>
                <a:gd name="T6" fmla="*/ 2 w 12"/>
                <a:gd name="T7" fmla="*/ 4 h 19"/>
                <a:gd name="T8" fmla="*/ 3 w 12"/>
                <a:gd name="T9" fmla="*/ 0 h 19"/>
                <a:gd name="T10" fmla="*/ 6 w 12"/>
                <a:gd name="T11" fmla="*/ 0 h 19"/>
                <a:gd name="T12" fmla="*/ 6 w 12"/>
                <a:gd name="T13" fmla="*/ 4 h 19"/>
                <a:gd name="T14" fmla="*/ 11 w 12"/>
                <a:gd name="T15" fmla="*/ 4 h 19"/>
                <a:gd name="T16" fmla="*/ 11 w 12"/>
                <a:gd name="T17" fmla="*/ 7 h 19"/>
                <a:gd name="T18" fmla="*/ 6 w 12"/>
                <a:gd name="T19" fmla="*/ 7 h 19"/>
                <a:gd name="T20" fmla="*/ 6 w 12"/>
                <a:gd name="T21" fmla="*/ 14 h 19"/>
                <a:gd name="T22" fmla="*/ 9 w 12"/>
                <a:gd name="T23" fmla="*/ 16 h 19"/>
                <a:gd name="T24" fmla="*/ 11 w 12"/>
                <a:gd name="T25" fmla="*/ 16 h 19"/>
                <a:gd name="T26" fmla="*/ 12 w 12"/>
                <a:gd name="T27" fmla="*/ 19 h 19"/>
                <a:gd name="T28" fmla="*/ 8 w 12"/>
                <a:gd name="T29" fmla="*/ 19 h 19"/>
                <a:gd name="T30" fmla="*/ 2 w 12"/>
                <a:gd name="T31" fmla="*/ 14 h 19"/>
                <a:gd name="T32" fmla="*/ 2 w 12"/>
                <a:gd name="T3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9">
                  <a:moveTo>
                    <a:pt x="2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7" y="16"/>
                    <a:pt x="9" y="16"/>
                  </a:cubicBezTo>
                  <a:cubicBezTo>
                    <a:pt x="10" y="16"/>
                    <a:pt x="10" y="16"/>
                    <a:pt x="11" y="16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9" y="19"/>
                    <a:pt x="8" y="19"/>
                  </a:cubicBezTo>
                  <a:cubicBezTo>
                    <a:pt x="4" y="19"/>
                    <a:pt x="2" y="17"/>
                    <a:pt x="2" y="14"/>
                  </a:cubicBezTo>
                  <a:lnTo>
                    <a:pt x="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8" name="Freeform 68"/>
            <p:cNvSpPr>
              <a:spLocks noEditPoints="1"/>
            </p:cNvSpPr>
            <p:nvPr/>
          </p:nvSpPr>
          <p:spPr bwMode="auto">
            <a:xfrm>
              <a:off x="8319293" y="1169193"/>
              <a:ext cx="55563" cy="60325"/>
            </a:xfrm>
            <a:custGeom>
              <a:avLst/>
              <a:gdLst>
                <a:gd name="T0" fmla="*/ 11 w 15"/>
                <a:gd name="T1" fmla="*/ 6 h 16"/>
                <a:gd name="T2" fmla="*/ 8 w 15"/>
                <a:gd name="T3" fmla="*/ 3 h 16"/>
                <a:gd name="T4" fmla="*/ 3 w 15"/>
                <a:gd name="T5" fmla="*/ 5 h 16"/>
                <a:gd name="T6" fmla="*/ 1 w 15"/>
                <a:gd name="T7" fmla="*/ 2 h 16"/>
                <a:gd name="T8" fmla="*/ 9 w 15"/>
                <a:gd name="T9" fmla="*/ 0 h 16"/>
                <a:gd name="T10" fmla="*/ 15 w 15"/>
                <a:gd name="T11" fmla="*/ 7 h 16"/>
                <a:gd name="T12" fmla="*/ 15 w 15"/>
                <a:gd name="T13" fmla="*/ 16 h 16"/>
                <a:gd name="T14" fmla="*/ 12 w 15"/>
                <a:gd name="T15" fmla="*/ 16 h 16"/>
                <a:gd name="T16" fmla="*/ 12 w 15"/>
                <a:gd name="T17" fmla="*/ 14 h 16"/>
                <a:gd name="T18" fmla="*/ 11 w 15"/>
                <a:gd name="T19" fmla="*/ 14 h 16"/>
                <a:gd name="T20" fmla="*/ 6 w 15"/>
                <a:gd name="T21" fmla="*/ 16 h 16"/>
                <a:gd name="T22" fmla="*/ 0 w 15"/>
                <a:gd name="T23" fmla="*/ 12 h 16"/>
                <a:gd name="T24" fmla="*/ 11 w 15"/>
                <a:gd name="T25" fmla="*/ 6 h 16"/>
                <a:gd name="T26" fmla="*/ 7 w 15"/>
                <a:gd name="T27" fmla="*/ 13 h 16"/>
                <a:gd name="T28" fmla="*/ 11 w 15"/>
                <a:gd name="T29" fmla="*/ 12 h 16"/>
                <a:gd name="T30" fmla="*/ 11 w 15"/>
                <a:gd name="T31" fmla="*/ 8 h 16"/>
                <a:gd name="T32" fmla="*/ 5 w 15"/>
                <a:gd name="T33" fmla="*/ 11 h 16"/>
                <a:gd name="T34" fmla="*/ 7 w 15"/>
                <a:gd name="T3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6">
                  <a:moveTo>
                    <a:pt x="11" y="6"/>
                  </a:moveTo>
                  <a:cubicBezTo>
                    <a:pt x="11" y="5"/>
                    <a:pt x="10" y="3"/>
                    <a:pt x="8" y="3"/>
                  </a:cubicBezTo>
                  <a:cubicBezTo>
                    <a:pt x="6" y="3"/>
                    <a:pt x="4" y="4"/>
                    <a:pt x="3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6" y="0"/>
                    <a:pt x="9" y="0"/>
                  </a:cubicBezTo>
                  <a:cubicBezTo>
                    <a:pt x="13" y="0"/>
                    <a:pt x="15" y="3"/>
                    <a:pt x="15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8" y="16"/>
                    <a:pt x="6" y="16"/>
                  </a:cubicBezTo>
                  <a:cubicBezTo>
                    <a:pt x="3" y="16"/>
                    <a:pt x="0" y="14"/>
                    <a:pt x="0" y="12"/>
                  </a:cubicBezTo>
                  <a:cubicBezTo>
                    <a:pt x="0" y="9"/>
                    <a:pt x="4" y="7"/>
                    <a:pt x="11" y="6"/>
                  </a:cubicBezTo>
                  <a:moveTo>
                    <a:pt x="7" y="13"/>
                  </a:moveTo>
                  <a:cubicBezTo>
                    <a:pt x="9" y="13"/>
                    <a:pt x="10" y="13"/>
                    <a:pt x="11" y="1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6" y="9"/>
                    <a:pt x="5" y="10"/>
                    <a:pt x="5" y="11"/>
                  </a:cubicBezTo>
                  <a:cubicBezTo>
                    <a:pt x="5" y="13"/>
                    <a:pt x="6" y="13"/>
                    <a:pt x="7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89" name="Freeform 69"/>
            <p:cNvSpPr/>
            <p:nvPr/>
          </p:nvSpPr>
          <p:spPr bwMode="auto">
            <a:xfrm>
              <a:off x="8393906" y="1146968"/>
              <a:ext cx="25400" cy="82550"/>
            </a:xfrm>
            <a:custGeom>
              <a:avLst/>
              <a:gdLst>
                <a:gd name="T0" fmla="*/ 0 w 7"/>
                <a:gd name="T1" fmla="*/ 0 h 22"/>
                <a:gd name="T2" fmla="*/ 5 w 7"/>
                <a:gd name="T3" fmla="*/ 0 h 22"/>
                <a:gd name="T4" fmla="*/ 5 w 7"/>
                <a:gd name="T5" fmla="*/ 18 h 22"/>
                <a:gd name="T6" fmla="*/ 6 w 7"/>
                <a:gd name="T7" fmla="*/ 19 h 22"/>
                <a:gd name="T8" fmla="*/ 6 w 7"/>
                <a:gd name="T9" fmla="*/ 19 h 22"/>
                <a:gd name="T10" fmla="*/ 7 w 7"/>
                <a:gd name="T11" fmla="*/ 22 h 22"/>
                <a:gd name="T12" fmla="*/ 4 w 7"/>
                <a:gd name="T13" fmla="*/ 22 h 22"/>
                <a:gd name="T14" fmla="*/ 0 w 7"/>
                <a:gd name="T15" fmla="*/ 18 h 22"/>
                <a:gd name="T16" fmla="*/ 0 w 7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2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5" y="22"/>
                    <a:pt x="4" y="22"/>
                  </a:cubicBezTo>
                  <a:cubicBezTo>
                    <a:pt x="1" y="22"/>
                    <a:pt x="0" y="21"/>
                    <a:pt x="0" y="1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0" name="Freeform 70"/>
            <p:cNvSpPr>
              <a:spLocks noEditPoints="1"/>
            </p:cNvSpPr>
            <p:nvPr/>
          </p:nvSpPr>
          <p:spPr bwMode="auto">
            <a:xfrm>
              <a:off x="8454231" y="1169193"/>
              <a:ext cx="66675" cy="60325"/>
            </a:xfrm>
            <a:custGeom>
              <a:avLst/>
              <a:gdLst>
                <a:gd name="T0" fmla="*/ 9 w 18"/>
                <a:gd name="T1" fmla="*/ 0 h 16"/>
                <a:gd name="T2" fmla="*/ 18 w 18"/>
                <a:gd name="T3" fmla="*/ 8 h 16"/>
                <a:gd name="T4" fmla="*/ 9 w 18"/>
                <a:gd name="T5" fmla="*/ 16 h 16"/>
                <a:gd name="T6" fmla="*/ 0 w 18"/>
                <a:gd name="T7" fmla="*/ 8 h 16"/>
                <a:gd name="T8" fmla="*/ 9 w 18"/>
                <a:gd name="T9" fmla="*/ 0 h 16"/>
                <a:gd name="T10" fmla="*/ 9 w 18"/>
                <a:gd name="T11" fmla="*/ 13 h 16"/>
                <a:gd name="T12" fmla="*/ 13 w 18"/>
                <a:gd name="T13" fmla="*/ 8 h 16"/>
                <a:gd name="T14" fmla="*/ 9 w 18"/>
                <a:gd name="T15" fmla="*/ 3 h 16"/>
                <a:gd name="T16" fmla="*/ 5 w 18"/>
                <a:gd name="T17" fmla="*/ 8 h 16"/>
                <a:gd name="T18" fmla="*/ 9 w 18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6">
                  <a:moveTo>
                    <a:pt x="9" y="0"/>
                  </a:moveTo>
                  <a:cubicBezTo>
                    <a:pt x="14" y="0"/>
                    <a:pt x="18" y="3"/>
                    <a:pt x="18" y="8"/>
                  </a:cubicBezTo>
                  <a:cubicBezTo>
                    <a:pt x="18" y="13"/>
                    <a:pt x="14" y="16"/>
                    <a:pt x="9" y="16"/>
                  </a:cubicBezTo>
                  <a:cubicBezTo>
                    <a:pt x="5" y="16"/>
                    <a:pt x="0" y="13"/>
                    <a:pt x="0" y="8"/>
                  </a:cubicBezTo>
                  <a:cubicBezTo>
                    <a:pt x="0" y="3"/>
                    <a:pt x="5" y="0"/>
                    <a:pt x="9" y="0"/>
                  </a:cubicBezTo>
                  <a:moveTo>
                    <a:pt x="9" y="13"/>
                  </a:moveTo>
                  <a:cubicBezTo>
                    <a:pt x="12" y="13"/>
                    <a:pt x="13" y="11"/>
                    <a:pt x="13" y="8"/>
                  </a:cubicBezTo>
                  <a:cubicBezTo>
                    <a:pt x="13" y="5"/>
                    <a:pt x="12" y="3"/>
                    <a:pt x="9" y="3"/>
                  </a:cubicBezTo>
                  <a:cubicBezTo>
                    <a:pt x="6" y="3"/>
                    <a:pt x="5" y="5"/>
                    <a:pt x="5" y="8"/>
                  </a:cubicBezTo>
                  <a:cubicBezTo>
                    <a:pt x="5" y="11"/>
                    <a:pt x="6" y="13"/>
                    <a:pt x="9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1" name="Freeform 71"/>
            <p:cNvSpPr/>
            <p:nvPr/>
          </p:nvSpPr>
          <p:spPr bwMode="auto">
            <a:xfrm>
              <a:off x="8528843" y="1146968"/>
              <a:ext cx="44450" cy="82550"/>
            </a:xfrm>
            <a:custGeom>
              <a:avLst/>
              <a:gdLst>
                <a:gd name="T0" fmla="*/ 11 w 12"/>
                <a:gd name="T1" fmla="*/ 3 h 22"/>
                <a:gd name="T2" fmla="*/ 9 w 12"/>
                <a:gd name="T3" fmla="*/ 3 h 22"/>
                <a:gd name="T4" fmla="*/ 7 w 12"/>
                <a:gd name="T5" fmla="*/ 5 h 22"/>
                <a:gd name="T6" fmla="*/ 7 w 12"/>
                <a:gd name="T7" fmla="*/ 7 h 22"/>
                <a:gd name="T8" fmla="*/ 10 w 12"/>
                <a:gd name="T9" fmla="*/ 7 h 22"/>
                <a:gd name="T10" fmla="*/ 10 w 12"/>
                <a:gd name="T11" fmla="*/ 10 h 22"/>
                <a:gd name="T12" fmla="*/ 7 w 12"/>
                <a:gd name="T13" fmla="*/ 10 h 22"/>
                <a:gd name="T14" fmla="*/ 7 w 12"/>
                <a:gd name="T15" fmla="*/ 22 h 22"/>
                <a:gd name="T16" fmla="*/ 2 w 12"/>
                <a:gd name="T17" fmla="*/ 22 h 22"/>
                <a:gd name="T18" fmla="*/ 2 w 12"/>
                <a:gd name="T19" fmla="*/ 10 h 22"/>
                <a:gd name="T20" fmla="*/ 0 w 12"/>
                <a:gd name="T21" fmla="*/ 10 h 22"/>
                <a:gd name="T22" fmla="*/ 0 w 12"/>
                <a:gd name="T23" fmla="*/ 7 h 22"/>
                <a:gd name="T24" fmla="*/ 2 w 12"/>
                <a:gd name="T25" fmla="*/ 7 h 22"/>
                <a:gd name="T26" fmla="*/ 2 w 12"/>
                <a:gd name="T27" fmla="*/ 5 h 22"/>
                <a:gd name="T28" fmla="*/ 8 w 12"/>
                <a:gd name="T29" fmla="*/ 0 h 22"/>
                <a:gd name="T30" fmla="*/ 12 w 12"/>
                <a:gd name="T31" fmla="*/ 0 h 22"/>
                <a:gd name="T32" fmla="*/ 11 w 12"/>
                <a:gd name="T3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22">
                  <a:moveTo>
                    <a:pt x="11" y="3"/>
                  </a:moveTo>
                  <a:cubicBezTo>
                    <a:pt x="10" y="3"/>
                    <a:pt x="10" y="3"/>
                    <a:pt x="9" y="3"/>
                  </a:cubicBezTo>
                  <a:cubicBezTo>
                    <a:pt x="7" y="3"/>
                    <a:pt x="7" y="3"/>
                    <a:pt x="7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2"/>
                    <a:pt x="4" y="0"/>
                    <a:pt x="8" y="0"/>
                  </a:cubicBezTo>
                  <a:cubicBezTo>
                    <a:pt x="10" y="0"/>
                    <a:pt x="11" y="0"/>
                    <a:pt x="12" y="0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2" name="Freeform 72"/>
            <p:cNvSpPr/>
            <p:nvPr/>
          </p:nvSpPr>
          <p:spPr bwMode="auto">
            <a:xfrm>
              <a:off x="8600281" y="1153318"/>
              <a:ext cx="66675" cy="76200"/>
            </a:xfrm>
            <a:custGeom>
              <a:avLst/>
              <a:gdLst>
                <a:gd name="T0" fmla="*/ 16 w 42"/>
                <a:gd name="T1" fmla="*/ 7 h 48"/>
                <a:gd name="T2" fmla="*/ 0 w 42"/>
                <a:gd name="T3" fmla="*/ 7 h 48"/>
                <a:gd name="T4" fmla="*/ 0 w 42"/>
                <a:gd name="T5" fmla="*/ 0 h 48"/>
                <a:gd name="T6" fmla="*/ 42 w 42"/>
                <a:gd name="T7" fmla="*/ 0 h 48"/>
                <a:gd name="T8" fmla="*/ 42 w 42"/>
                <a:gd name="T9" fmla="*/ 7 h 48"/>
                <a:gd name="T10" fmla="*/ 26 w 42"/>
                <a:gd name="T11" fmla="*/ 7 h 48"/>
                <a:gd name="T12" fmla="*/ 26 w 42"/>
                <a:gd name="T13" fmla="*/ 48 h 48"/>
                <a:gd name="T14" fmla="*/ 16 w 42"/>
                <a:gd name="T15" fmla="*/ 48 h 48"/>
                <a:gd name="T16" fmla="*/ 16 w 42"/>
                <a:gd name="T17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8">
                  <a:moveTo>
                    <a:pt x="16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42" y="0"/>
                  </a:lnTo>
                  <a:lnTo>
                    <a:pt x="42" y="7"/>
                  </a:lnTo>
                  <a:lnTo>
                    <a:pt x="26" y="7"/>
                  </a:lnTo>
                  <a:lnTo>
                    <a:pt x="26" y="48"/>
                  </a:lnTo>
                  <a:lnTo>
                    <a:pt x="16" y="48"/>
                  </a:lnTo>
                  <a:lnTo>
                    <a:pt x="16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3" name="Freeform 73"/>
            <p:cNvSpPr/>
            <p:nvPr/>
          </p:nvSpPr>
          <p:spPr bwMode="auto">
            <a:xfrm>
              <a:off x="8682831" y="1146968"/>
              <a:ext cx="55563" cy="82550"/>
            </a:xfrm>
            <a:custGeom>
              <a:avLst/>
              <a:gdLst>
                <a:gd name="T0" fmla="*/ 0 w 15"/>
                <a:gd name="T1" fmla="*/ 0 h 22"/>
                <a:gd name="T2" fmla="*/ 4 w 15"/>
                <a:gd name="T3" fmla="*/ 0 h 22"/>
                <a:gd name="T4" fmla="*/ 4 w 15"/>
                <a:gd name="T5" fmla="*/ 6 h 22"/>
                <a:gd name="T6" fmla="*/ 4 w 15"/>
                <a:gd name="T7" fmla="*/ 9 h 22"/>
                <a:gd name="T8" fmla="*/ 9 w 15"/>
                <a:gd name="T9" fmla="*/ 6 h 22"/>
                <a:gd name="T10" fmla="*/ 15 w 15"/>
                <a:gd name="T11" fmla="*/ 12 h 22"/>
                <a:gd name="T12" fmla="*/ 15 w 15"/>
                <a:gd name="T13" fmla="*/ 22 h 22"/>
                <a:gd name="T14" fmla="*/ 11 w 15"/>
                <a:gd name="T15" fmla="*/ 22 h 22"/>
                <a:gd name="T16" fmla="*/ 11 w 15"/>
                <a:gd name="T17" fmla="*/ 13 h 22"/>
                <a:gd name="T18" fmla="*/ 8 w 15"/>
                <a:gd name="T19" fmla="*/ 9 h 22"/>
                <a:gd name="T20" fmla="*/ 4 w 15"/>
                <a:gd name="T21" fmla="*/ 11 h 22"/>
                <a:gd name="T22" fmla="*/ 4 w 15"/>
                <a:gd name="T23" fmla="*/ 22 h 22"/>
                <a:gd name="T24" fmla="*/ 0 w 15"/>
                <a:gd name="T25" fmla="*/ 22 h 22"/>
                <a:gd name="T26" fmla="*/ 0 w 1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2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7"/>
                    <a:pt x="7" y="6"/>
                    <a:pt x="9" y="6"/>
                  </a:cubicBezTo>
                  <a:cubicBezTo>
                    <a:pt x="13" y="6"/>
                    <a:pt x="15" y="9"/>
                    <a:pt x="15" y="1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0"/>
                    <a:pt x="10" y="9"/>
                    <a:pt x="8" y="9"/>
                  </a:cubicBezTo>
                  <a:cubicBezTo>
                    <a:pt x="6" y="9"/>
                    <a:pt x="5" y="10"/>
                    <a:pt x="4" y="1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4" name="Freeform 74"/>
            <p:cNvSpPr>
              <a:spLocks noEditPoints="1"/>
            </p:cNvSpPr>
            <p:nvPr/>
          </p:nvSpPr>
          <p:spPr bwMode="auto">
            <a:xfrm>
              <a:off x="8754268" y="1169193"/>
              <a:ext cx="58738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5 w 16"/>
                <a:gd name="T5" fmla="*/ 9 h 16"/>
                <a:gd name="T6" fmla="*/ 4 w 16"/>
                <a:gd name="T7" fmla="*/ 9 h 16"/>
                <a:gd name="T8" fmla="*/ 9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8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6" y="13"/>
                    <a:pt x="9" y="13"/>
                  </a:cubicBezTo>
                  <a:cubicBezTo>
                    <a:pt x="11" y="13"/>
                    <a:pt x="12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5" name="Freeform 75"/>
            <p:cNvSpPr/>
            <p:nvPr/>
          </p:nvSpPr>
          <p:spPr bwMode="auto">
            <a:xfrm>
              <a:off x="8854281" y="1153318"/>
              <a:ext cx="71438" cy="76200"/>
            </a:xfrm>
            <a:custGeom>
              <a:avLst/>
              <a:gdLst>
                <a:gd name="T0" fmla="*/ 0 w 19"/>
                <a:gd name="T1" fmla="*/ 0 h 20"/>
                <a:gd name="T2" fmla="*/ 4 w 19"/>
                <a:gd name="T3" fmla="*/ 0 h 20"/>
                <a:gd name="T4" fmla="*/ 4 w 19"/>
                <a:gd name="T5" fmla="*/ 11 h 20"/>
                <a:gd name="T6" fmla="*/ 9 w 19"/>
                <a:gd name="T7" fmla="*/ 17 h 20"/>
                <a:gd name="T8" fmla="*/ 14 w 19"/>
                <a:gd name="T9" fmla="*/ 11 h 20"/>
                <a:gd name="T10" fmla="*/ 14 w 19"/>
                <a:gd name="T11" fmla="*/ 0 h 20"/>
                <a:gd name="T12" fmla="*/ 19 w 19"/>
                <a:gd name="T13" fmla="*/ 0 h 20"/>
                <a:gd name="T14" fmla="*/ 19 w 19"/>
                <a:gd name="T15" fmla="*/ 11 h 20"/>
                <a:gd name="T16" fmla="*/ 9 w 19"/>
                <a:gd name="T17" fmla="*/ 20 h 20"/>
                <a:gd name="T18" fmla="*/ 0 w 19"/>
                <a:gd name="T19" fmla="*/ 11 h 20"/>
                <a:gd name="T20" fmla="*/ 0 w 1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0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6"/>
                    <a:pt x="6" y="17"/>
                    <a:pt x="9" y="17"/>
                  </a:cubicBezTo>
                  <a:cubicBezTo>
                    <a:pt x="12" y="17"/>
                    <a:pt x="14" y="16"/>
                    <a:pt x="14" y="1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8"/>
                    <a:pt x="15" y="20"/>
                    <a:pt x="9" y="20"/>
                  </a:cubicBezTo>
                  <a:cubicBezTo>
                    <a:pt x="4" y="20"/>
                    <a:pt x="0" y="18"/>
                    <a:pt x="0" y="1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6" name="Freeform 76"/>
            <p:cNvSpPr/>
            <p:nvPr/>
          </p:nvSpPr>
          <p:spPr bwMode="auto">
            <a:xfrm>
              <a:off x="8944768" y="1169193"/>
              <a:ext cx="57150" cy="60325"/>
            </a:xfrm>
            <a:custGeom>
              <a:avLst/>
              <a:gdLst>
                <a:gd name="T0" fmla="*/ 0 w 15"/>
                <a:gd name="T1" fmla="*/ 1 h 16"/>
                <a:gd name="T2" fmla="*/ 3 w 15"/>
                <a:gd name="T3" fmla="*/ 1 h 16"/>
                <a:gd name="T4" fmla="*/ 4 w 15"/>
                <a:gd name="T5" fmla="*/ 3 h 16"/>
                <a:gd name="T6" fmla="*/ 4 w 15"/>
                <a:gd name="T7" fmla="*/ 3 h 16"/>
                <a:gd name="T8" fmla="*/ 10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5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7" y="0"/>
                    <a:pt x="10" y="0"/>
                  </a:cubicBezTo>
                  <a:cubicBezTo>
                    <a:pt x="14" y="0"/>
                    <a:pt x="15" y="3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7" name="Freeform 77"/>
            <p:cNvSpPr>
              <a:spLocks noEditPoints="1"/>
            </p:cNvSpPr>
            <p:nvPr/>
          </p:nvSpPr>
          <p:spPr bwMode="auto">
            <a:xfrm>
              <a:off x="9019381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1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1 w 5"/>
                <a:gd name="T17" fmla="*/ 22 h 22"/>
                <a:gd name="T18" fmla="*/ 1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1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22"/>
                    <a:pt x="1" y="22"/>
                    <a:pt x="1" y="22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8" name="Freeform 78"/>
            <p:cNvSpPr/>
            <p:nvPr/>
          </p:nvSpPr>
          <p:spPr bwMode="auto">
            <a:xfrm>
              <a:off x="9049543" y="1172368"/>
              <a:ext cx="63500" cy="57150"/>
            </a:xfrm>
            <a:custGeom>
              <a:avLst/>
              <a:gdLst>
                <a:gd name="T0" fmla="*/ 0 w 17"/>
                <a:gd name="T1" fmla="*/ 0 h 15"/>
                <a:gd name="T2" fmla="*/ 4 w 17"/>
                <a:gd name="T3" fmla="*/ 0 h 15"/>
                <a:gd name="T4" fmla="*/ 7 w 17"/>
                <a:gd name="T5" fmla="*/ 8 h 15"/>
                <a:gd name="T6" fmla="*/ 9 w 17"/>
                <a:gd name="T7" fmla="*/ 12 h 15"/>
                <a:gd name="T8" fmla="*/ 9 w 17"/>
                <a:gd name="T9" fmla="*/ 12 h 15"/>
                <a:gd name="T10" fmla="*/ 10 w 17"/>
                <a:gd name="T11" fmla="*/ 8 h 15"/>
                <a:gd name="T12" fmla="*/ 13 w 17"/>
                <a:gd name="T13" fmla="*/ 0 h 15"/>
                <a:gd name="T14" fmla="*/ 17 w 17"/>
                <a:gd name="T15" fmla="*/ 0 h 15"/>
                <a:gd name="T16" fmla="*/ 11 w 17"/>
                <a:gd name="T17" fmla="*/ 15 h 15"/>
                <a:gd name="T18" fmla="*/ 6 w 17"/>
                <a:gd name="T19" fmla="*/ 15 h 15"/>
                <a:gd name="T20" fmla="*/ 0 w 17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8" y="11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10" y="9"/>
                    <a:pt x="10" y="8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6" y="15"/>
                    <a:pt x="6" y="15"/>
                    <a:pt x="6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99" name="Freeform 79"/>
            <p:cNvSpPr>
              <a:spLocks noEditPoints="1"/>
            </p:cNvSpPr>
            <p:nvPr/>
          </p:nvSpPr>
          <p:spPr bwMode="auto">
            <a:xfrm>
              <a:off x="9120981" y="1169193"/>
              <a:ext cx="60325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5 w 16"/>
                <a:gd name="T5" fmla="*/ 9 h 16"/>
                <a:gd name="T6" fmla="*/ 4 w 16"/>
                <a:gd name="T7" fmla="*/ 9 h 16"/>
                <a:gd name="T8" fmla="*/ 9 w 16"/>
                <a:gd name="T9" fmla="*/ 13 h 16"/>
                <a:gd name="T10" fmla="*/ 13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8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0" name="Freeform 80"/>
            <p:cNvSpPr/>
            <p:nvPr/>
          </p:nvSpPr>
          <p:spPr bwMode="auto">
            <a:xfrm>
              <a:off x="9195593" y="1169193"/>
              <a:ext cx="41275" cy="60325"/>
            </a:xfrm>
            <a:custGeom>
              <a:avLst/>
              <a:gdLst>
                <a:gd name="T0" fmla="*/ 0 w 11"/>
                <a:gd name="T1" fmla="*/ 1 h 16"/>
                <a:gd name="T2" fmla="*/ 3 w 11"/>
                <a:gd name="T3" fmla="*/ 1 h 16"/>
                <a:gd name="T4" fmla="*/ 3 w 11"/>
                <a:gd name="T5" fmla="*/ 3 h 16"/>
                <a:gd name="T6" fmla="*/ 4 w 11"/>
                <a:gd name="T7" fmla="*/ 3 h 16"/>
                <a:gd name="T8" fmla="*/ 9 w 11"/>
                <a:gd name="T9" fmla="*/ 0 h 16"/>
                <a:gd name="T10" fmla="*/ 11 w 11"/>
                <a:gd name="T11" fmla="*/ 1 h 16"/>
                <a:gd name="T12" fmla="*/ 10 w 11"/>
                <a:gd name="T13" fmla="*/ 4 h 16"/>
                <a:gd name="T14" fmla="*/ 8 w 11"/>
                <a:gd name="T15" fmla="*/ 4 h 16"/>
                <a:gd name="T16" fmla="*/ 4 w 11"/>
                <a:gd name="T17" fmla="*/ 7 h 16"/>
                <a:gd name="T18" fmla="*/ 4 w 11"/>
                <a:gd name="T19" fmla="*/ 16 h 16"/>
                <a:gd name="T20" fmla="*/ 0 w 11"/>
                <a:gd name="T21" fmla="*/ 16 h 16"/>
                <a:gd name="T22" fmla="*/ 0 w 11"/>
                <a:gd name="T2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9" y="0"/>
                  </a:cubicBezTo>
                  <a:cubicBezTo>
                    <a:pt x="10" y="0"/>
                    <a:pt x="10" y="0"/>
                    <a:pt x="11" y="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7" y="4"/>
                    <a:pt x="5" y="4"/>
                    <a:pt x="4" y="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1" name="Freeform 81"/>
            <p:cNvSpPr/>
            <p:nvPr/>
          </p:nvSpPr>
          <p:spPr bwMode="auto">
            <a:xfrm>
              <a:off x="9236868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8 w 14"/>
                <a:gd name="T11" fmla="*/ 0 h 16"/>
                <a:gd name="T12" fmla="*/ 14 w 14"/>
                <a:gd name="T13" fmla="*/ 2 h 16"/>
                <a:gd name="T14" fmla="*/ 12 w 14"/>
                <a:gd name="T15" fmla="*/ 4 h 16"/>
                <a:gd name="T16" fmla="*/ 8 w 14"/>
                <a:gd name="T17" fmla="*/ 3 h 16"/>
                <a:gd name="T18" fmla="*/ 5 w 14"/>
                <a:gd name="T19" fmla="*/ 5 h 16"/>
                <a:gd name="T20" fmla="*/ 9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4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4" y="9"/>
                    <a:pt x="1" y="7"/>
                    <a:pt x="1" y="5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0" y="0"/>
                    <a:pt x="12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9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7" y="6"/>
                    <a:pt x="9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1" y="16"/>
                    <a:pt x="7" y="16"/>
                  </a:cubicBezTo>
                  <a:cubicBezTo>
                    <a:pt x="4" y="16"/>
                    <a:pt x="2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2" name="Freeform 82"/>
            <p:cNvSpPr>
              <a:spLocks noEditPoints="1"/>
            </p:cNvSpPr>
            <p:nvPr/>
          </p:nvSpPr>
          <p:spPr bwMode="auto">
            <a:xfrm>
              <a:off x="9300368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1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1 w 5"/>
                <a:gd name="T17" fmla="*/ 22 h 22"/>
                <a:gd name="T18" fmla="*/ 1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1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22"/>
                    <a:pt x="1" y="22"/>
                    <a:pt x="1" y="22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3" name="Freeform 83"/>
            <p:cNvSpPr/>
            <p:nvPr/>
          </p:nvSpPr>
          <p:spPr bwMode="auto">
            <a:xfrm>
              <a:off x="9330531" y="1158081"/>
              <a:ext cx="46038" cy="71438"/>
            </a:xfrm>
            <a:custGeom>
              <a:avLst/>
              <a:gdLst>
                <a:gd name="T0" fmla="*/ 3 w 12"/>
                <a:gd name="T1" fmla="*/ 7 h 19"/>
                <a:gd name="T2" fmla="*/ 0 w 12"/>
                <a:gd name="T3" fmla="*/ 7 h 19"/>
                <a:gd name="T4" fmla="*/ 0 w 12"/>
                <a:gd name="T5" fmla="*/ 4 h 19"/>
                <a:gd name="T6" fmla="*/ 3 w 12"/>
                <a:gd name="T7" fmla="*/ 4 h 19"/>
                <a:gd name="T8" fmla="*/ 4 w 12"/>
                <a:gd name="T9" fmla="*/ 0 h 19"/>
                <a:gd name="T10" fmla="*/ 7 w 12"/>
                <a:gd name="T11" fmla="*/ 0 h 19"/>
                <a:gd name="T12" fmla="*/ 7 w 12"/>
                <a:gd name="T13" fmla="*/ 4 h 19"/>
                <a:gd name="T14" fmla="*/ 12 w 12"/>
                <a:gd name="T15" fmla="*/ 4 h 19"/>
                <a:gd name="T16" fmla="*/ 12 w 12"/>
                <a:gd name="T17" fmla="*/ 7 h 19"/>
                <a:gd name="T18" fmla="*/ 7 w 12"/>
                <a:gd name="T19" fmla="*/ 7 h 19"/>
                <a:gd name="T20" fmla="*/ 7 w 12"/>
                <a:gd name="T21" fmla="*/ 14 h 19"/>
                <a:gd name="T22" fmla="*/ 10 w 12"/>
                <a:gd name="T23" fmla="*/ 16 h 19"/>
                <a:gd name="T24" fmla="*/ 11 w 12"/>
                <a:gd name="T25" fmla="*/ 16 h 19"/>
                <a:gd name="T26" fmla="*/ 12 w 12"/>
                <a:gd name="T27" fmla="*/ 19 h 19"/>
                <a:gd name="T28" fmla="*/ 9 w 12"/>
                <a:gd name="T29" fmla="*/ 19 h 19"/>
                <a:gd name="T30" fmla="*/ 3 w 12"/>
                <a:gd name="T31" fmla="*/ 14 h 19"/>
                <a:gd name="T32" fmla="*/ 3 w 12"/>
                <a:gd name="T3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9">
                  <a:moveTo>
                    <a:pt x="3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8" y="16"/>
                    <a:pt x="10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10" y="19"/>
                    <a:pt x="9" y="19"/>
                  </a:cubicBezTo>
                  <a:cubicBezTo>
                    <a:pt x="4" y="19"/>
                    <a:pt x="3" y="17"/>
                    <a:pt x="3" y="14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4" name="Freeform 84"/>
            <p:cNvSpPr/>
            <p:nvPr/>
          </p:nvSpPr>
          <p:spPr bwMode="auto">
            <a:xfrm>
              <a:off x="9379743" y="1172368"/>
              <a:ext cx="63500" cy="79375"/>
            </a:xfrm>
            <a:custGeom>
              <a:avLst/>
              <a:gdLst>
                <a:gd name="T0" fmla="*/ 3 w 17"/>
                <a:gd name="T1" fmla="*/ 18 h 21"/>
                <a:gd name="T2" fmla="*/ 7 w 17"/>
                <a:gd name="T3" fmla="*/ 16 h 21"/>
                <a:gd name="T4" fmla="*/ 7 w 17"/>
                <a:gd name="T5" fmla="*/ 15 h 21"/>
                <a:gd name="T6" fmla="*/ 0 w 17"/>
                <a:gd name="T7" fmla="*/ 0 h 21"/>
                <a:gd name="T8" fmla="*/ 4 w 17"/>
                <a:gd name="T9" fmla="*/ 0 h 21"/>
                <a:gd name="T10" fmla="*/ 8 w 17"/>
                <a:gd name="T11" fmla="*/ 7 h 21"/>
                <a:gd name="T12" fmla="*/ 9 w 17"/>
                <a:gd name="T13" fmla="*/ 11 h 21"/>
                <a:gd name="T14" fmla="*/ 9 w 17"/>
                <a:gd name="T15" fmla="*/ 11 h 21"/>
                <a:gd name="T16" fmla="*/ 11 w 17"/>
                <a:gd name="T17" fmla="*/ 7 h 21"/>
                <a:gd name="T18" fmla="*/ 13 w 17"/>
                <a:gd name="T19" fmla="*/ 0 h 21"/>
                <a:gd name="T20" fmla="*/ 17 w 17"/>
                <a:gd name="T21" fmla="*/ 0 h 21"/>
                <a:gd name="T22" fmla="*/ 11 w 17"/>
                <a:gd name="T23" fmla="*/ 15 h 21"/>
                <a:gd name="T24" fmla="*/ 4 w 17"/>
                <a:gd name="T25" fmla="*/ 21 h 21"/>
                <a:gd name="T26" fmla="*/ 1 w 17"/>
                <a:gd name="T27" fmla="*/ 21 h 21"/>
                <a:gd name="T28" fmla="*/ 2 w 17"/>
                <a:gd name="T29" fmla="*/ 18 h 21"/>
                <a:gd name="T30" fmla="*/ 3 w 17"/>
                <a:gd name="T3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1">
                  <a:moveTo>
                    <a:pt x="3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9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9" y="19"/>
                    <a:pt x="7" y="21"/>
                    <a:pt x="4" y="21"/>
                  </a:cubicBezTo>
                  <a:cubicBezTo>
                    <a:pt x="3" y="21"/>
                    <a:pt x="2" y="21"/>
                    <a:pt x="1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5" name="Freeform 85"/>
            <p:cNvSpPr>
              <a:spLocks noEditPoints="1"/>
            </p:cNvSpPr>
            <p:nvPr/>
          </p:nvSpPr>
          <p:spPr bwMode="auto">
            <a:xfrm>
              <a:off x="9481343" y="1169193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17 w 17"/>
                <a:gd name="T3" fmla="*/ 8 h 16"/>
                <a:gd name="T4" fmla="*/ 8 w 17"/>
                <a:gd name="T5" fmla="*/ 16 h 16"/>
                <a:gd name="T6" fmla="*/ 0 w 17"/>
                <a:gd name="T7" fmla="*/ 8 h 16"/>
                <a:gd name="T8" fmla="*/ 8 w 17"/>
                <a:gd name="T9" fmla="*/ 0 h 16"/>
                <a:gd name="T10" fmla="*/ 8 w 17"/>
                <a:gd name="T11" fmla="*/ 13 h 16"/>
                <a:gd name="T12" fmla="*/ 13 w 17"/>
                <a:gd name="T13" fmla="*/ 8 h 16"/>
                <a:gd name="T14" fmla="*/ 8 w 17"/>
                <a:gd name="T15" fmla="*/ 3 h 16"/>
                <a:gd name="T16" fmla="*/ 4 w 17"/>
                <a:gd name="T17" fmla="*/ 8 h 16"/>
                <a:gd name="T18" fmla="*/ 8 w 17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8" y="13"/>
                  </a:moveTo>
                  <a:cubicBezTo>
                    <a:pt x="11" y="13"/>
                    <a:pt x="13" y="11"/>
                    <a:pt x="13" y="8"/>
                  </a:cubicBezTo>
                  <a:cubicBezTo>
                    <a:pt x="13" y="5"/>
                    <a:pt x="11" y="3"/>
                    <a:pt x="8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8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6" name="Freeform 86"/>
            <p:cNvSpPr/>
            <p:nvPr/>
          </p:nvSpPr>
          <p:spPr bwMode="auto">
            <a:xfrm>
              <a:off x="9552781" y="1146968"/>
              <a:ext cx="44450" cy="82550"/>
            </a:xfrm>
            <a:custGeom>
              <a:avLst/>
              <a:gdLst>
                <a:gd name="T0" fmla="*/ 11 w 12"/>
                <a:gd name="T1" fmla="*/ 3 h 22"/>
                <a:gd name="T2" fmla="*/ 9 w 12"/>
                <a:gd name="T3" fmla="*/ 3 h 22"/>
                <a:gd name="T4" fmla="*/ 7 w 12"/>
                <a:gd name="T5" fmla="*/ 5 h 22"/>
                <a:gd name="T6" fmla="*/ 7 w 12"/>
                <a:gd name="T7" fmla="*/ 7 h 22"/>
                <a:gd name="T8" fmla="*/ 10 w 12"/>
                <a:gd name="T9" fmla="*/ 7 h 22"/>
                <a:gd name="T10" fmla="*/ 10 w 12"/>
                <a:gd name="T11" fmla="*/ 10 h 22"/>
                <a:gd name="T12" fmla="*/ 7 w 12"/>
                <a:gd name="T13" fmla="*/ 10 h 22"/>
                <a:gd name="T14" fmla="*/ 7 w 12"/>
                <a:gd name="T15" fmla="*/ 22 h 22"/>
                <a:gd name="T16" fmla="*/ 3 w 12"/>
                <a:gd name="T17" fmla="*/ 22 h 22"/>
                <a:gd name="T18" fmla="*/ 3 w 12"/>
                <a:gd name="T19" fmla="*/ 10 h 22"/>
                <a:gd name="T20" fmla="*/ 0 w 12"/>
                <a:gd name="T21" fmla="*/ 10 h 22"/>
                <a:gd name="T22" fmla="*/ 0 w 12"/>
                <a:gd name="T23" fmla="*/ 7 h 22"/>
                <a:gd name="T24" fmla="*/ 3 w 12"/>
                <a:gd name="T25" fmla="*/ 7 h 22"/>
                <a:gd name="T26" fmla="*/ 3 w 12"/>
                <a:gd name="T27" fmla="*/ 5 h 22"/>
                <a:gd name="T28" fmla="*/ 9 w 12"/>
                <a:gd name="T29" fmla="*/ 0 h 22"/>
                <a:gd name="T30" fmla="*/ 12 w 12"/>
                <a:gd name="T31" fmla="*/ 0 h 22"/>
                <a:gd name="T32" fmla="*/ 11 w 12"/>
                <a:gd name="T3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22">
                  <a:moveTo>
                    <a:pt x="11" y="3"/>
                  </a:moveTo>
                  <a:cubicBezTo>
                    <a:pt x="10" y="3"/>
                    <a:pt x="10" y="3"/>
                    <a:pt x="9" y="3"/>
                  </a:cubicBezTo>
                  <a:cubicBezTo>
                    <a:pt x="8" y="3"/>
                    <a:pt x="7" y="3"/>
                    <a:pt x="7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2"/>
                    <a:pt x="4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7" name="Freeform 87"/>
            <p:cNvSpPr/>
            <p:nvPr/>
          </p:nvSpPr>
          <p:spPr bwMode="auto">
            <a:xfrm>
              <a:off x="9627393" y="1150143"/>
              <a:ext cx="66675" cy="79375"/>
            </a:xfrm>
            <a:custGeom>
              <a:avLst/>
              <a:gdLst>
                <a:gd name="T0" fmla="*/ 11 w 18"/>
                <a:gd name="T1" fmla="*/ 0 h 21"/>
                <a:gd name="T2" fmla="*/ 18 w 18"/>
                <a:gd name="T3" fmla="*/ 3 h 21"/>
                <a:gd name="T4" fmla="*/ 16 w 18"/>
                <a:gd name="T5" fmla="*/ 5 h 21"/>
                <a:gd name="T6" fmla="*/ 11 w 18"/>
                <a:gd name="T7" fmla="*/ 4 h 21"/>
                <a:gd name="T8" fmla="*/ 4 w 18"/>
                <a:gd name="T9" fmla="*/ 11 h 21"/>
                <a:gd name="T10" fmla="*/ 11 w 18"/>
                <a:gd name="T11" fmla="*/ 18 h 21"/>
                <a:gd name="T12" fmla="*/ 16 w 18"/>
                <a:gd name="T13" fmla="*/ 16 h 21"/>
                <a:gd name="T14" fmla="*/ 18 w 18"/>
                <a:gd name="T15" fmla="*/ 18 h 21"/>
                <a:gd name="T16" fmla="*/ 11 w 18"/>
                <a:gd name="T17" fmla="*/ 21 h 21"/>
                <a:gd name="T18" fmla="*/ 0 w 18"/>
                <a:gd name="T19" fmla="*/ 11 h 21"/>
                <a:gd name="T20" fmla="*/ 11 w 18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cubicBezTo>
                    <a:pt x="14" y="0"/>
                    <a:pt x="16" y="2"/>
                    <a:pt x="18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4"/>
                    <a:pt x="13" y="4"/>
                    <a:pt x="11" y="4"/>
                  </a:cubicBezTo>
                  <a:cubicBezTo>
                    <a:pt x="7" y="4"/>
                    <a:pt x="4" y="6"/>
                    <a:pt x="4" y="11"/>
                  </a:cubicBezTo>
                  <a:cubicBezTo>
                    <a:pt x="4" y="15"/>
                    <a:pt x="7" y="18"/>
                    <a:pt x="11" y="18"/>
                  </a:cubicBezTo>
                  <a:cubicBezTo>
                    <a:pt x="13" y="18"/>
                    <a:pt x="15" y="17"/>
                    <a:pt x="16" y="16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0"/>
                    <a:pt x="14" y="21"/>
                    <a:pt x="11" y="21"/>
                  </a:cubicBezTo>
                  <a:cubicBezTo>
                    <a:pt x="5" y="21"/>
                    <a:pt x="0" y="17"/>
                    <a:pt x="0" y="11"/>
                  </a:cubicBezTo>
                  <a:cubicBezTo>
                    <a:pt x="0" y="4"/>
                    <a:pt x="5" y="0"/>
                    <a:pt x="1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8" name="Freeform 88"/>
            <p:cNvSpPr/>
            <p:nvPr/>
          </p:nvSpPr>
          <p:spPr bwMode="auto">
            <a:xfrm>
              <a:off x="9709943" y="1146968"/>
              <a:ext cx="55563" cy="82550"/>
            </a:xfrm>
            <a:custGeom>
              <a:avLst/>
              <a:gdLst>
                <a:gd name="T0" fmla="*/ 0 w 15"/>
                <a:gd name="T1" fmla="*/ 0 h 22"/>
                <a:gd name="T2" fmla="*/ 4 w 15"/>
                <a:gd name="T3" fmla="*/ 0 h 22"/>
                <a:gd name="T4" fmla="*/ 4 w 15"/>
                <a:gd name="T5" fmla="*/ 6 h 22"/>
                <a:gd name="T6" fmla="*/ 4 w 15"/>
                <a:gd name="T7" fmla="*/ 9 h 22"/>
                <a:gd name="T8" fmla="*/ 10 w 15"/>
                <a:gd name="T9" fmla="*/ 6 h 22"/>
                <a:gd name="T10" fmla="*/ 15 w 15"/>
                <a:gd name="T11" fmla="*/ 12 h 22"/>
                <a:gd name="T12" fmla="*/ 15 w 15"/>
                <a:gd name="T13" fmla="*/ 22 h 22"/>
                <a:gd name="T14" fmla="*/ 11 w 15"/>
                <a:gd name="T15" fmla="*/ 22 h 22"/>
                <a:gd name="T16" fmla="*/ 11 w 15"/>
                <a:gd name="T17" fmla="*/ 13 h 22"/>
                <a:gd name="T18" fmla="*/ 8 w 15"/>
                <a:gd name="T19" fmla="*/ 9 h 22"/>
                <a:gd name="T20" fmla="*/ 4 w 15"/>
                <a:gd name="T21" fmla="*/ 11 h 22"/>
                <a:gd name="T22" fmla="*/ 4 w 15"/>
                <a:gd name="T23" fmla="*/ 22 h 22"/>
                <a:gd name="T24" fmla="*/ 0 w 15"/>
                <a:gd name="T25" fmla="*/ 22 h 22"/>
                <a:gd name="T26" fmla="*/ 0 w 1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2">
                  <a:moveTo>
                    <a:pt x="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7"/>
                    <a:pt x="7" y="6"/>
                    <a:pt x="10" y="6"/>
                  </a:cubicBezTo>
                  <a:cubicBezTo>
                    <a:pt x="14" y="6"/>
                    <a:pt x="15" y="9"/>
                    <a:pt x="15" y="1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0"/>
                    <a:pt x="10" y="9"/>
                    <a:pt x="8" y="9"/>
                  </a:cubicBezTo>
                  <a:cubicBezTo>
                    <a:pt x="7" y="9"/>
                    <a:pt x="6" y="10"/>
                    <a:pt x="4" y="1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09" name="Freeform 89"/>
            <p:cNvSpPr>
              <a:spLocks noEditPoints="1"/>
            </p:cNvSpPr>
            <p:nvPr/>
          </p:nvSpPr>
          <p:spPr bwMode="auto">
            <a:xfrm>
              <a:off x="9784556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0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0 w 5"/>
                <a:gd name="T17" fmla="*/ 22 h 22"/>
                <a:gd name="T18" fmla="*/ 0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0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0" name="Freeform 90"/>
            <p:cNvSpPr/>
            <p:nvPr/>
          </p:nvSpPr>
          <p:spPr bwMode="auto">
            <a:xfrm>
              <a:off x="9822656" y="1169193"/>
              <a:ext cx="55563" cy="60325"/>
            </a:xfrm>
            <a:custGeom>
              <a:avLst/>
              <a:gdLst>
                <a:gd name="T0" fmla="*/ 0 w 15"/>
                <a:gd name="T1" fmla="*/ 1 h 16"/>
                <a:gd name="T2" fmla="*/ 3 w 15"/>
                <a:gd name="T3" fmla="*/ 1 h 16"/>
                <a:gd name="T4" fmla="*/ 4 w 15"/>
                <a:gd name="T5" fmla="*/ 3 h 16"/>
                <a:gd name="T6" fmla="*/ 4 w 15"/>
                <a:gd name="T7" fmla="*/ 3 h 16"/>
                <a:gd name="T8" fmla="*/ 10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5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4" y="0"/>
                    <a:pt x="15" y="3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1" name="Freeform 91"/>
            <p:cNvSpPr>
              <a:spLocks noEditPoints="1"/>
            </p:cNvSpPr>
            <p:nvPr/>
          </p:nvSpPr>
          <p:spPr bwMode="auto">
            <a:xfrm>
              <a:off x="9894093" y="1169193"/>
              <a:ext cx="58738" cy="60325"/>
            </a:xfrm>
            <a:custGeom>
              <a:avLst/>
              <a:gdLst>
                <a:gd name="T0" fmla="*/ 9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4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9 w 16"/>
                <a:gd name="T19" fmla="*/ 0 h 16"/>
                <a:gd name="T20" fmla="*/ 12 w 16"/>
                <a:gd name="T21" fmla="*/ 7 h 16"/>
                <a:gd name="T22" fmla="*/ 9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4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3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2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9" y="3"/>
                  </a:cubicBezTo>
                  <a:cubicBezTo>
                    <a:pt x="7" y="3"/>
                    <a:pt x="5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2" name="Freeform 92"/>
            <p:cNvSpPr/>
            <p:nvPr/>
          </p:nvSpPr>
          <p:spPr bwMode="auto">
            <a:xfrm>
              <a:off x="9960768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8 w 14"/>
                <a:gd name="T11" fmla="*/ 0 h 16"/>
                <a:gd name="T12" fmla="*/ 14 w 14"/>
                <a:gd name="T13" fmla="*/ 2 h 16"/>
                <a:gd name="T14" fmla="*/ 12 w 14"/>
                <a:gd name="T15" fmla="*/ 4 h 16"/>
                <a:gd name="T16" fmla="*/ 8 w 14"/>
                <a:gd name="T17" fmla="*/ 3 h 16"/>
                <a:gd name="T18" fmla="*/ 5 w 14"/>
                <a:gd name="T19" fmla="*/ 5 h 16"/>
                <a:gd name="T20" fmla="*/ 9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4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4" y="9"/>
                    <a:pt x="1" y="7"/>
                    <a:pt x="1" y="5"/>
                  </a:cubicBezTo>
                  <a:cubicBezTo>
                    <a:pt x="1" y="2"/>
                    <a:pt x="4" y="0"/>
                    <a:pt x="8" y="0"/>
                  </a:cubicBezTo>
                  <a:cubicBezTo>
                    <a:pt x="10" y="0"/>
                    <a:pt x="12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9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7" y="6"/>
                    <a:pt x="9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2" y="16"/>
                    <a:pt x="7" y="16"/>
                  </a:cubicBezTo>
                  <a:cubicBezTo>
                    <a:pt x="5" y="16"/>
                    <a:pt x="2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3" name="Freeform 93"/>
            <p:cNvSpPr>
              <a:spLocks noEditPoints="1"/>
            </p:cNvSpPr>
            <p:nvPr/>
          </p:nvSpPr>
          <p:spPr bwMode="auto">
            <a:xfrm>
              <a:off x="10024268" y="1169193"/>
              <a:ext cx="57150" cy="60325"/>
            </a:xfrm>
            <a:custGeom>
              <a:avLst/>
              <a:gdLst>
                <a:gd name="T0" fmla="*/ 8 w 15"/>
                <a:gd name="T1" fmla="*/ 0 h 16"/>
                <a:gd name="T2" fmla="*/ 15 w 15"/>
                <a:gd name="T3" fmla="*/ 8 h 16"/>
                <a:gd name="T4" fmla="*/ 15 w 15"/>
                <a:gd name="T5" fmla="*/ 9 h 16"/>
                <a:gd name="T6" fmla="*/ 4 w 15"/>
                <a:gd name="T7" fmla="*/ 9 h 16"/>
                <a:gd name="T8" fmla="*/ 9 w 15"/>
                <a:gd name="T9" fmla="*/ 13 h 16"/>
                <a:gd name="T10" fmla="*/ 13 w 15"/>
                <a:gd name="T11" fmla="*/ 12 h 16"/>
                <a:gd name="T12" fmla="*/ 15 w 15"/>
                <a:gd name="T13" fmla="*/ 15 h 16"/>
                <a:gd name="T14" fmla="*/ 9 w 15"/>
                <a:gd name="T15" fmla="*/ 16 h 16"/>
                <a:gd name="T16" fmla="*/ 0 w 15"/>
                <a:gd name="T17" fmla="*/ 8 h 16"/>
                <a:gd name="T18" fmla="*/ 8 w 15"/>
                <a:gd name="T19" fmla="*/ 0 h 16"/>
                <a:gd name="T20" fmla="*/ 12 w 15"/>
                <a:gd name="T21" fmla="*/ 7 h 16"/>
                <a:gd name="T22" fmla="*/ 8 w 15"/>
                <a:gd name="T23" fmla="*/ 3 h 16"/>
                <a:gd name="T24" fmla="*/ 4 w 15"/>
                <a:gd name="T25" fmla="*/ 7 h 16"/>
                <a:gd name="T26" fmla="*/ 12 w 15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3" y="0"/>
                    <a:pt x="15" y="3"/>
                    <a:pt x="15" y="8"/>
                  </a:cubicBezTo>
                  <a:cubicBezTo>
                    <a:pt x="15" y="8"/>
                    <a:pt x="15" y="9"/>
                    <a:pt x="1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4" name="Freeform 94"/>
            <p:cNvSpPr>
              <a:spLocks noEditPoints="1"/>
            </p:cNvSpPr>
            <p:nvPr/>
          </p:nvSpPr>
          <p:spPr bwMode="auto">
            <a:xfrm>
              <a:off x="10114756" y="1153318"/>
              <a:ext cx="79375" cy="76200"/>
            </a:xfrm>
            <a:custGeom>
              <a:avLst/>
              <a:gdLst>
                <a:gd name="T0" fmla="*/ 14 w 21"/>
                <a:gd name="T1" fmla="*/ 14 h 20"/>
                <a:gd name="T2" fmla="*/ 6 w 21"/>
                <a:gd name="T3" fmla="*/ 14 h 20"/>
                <a:gd name="T4" fmla="*/ 4 w 21"/>
                <a:gd name="T5" fmla="*/ 20 h 20"/>
                <a:gd name="T6" fmla="*/ 0 w 21"/>
                <a:gd name="T7" fmla="*/ 20 h 20"/>
                <a:gd name="T8" fmla="*/ 8 w 21"/>
                <a:gd name="T9" fmla="*/ 0 h 20"/>
                <a:gd name="T10" fmla="*/ 13 w 21"/>
                <a:gd name="T11" fmla="*/ 0 h 20"/>
                <a:gd name="T12" fmla="*/ 21 w 21"/>
                <a:gd name="T13" fmla="*/ 20 h 20"/>
                <a:gd name="T14" fmla="*/ 16 w 21"/>
                <a:gd name="T15" fmla="*/ 20 h 20"/>
                <a:gd name="T16" fmla="*/ 14 w 21"/>
                <a:gd name="T17" fmla="*/ 14 h 20"/>
                <a:gd name="T18" fmla="*/ 13 w 21"/>
                <a:gd name="T19" fmla="*/ 12 h 20"/>
                <a:gd name="T20" fmla="*/ 13 w 21"/>
                <a:gd name="T21" fmla="*/ 9 h 20"/>
                <a:gd name="T22" fmla="*/ 10 w 21"/>
                <a:gd name="T23" fmla="*/ 3 h 20"/>
                <a:gd name="T24" fmla="*/ 10 w 21"/>
                <a:gd name="T25" fmla="*/ 3 h 20"/>
                <a:gd name="T26" fmla="*/ 8 w 21"/>
                <a:gd name="T27" fmla="*/ 9 h 20"/>
                <a:gd name="T28" fmla="*/ 7 w 21"/>
                <a:gd name="T29" fmla="*/ 12 h 20"/>
                <a:gd name="T30" fmla="*/ 13 w 21"/>
                <a:gd name="T31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20">
                  <a:moveTo>
                    <a:pt x="14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14" y="14"/>
                  </a:lnTo>
                  <a:close/>
                  <a:moveTo>
                    <a:pt x="13" y="12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2" y="7"/>
                    <a:pt x="11" y="5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5"/>
                    <a:pt x="9" y="7"/>
                    <a:pt x="8" y="9"/>
                  </a:cubicBezTo>
                  <a:cubicBezTo>
                    <a:pt x="7" y="12"/>
                    <a:pt x="7" y="12"/>
                    <a:pt x="7" y="12"/>
                  </a:cubicBezTo>
                  <a:lnTo>
                    <a:pt x="13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5" name="Freeform 95"/>
            <p:cNvSpPr/>
            <p:nvPr/>
          </p:nvSpPr>
          <p:spPr bwMode="auto">
            <a:xfrm>
              <a:off x="10197306" y="1169193"/>
              <a:ext cx="55563" cy="60325"/>
            </a:xfrm>
            <a:custGeom>
              <a:avLst/>
              <a:gdLst>
                <a:gd name="T0" fmla="*/ 9 w 15"/>
                <a:gd name="T1" fmla="*/ 0 h 16"/>
                <a:gd name="T2" fmla="*/ 14 w 15"/>
                <a:gd name="T3" fmla="*/ 2 h 16"/>
                <a:gd name="T4" fmla="*/ 12 w 15"/>
                <a:gd name="T5" fmla="*/ 4 h 16"/>
                <a:gd name="T6" fmla="*/ 9 w 15"/>
                <a:gd name="T7" fmla="*/ 3 h 16"/>
                <a:gd name="T8" fmla="*/ 4 w 15"/>
                <a:gd name="T9" fmla="*/ 8 h 16"/>
                <a:gd name="T10" fmla="*/ 9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9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9" y="0"/>
                  </a:moveTo>
                  <a:cubicBezTo>
                    <a:pt x="11" y="0"/>
                    <a:pt x="13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6" name="Freeform 96"/>
            <p:cNvSpPr>
              <a:spLocks noEditPoints="1"/>
            </p:cNvSpPr>
            <p:nvPr/>
          </p:nvSpPr>
          <p:spPr bwMode="auto">
            <a:xfrm>
              <a:off x="10260806" y="1169193"/>
              <a:ext cx="57150" cy="60325"/>
            </a:xfrm>
            <a:custGeom>
              <a:avLst/>
              <a:gdLst>
                <a:gd name="T0" fmla="*/ 11 w 15"/>
                <a:gd name="T1" fmla="*/ 6 h 16"/>
                <a:gd name="T2" fmla="*/ 7 w 15"/>
                <a:gd name="T3" fmla="*/ 3 h 16"/>
                <a:gd name="T4" fmla="*/ 2 w 15"/>
                <a:gd name="T5" fmla="*/ 5 h 16"/>
                <a:gd name="T6" fmla="*/ 1 w 15"/>
                <a:gd name="T7" fmla="*/ 2 h 16"/>
                <a:gd name="T8" fmla="*/ 8 w 15"/>
                <a:gd name="T9" fmla="*/ 0 h 16"/>
                <a:gd name="T10" fmla="*/ 15 w 15"/>
                <a:gd name="T11" fmla="*/ 7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14 h 16"/>
                <a:gd name="T18" fmla="*/ 11 w 15"/>
                <a:gd name="T19" fmla="*/ 14 h 16"/>
                <a:gd name="T20" fmla="*/ 5 w 15"/>
                <a:gd name="T21" fmla="*/ 16 h 16"/>
                <a:gd name="T22" fmla="*/ 0 w 15"/>
                <a:gd name="T23" fmla="*/ 12 h 16"/>
                <a:gd name="T24" fmla="*/ 11 w 15"/>
                <a:gd name="T25" fmla="*/ 6 h 16"/>
                <a:gd name="T26" fmla="*/ 7 w 15"/>
                <a:gd name="T27" fmla="*/ 13 h 16"/>
                <a:gd name="T28" fmla="*/ 11 w 15"/>
                <a:gd name="T29" fmla="*/ 12 h 16"/>
                <a:gd name="T30" fmla="*/ 11 w 15"/>
                <a:gd name="T31" fmla="*/ 8 h 16"/>
                <a:gd name="T32" fmla="*/ 4 w 15"/>
                <a:gd name="T33" fmla="*/ 11 h 16"/>
                <a:gd name="T34" fmla="*/ 7 w 15"/>
                <a:gd name="T3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6">
                  <a:moveTo>
                    <a:pt x="11" y="6"/>
                  </a:moveTo>
                  <a:cubicBezTo>
                    <a:pt x="11" y="5"/>
                    <a:pt x="10" y="3"/>
                    <a:pt x="7" y="3"/>
                  </a:cubicBezTo>
                  <a:cubicBezTo>
                    <a:pt x="6" y="3"/>
                    <a:pt x="4" y="4"/>
                    <a:pt x="2" y="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5" y="0"/>
                    <a:pt x="8" y="0"/>
                  </a:cubicBezTo>
                  <a:cubicBezTo>
                    <a:pt x="13" y="0"/>
                    <a:pt x="15" y="3"/>
                    <a:pt x="15" y="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8" y="16"/>
                    <a:pt x="5" y="16"/>
                  </a:cubicBezTo>
                  <a:cubicBezTo>
                    <a:pt x="2" y="16"/>
                    <a:pt x="0" y="14"/>
                    <a:pt x="0" y="12"/>
                  </a:cubicBezTo>
                  <a:cubicBezTo>
                    <a:pt x="0" y="9"/>
                    <a:pt x="3" y="7"/>
                    <a:pt x="11" y="6"/>
                  </a:cubicBezTo>
                  <a:moveTo>
                    <a:pt x="7" y="13"/>
                  </a:moveTo>
                  <a:cubicBezTo>
                    <a:pt x="8" y="13"/>
                    <a:pt x="9" y="13"/>
                    <a:pt x="11" y="1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6" y="9"/>
                    <a:pt x="4" y="10"/>
                    <a:pt x="4" y="11"/>
                  </a:cubicBezTo>
                  <a:cubicBezTo>
                    <a:pt x="4" y="13"/>
                    <a:pt x="5" y="13"/>
                    <a:pt x="7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7" name="Freeform 97"/>
            <p:cNvSpPr>
              <a:spLocks noEditPoints="1"/>
            </p:cNvSpPr>
            <p:nvPr/>
          </p:nvSpPr>
          <p:spPr bwMode="auto">
            <a:xfrm>
              <a:off x="10332243" y="1146968"/>
              <a:ext cx="60325" cy="82550"/>
            </a:xfrm>
            <a:custGeom>
              <a:avLst/>
              <a:gdLst>
                <a:gd name="T0" fmla="*/ 8 w 16"/>
                <a:gd name="T1" fmla="*/ 6 h 22"/>
                <a:gd name="T2" fmla="*/ 12 w 16"/>
                <a:gd name="T3" fmla="*/ 8 h 22"/>
                <a:gd name="T4" fmla="*/ 12 w 16"/>
                <a:gd name="T5" fmla="*/ 6 h 22"/>
                <a:gd name="T6" fmla="*/ 12 w 16"/>
                <a:gd name="T7" fmla="*/ 0 h 22"/>
                <a:gd name="T8" fmla="*/ 16 w 16"/>
                <a:gd name="T9" fmla="*/ 0 h 22"/>
                <a:gd name="T10" fmla="*/ 16 w 16"/>
                <a:gd name="T11" fmla="*/ 22 h 22"/>
                <a:gd name="T12" fmla="*/ 13 w 16"/>
                <a:gd name="T13" fmla="*/ 22 h 22"/>
                <a:gd name="T14" fmla="*/ 13 w 16"/>
                <a:gd name="T15" fmla="*/ 20 h 22"/>
                <a:gd name="T16" fmla="*/ 12 w 16"/>
                <a:gd name="T17" fmla="*/ 20 h 22"/>
                <a:gd name="T18" fmla="*/ 7 w 16"/>
                <a:gd name="T19" fmla="*/ 22 h 22"/>
                <a:gd name="T20" fmla="*/ 0 w 16"/>
                <a:gd name="T21" fmla="*/ 14 h 22"/>
                <a:gd name="T22" fmla="*/ 8 w 16"/>
                <a:gd name="T23" fmla="*/ 6 h 22"/>
                <a:gd name="T24" fmla="*/ 8 w 16"/>
                <a:gd name="T25" fmla="*/ 19 h 22"/>
                <a:gd name="T26" fmla="*/ 12 w 16"/>
                <a:gd name="T27" fmla="*/ 18 h 22"/>
                <a:gd name="T28" fmla="*/ 12 w 16"/>
                <a:gd name="T29" fmla="*/ 11 h 22"/>
                <a:gd name="T30" fmla="*/ 8 w 16"/>
                <a:gd name="T31" fmla="*/ 9 h 22"/>
                <a:gd name="T32" fmla="*/ 4 w 16"/>
                <a:gd name="T33" fmla="*/ 14 h 22"/>
                <a:gd name="T34" fmla="*/ 8 w 16"/>
                <a:gd name="T35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22">
                  <a:moveTo>
                    <a:pt x="8" y="6"/>
                  </a:moveTo>
                  <a:cubicBezTo>
                    <a:pt x="10" y="6"/>
                    <a:pt x="11" y="7"/>
                    <a:pt x="12" y="8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1"/>
                    <a:pt x="9" y="22"/>
                    <a:pt x="7" y="22"/>
                  </a:cubicBezTo>
                  <a:cubicBezTo>
                    <a:pt x="3" y="22"/>
                    <a:pt x="0" y="19"/>
                    <a:pt x="0" y="14"/>
                  </a:cubicBezTo>
                  <a:cubicBezTo>
                    <a:pt x="0" y="9"/>
                    <a:pt x="4" y="6"/>
                    <a:pt x="8" y="6"/>
                  </a:cubicBezTo>
                  <a:moveTo>
                    <a:pt x="8" y="19"/>
                  </a:moveTo>
                  <a:cubicBezTo>
                    <a:pt x="10" y="19"/>
                    <a:pt x="11" y="19"/>
                    <a:pt x="12" y="18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0"/>
                    <a:pt x="10" y="9"/>
                    <a:pt x="8" y="9"/>
                  </a:cubicBezTo>
                  <a:cubicBezTo>
                    <a:pt x="6" y="9"/>
                    <a:pt x="4" y="11"/>
                    <a:pt x="4" y="14"/>
                  </a:cubicBezTo>
                  <a:cubicBezTo>
                    <a:pt x="4" y="17"/>
                    <a:pt x="6" y="19"/>
                    <a:pt x="8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8" name="Freeform 98"/>
            <p:cNvSpPr>
              <a:spLocks noEditPoints="1"/>
            </p:cNvSpPr>
            <p:nvPr/>
          </p:nvSpPr>
          <p:spPr bwMode="auto">
            <a:xfrm>
              <a:off x="10406856" y="1169193"/>
              <a:ext cx="60325" cy="60325"/>
            </a:xfrm>
            <a:custGeom>
              <a:avLst/>
              <a:gdLst>
                <a:gd name="T0" fmla="*/ 9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5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6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9 w 16"/>
                <a:gd name="T19" fmla="*/ 0 h 16"/>
                <a:gd name="T20" fmla="*/ 13 w 16"/>
                <a:gd name="T21" fmla="*/ 7 h 16"/>
                <a:gd name="T22" fmla="*/ 9 w 16"/>
                <a:gd name="T23" fmla="*/ 3 h 16"/>
                <a:gd name="T24" fmla="*/ 5 w 16"/>
                <a:gd name="T25" fmla="*/ 7 h 16"/>
                <a:gd name="T26" fmla="*/ 13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cubicBezTo>
                    <a:pt x="14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3" y="13"/>
                    <a:pt x="14" y="12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4" y="15"/>
                    <a:pt x="12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9" y="0"/>
                  </a:cubicBezTo>
                  <a:moveTo>
                    <a:pt x="13" y="7"/>
                  </a:moveTo>
                  <a:cubicBezTo>
                    <a:pt x="13" y="5"/>
                    <a:pt x="11" y="3"/>
                    <a:pt x="9" y="3"/>
                  </a:cubicBezTo>
                  <a:cubicBezTo>
                    <a:pt x="7" y="3"/>
                    <a:pt x="5" y="4"/>
                    <a:pt x="5" y="7"/>
                  </a:cubicBezTo>
                  <a:lnTo>
                    <a:pt x="1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19" name="Freeform 99"/>
            <p:cNvSpPr/>
            <p:nvPr/>
          </p:nvSpPr>
          <p:spPr bwMode="auto">
            <a:xfrm>
              <a:off x="10481468" y="1169193"/>
              <a:ext cx="98425" cy="60325"/>
            </a:xfrm>
            <a:custGeom>
              <a:avLst/>
              <a:gdLst>
                <a:gd name="T0" fmla="*/ 0 w 26"/>
                <a:gd name="T1" fmla="*/ 1 h 16"/>
                <a:gd name="T2" fmla="*/ 4 w 26"/>
                <a:gd name="T3" fmla="*/ 1 h 16"/>
                <a:gd name="T4" fmla="*/ 4 w 26"/>
                <a:gd name="T5" fmla="*/ 3 h 16"/>
                <a:gd name="T6" fmla="*/ 4 w 26"/>
                <a:gd name="T7" fmla="*/ 3 h 16"/>
                <a:gd name="T8" fmla="*/ 10 w 26"/>
                <a:gd name="T9" fmla="*/ 0 h 16"/>
                <a:gd name="T10" fmla="*/ 15 w 26"/>
                <a:gd name="T11" fmla="*/ 3 h 16"/>
                <a:gd name="T12" fmla="*/ 21 w 26"/>
                <a:gd name="T13" fmla="*/ 0 h 16"/>
                <a:gd name="T14" fmla="*/ 26 w 26"/>
                <a:gd name="T15" fmla="*/ 6 h 16"/>
                <a:gd name="T16" fmla="*/ 26 w 26"/>
                <a:gd name="T17" fmla="*/ 16 h 16"/>
                <a:gd name="T18" fmla="*/ 22 w 26"/>
                <a:gd name="T19" fmla="*/ 16 h 16"/>
                <a:gd name="T20" fmla="*/ 22 w 26"/>
                <a:gd name="T21" fmla="*/ 7 h 16"/>
                <a:gd name="T22" fmla="*/ 19 w 26"/>
                <a:gd name="T23" fmla="*/ 3 h 16"/>
                <a:gd name="T24" fmla="*/ 15 w 26"/>
                <a:gd name="T25" fmla="*/ 5 h 16"/>
                <a:gd name="T26" fmla="*/ 15 w 26"/>
                <a:gd name="T27" fmla="*/ 16 h 16"/>
                <a:gd name="T28" fmla="*/ 11 w 26"/>
                <a:gd name="T29" fmla="*/ 16 h 16"/>
                <a:gd name="T30" fmla="*/ 11 w 26"/>
                <a:gd name="T31" fmla="*/ 7 h 16"/>
                <a:gd name="T32" fmla="*/ 8 w 26"/>
                <a:gd name="T33" fmla="*/ 3 h 16"/>
                <a:gd name="T34" fmla="*/ 4 w 26"/>
                <a:gd name="T35" fmla="*/ 5 h 16"/>
                <a:gd name="T36" fmla="*/ 4 w 26"/>
                <a:gd name="T37" fmla="*/ 16 h 16"/>
                <a:gd name="T38" fmla="*/ 0 w 26"/>
                <a:gd name="T39" fmla="*/ 16 h 16"/>
                <a:gd name="T40" fmla="*/ 0 w 26"/>
                <a:gd name="T4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16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7" y="0"/>
                    <a:pt x="10" y="0"/>
                  </a:cubicBezTo>
                  <a:cubicBezTo>
                    <a:pt x="12" y="0"/>
                    <a:pt x="14" y="1"/>
                    <a:pt x="15" y="3"/>
                  </a:cubicBezTo>
                  <a:cubicBezTo>
                    <a:pt x="16" y="2"/>
                    <a:pt x="18" y="0"/>
                    <a:pt x="21" y="0"/>
                  </a:cubicBezTo>
                  <a:cubicBezTo>
                    <a:pt x="24" y="0"/>
                    <a:pt x="26" y="3"/>
                    <a:pt x="26" y="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4"/>
                    <a:pt x="21" y="3"/>
                    <a:pt x="19" y="3"/>
                  </a:cubicBezTo>
                  <a:cubicBezTo>
                    <a:pt x="18" y="3"/>
                    <a:pt x="17" y="4"/>
                    <a:pt x="15" y="5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7" y="3"/>
                    <a:pt x="6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0" name="Freeform 100"/>
            <p:cNvSpPr/>
            <p:nvPr/>
          </p:nvSpPr>
          <p:spPr bwMode="auto">
            <a:xfrm>
              <a:off x="10591006" y="1172368"/>
              <a:ext cx="63500" cy="79375"/>
            </a:xfrm>
            <a:custGeom>
              <a:avLst/>
              <a:gdLst>
                <a:gd name="T0" fmla="*/ 3 w 17"/>
                <a:gd name="T1" fmla="*/ 18 h 21"/>
                <a:gd name="T2" fmla="*/ 7 w 17"/>
                <a:gd name="T3" fmla="*/ 16 h 21"/>
                <a:gd name="T4" fmla="*/ 7 w 17"/>
                <a:gd name="T5" fmla="*/ 15 h 21"/>
                <a:gd name="T6" fmla="*/ 0 w 17"/>
                <a:gd name="T7" fmla="*/ 0 h 21"/>
                <a:gd name="T8" fmla="*/ 4 w 17"/>
                <a:gd name="T9" fmla="*/ 0 h 21"/>
                <a:gd name="T10" fmla="*/ 7 w 17"/>
                <a:gd name="T11" fmla="*/ 7 h 21"/>
                <a:gd name="T12" fmla="*/ 9 w 17"/>
                <a:gd name="T13" fmla="*/ 11 h 21"/>
                <a:gd name="T14" fmla="*/ 9 w 17"/>
                <a:gd name="T15" fmla="*/ 11 h 21"/>
                <a:gd name="T16" fmla="*/ 11 w 17"/>
                <a:gd name="T17" fmla="*/ 7 h 21"/>
                <a:gd name="T18" fmla="*/ 13 w 17"/>
                <a:gd name="T19" fmla="*/ 0 h 21"/>
                <a:gd name="T20" fmla="*/ 17 w 17"/>
                <a:gd name="T21" fmla="*/ 0 h 21"/>
                <a:gd name="T22" fmla="*/ 11 w 17"/>
                <a:gd name="T23" fmla="*/ 15 h 21"/>
                <a:gd name="T24" fmla="*/ 3 w 17"/>
                <a:gd name="T25" fmla="*/ 21 h 21"/>
                <a:gd name="T26" fmla="*/ 1 w 17"/>
                <a:gd name="T27" fmla="*/ 21 h 21"/>
                <a:gd name="T28" fmla="*/ 2 w 17"/>
                <a:gd name="T29" fmla="*/ 18 h 21"/>
                <a:gd name="T30" fmla="*/ 3 w 17"/>
                <a:gd name="T31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1">
                  <a:moveTo>
                    <a:pt x="3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8"/>
                    <a:pt x="8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9" y="19"/>
                    <a:pt x="7" y="21"/>
                    <a:pt x="3" y="21"/>
                  </a:cubicBezTo>
                  <a:cubicBezTo>
                    <a:pt x="2" y="21"/>
                    <a:pt x="2" y="21"/>
                    <a:pt x="1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1" name="Freeform 101"/>
            <p:cNvSpPr>
              <a:spLocks noEditPoints="1"/>
            </p:cNvSpPr>
            <p:nvPr/>
          </p:nvSpPr>
          <p:spPr bwMode="auto">
            <a:xfrm>
              <a:off x="10692606" y="1169193"/>
              <a:ext cx="63500" cy="60325"/>
            </a:xfrm>
            <a:custGeom>
              <a:avLst/>
              <a:gdLst>
                <a:gd name="T0" fmla="*/ 8 w 17"/>
                <a:gd name="T1" fmla="*/ 0 h 16"/>
                <a:gd name="T2" fmla="*/ 17 w 17"/>
                <a:gd name="T3" fmla="*/ 8 h 16"/>
                <a:gd name="T4" fmla="*/ 8 w 17"/>
                <a:gd name="T5" fmla="*/ 16 h 16"/>
                <a:gd name="T6" fmla="*/ 0 w 17"/>
                <a:gd name="T7" fmla="*/ 8 h 16"/>
                <a:gd name="T8" fmla="*/ 8 w 17"/>
                <a:gd name="T9" fmla="*/ 0 h 16"/>
                <a:gd name="T10" fmla="*/ 8 w 17"/>
                <a:gd name="T11" fmla="*/ 13 h 16"/>
                <a:gd name="T12" fmla="*/ 12 w 17"/>
                <a:gd name="T13" fmla="*/ 8 h 16"/>
                <a:gd name="T14" fmla="*/ 8 w 17"/>
                <a:gd name="T15" fmla="*/ 3 h 16"/>
                <a:gd name="T16" fmla="*/ 4 w 17"/>
                <a:gd name="T17" fmla="*/ 8 h 16"/>
                <a:gd name="T18" fmla="*/ 8 w 17"/>
                <a:gd name="T1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8" y="13"/>
                  </a:moveTo>
                  <a:cubicBezTo>
                    <a:pt x="11" y="13"/>
                    <a:pt x="12" y="11"/>
                    <a:pt x="12" y="8"/>
                  </a:cubicBez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8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2" name="Freeform 102"/>
            <p:cNvSpPr/>
            <p:nvPr/>
          </p:nvSpPr>
          <p:spPr bwMode="auto">
            <a:xfrm>
              <a:off x="10764043" y="1146968"/>
              <a:ext cx="44450" cy="82550"/>
            </a:xfrm>
            <a:custGeom>
              <a:avLst/>
              <a:gdLst>
                <a:gd name="T0" fmla="*/ 11 w 12"/>
                <a:gd name="T1" fmla="*/ 3 h 22"/>
                <a:gd name="T2" fmla="*/ 9 w 12"/>
                <a:gd name="T3" fmla="*/ 3 h 22"/>
                <a:gd name="T4" fmla="*/ 7 w 12"/>
                <a:gd name="T5" fmla="*/ 5 h 22"/>
                <a:gd name="T6" fmla="*/ 7 w 12"/>
                <a:gd name="T7" fmla="*/ 7 h 22"/>
                <a:gd name="T8" fmla="*/ 10 w 12"/>
                <a:gd name="T9" fmla="*/ 7 h 22"/>
                <a:gd name="T10" fmla="*/ 10 w 12"/>
                <a:gd name="T11" fmla="*/ 10 h 22"/>
                <a:gd name="T12" fmla="*/ 7 w 12"/>
                <a:gd name="T13" fmla="*/ 10 h 22"/>
                <a:gd name="T14" fmla="*/ 7 w 12"/>
                <a:gd name="T15" fmla="*/ 22 h 22"/>
                <a:gd name="T16" fmla="*/ 3 w 12"/>
                <a:gd name="T17" fmla="*/ 22 h 22"/>
                <a:gd name="T18" fmla="*/ 3 w 12"/>
                <a:gd name="T19" fmla="*/ 10 h 22"/>
                <a:gd name="T20" fmla="*/ 0 w 12"/>
                <a:gd name="T21" fmla="*/ 10 h 22"/>
                <a:gd name="T22" fmla="*/ 0 w 12"/>
                <a:gd name="T23" fmla="*/ 7 h 22"/>
                <a:gd name="T24" fmla="*/ 3 w 12"/>
                <a:gd name="T25" fmla="*/ 7 h 22"/>
                <a:gd name="T26" fmla="*/ 3 w 12"/>
                <a:gd name="T27" fmla="*/ 5 h 22"/>
                <a:gd name="T28" fmla="*/ 9 w 12"/>
                <a:gd name="T29" fmla="*/ 0 h 22"/>
                <a:gd name="T30" fmla="*/ 12 w 12"/>
                <a:gd name="T31" fmla="*/ 0 h 22"/>
                <a:gd name="T32" fmla="*/ 11 w 12"/>
                <a:gd name="T3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22">
                  <a:moveTo>
                    <a:pt x="11" y="3"/>
                  </a:moveTo>
                  <a:cubicBezTo>
                    <a:pt x="10" y="3"/>
                    <a:pt x="10" y="3"/>
                    <a:pt x="9" y="3"/>
                  </a:cubicBezTo>
                  <a:cubicBezTo>
                    <a:pt x="8" y="3"/>
                    <a:pt x="7" y="3"/>
                    <a:pt x="7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2"/>
                    <a:pt x="4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3" name="Freeform 103"/>
            <p:cNvSpPr/>
            <p:nvPr/>
          </p:nvSpPr>
          <p:spPr bwMode="auto">
            <a:xfrm>
              <a:off x="10833893" y="1150143"/>
              <a:ext cx="68263" cy="79375"/>
            </a:xfrm>
            <a:custGeom>
              <a:avLst/>
              <a:gdLst>
                <a:gd name="T0" fmla="*/ 3 w 18"/>
                <a:gd name="T1" fmla="*/ 16 h 21"/>
                <a:gd name="T2" fmla="*/ 9 w 18"/>
                <a:gd name="T3" fmla="*/ 18 h 21"/>
                <a:gd name="T4" fmla="*/ 13 w 18"/>
                <a:gd name="T5" fmla="*/ 15 h 21"/>
                <a:gd name="T6" fmla="*/ 10 w 18"/>
                <a:gd name="T7" fmla="*/ 13 h 21"/>
                <a:gd name="T8" fmla="*/ 6 w 18"/>
                <a:gd name="T9" fmla="*/ 11 h 21"/>
                <a:gd name="T10" fmla="*/ 2 w 18"/>
                <a:gd name="T11" fmla="*/ 6 h 21"/>
                <a:gd name="T12" fmla="*/ 10 w 18"/>
                <a:gd name="T13" fmla="*/ 0 h 21"/>
                <a:gd name="T14" fmla="*/ 17 w 18"/>
                <a:gd name="T15" fmla="*/ 3 h 21"/>
                <a:gd name="T16" fmla="*/ 15 w 18"/>
                <a:gd name="T17" fmla="*/ 5 h 21"/>
                <a:gd name="T18" fmla="*/ 10 w 18"/>
                <a:gd name="T19" fmla="*/ 4 h 21"/>
                <a:gd name="T20" fmla="*/ 6 w 18"/>
                <a:gd name="T21" fmla="*/ 6 h 21"/>
                <a:gd name="T22" fmla="*/ 10 w 18"/>
                <a:gd name="T23" fmla="*/ 9 h 21"/>
                <a:gd name="T24" fmla="*/ 13 w 18"/>
                <a:gd name="T25" fmla="*/ 10 h 21"/>
                <a:gd name="T26" fmla="*/ 18 w 18"/>
                <a:gd name="T27" fmla="*/ 15 h 21"/>
                <a:gd name="T28" fmla="*/ 9 w 18"/>
                <a:gd name="T29" fmla="*/ 21 h 21"/>
                <a:gd name="T30" fmla="*/ 0 w 18"/>
                <a:gd name="T31" fmla="*/ 18 h 21"/>
                <a:gd name="T32" fmla="*/ 3 w 18"/>
                <a:gd name="T33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21">
                  <a:moveTo>
                    <a:pt x="3" y="16"/>
                  </a:moveTo>
                  <a:cubicBezTo>
                    <a:pt x="5" y="17"/>
                    <a:pt x="7" y="18"/>
                    <a:pt x="9" y="18"/>
                  </a:cubicBezTo>
                  <a:cubicBezTo>
                    <a:pt x="12" y="18"/>
                    <a:pt x="13" y="17"/>
                    <a:pt x="13" y="15"/>
                  </a:cubicBezTo>
                  <a:cubicBezTo>
                    <a:pt x="13" y="14"/>
                    <a:pt x="12" y="13"/>
                    <a:pt x="10" y="1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4" y="11"/>
                    <a:pt x="2" y="9"/>
                    <a:pt x="2" y="6"/>
                  </a:cubicBezTo>
                  <a:cubicBezTo>
                    <a:pt x="2" y="3"/>
                    <a:pt x="5" y="0"/>
                    <a:pt x="10" y="0"/>
                  </a:cubicBezTo>
                  <a:cubicBezTo>
                    <a:pt x="12" y="0"/>
                    <a:pt x="15" y="1"/>
                    <a:pt x="17" y="3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7" y="4"/>
                    <a:pt x="6" y="4"/>
                    <a:pt x="6" y="6"/>
                  </a:cubicBezTo>
                  <a:cubicBezTo>
                    <a:pt x="6" y="7"/>
                    <a:pt x="8" y="8"/>
                    <a:pt x="10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6" y="11"/>
                    <a:pt x="18" y="12"/>
                    <a:pt x="18" y="15"/>
                  </a:cubicBezTo>
                  <a:cubicBezTo>
                    <a:pt x="18" y="18"/>
                    <a:pt x="15" y="21"/>
                    <a:pt x="9" y="21"/>
                  </a:cubicBezTo>
                  <a:cubicBezTo>
                    <a:pt x="6" y="21"/>
                    <a:pt x="3" y="20"/>
                    <a:pt x="0" y="18"/>
                  </a:cubicBezTo>
                  <a:lnTo>
                    <a:pt x="3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4" name="Freeform 104"/>
            <p:cNvSpPr/>
            <p:nvPr/>
          </p:nvSpPr>
          <p:spPr bwMode="auto">
            <a:xfrm>
              <a:off x="10910093" y="1169193"/>
              <a:ext cx="55563" cy="60325"/>
            </a:xfrm>
            <a:custGeom>
              <a:avLst/>
              <a:gdLst>
                <a:gd name="T0" fmla="*/ 10 w 15"/>
                <a:gd name="T1" fmla="*/ 0 h 16"/>
                <a:gd name="T2" fmla="*/ 15 w 15"/>
                <a:gd name="T3" fmla="*/ 2 h 16"/>
                <a:gd name="T4" fmla="*/ 13 w 15"/>
                <a:gd name="T5" fmla="*/ 4 h 16"/>
                <a:gd name="T6" fmla="*/ 10 w 15"/>
                <a:gd name="T7" fmla="*/ 3 h 16"/>
                <a:gd name="T8" fmla="*/ 5 w 15"/>
                <a:gd name="T9" fmla="*/ 8 h 16"/>
                <a:gd name="T10" fmla="*/ 10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10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2" y="0"/>
                    <a:pt x="14" y="1"/>
                    <a:pt x="15" y="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7" y="3"/>
                    <a:pt x="5" y="5"/>
                    <a:pt x="5" y="8"/>
                  </a:cubicBezTo>
                  <a:cubicBezTo>
                    <a:pt x="5" y="11"/>
                    <a:pt x="7" y="13"/>
                    <a:pt x="10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5" y="0"/>
                    <a:pt x="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5" name="Freeform 105"/>
            <p:cNvSpPr>
              <a:spLocks noEditPoints="1"/>
            </p:cNvSpPr>
            <p:nvPr/>
          </p:nvSpPr>
          <p:spPr bwMode="auto">
            <a:xfrm>
              <a:off x="10976768" y="1146968"/>
              <a:ext cx="19050" cy="82550"/>
            </a:xfrm>
            <a:custGeom>
              <a:avLst/>
              <a:gdLst>
                <a:gd name="T0" fmla="*/ 0 w 5"/>
                <a:gd name="T1" fmla="*/ 2 h 22"/>
                <a:gd name="T2" fmla="*/ 3 w 5"/>
                <a:gd name="T3" fmla="*/ 0 h 22"/>
                <a:gd name="T4" fmla="*/ 5 w 5"/>
                <a:gd name="T5" fmla="*/ 2 h 22"/>
                <a:gd name="T6" fmla="*/ 3 w 5"/>
                <a:gd name="T7" fmla="*/ 4 h 22"/>
                <a:gd name="T8" fmla="*/ 0 w 5"/>
                <a:gd name="T9" fmla="*/ 2 h 22"/>
                <a:gd name="T10" fmla="*/ 1 w 5"/>
                <a:gd name="T11" fmla="*/ 7 h 22"/>
                <a:gd name="T12" fmla="*/ 5 w 5"/>
                <a:gd name="T13" fmla="*/ 7 h 22"/>
                <a:gd name="T14" fmla="*/ 5 w 5"/>
                <a:gd name="T15" fmla="*/ 22 h 22"/>
                <a:gd name="T16" fmla="*/ 1 w 5"/>
                <a:gd name="T17" fmla="*/ 22 h 22"/>
                <a:gd name="T18" fmla="*/ 1 w 5"/>
                <a:gd name="T1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moveTo>
                    <a:pt x="1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" y="22"/>
                    <a:pt x="1" y="22"/>
                    <a:pt x="1" y="22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6" name="Freeform 106"/>
            <p:cNvSpPr>
              <a:spLocks noEditPoints="1"/>
            </p:cNvSpPr>
            <p:nvPr/>
          </p:nvSpPr>
          <p:spPr bwMode="auto">
            <a:xfrm>
              <a:off x="11010106" y="1169193"/>
              <a:ext cx="60325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4 w 16"/>
                <a:gd name="T7" fmla="*/ 9 h 16"/>
                <a:gd name="T8" fmla="*/ 9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8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7" y="13"/>
                    <a:pt x="9" y="13"/>
                  </a:cubicBezTo>
                  <a:cubicBezTo>
                    <a:pt x="11" y="13"/>
                    <a:pt x="12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8" y="3"/>
                  </a:cubicBezTo>
                  <a:cubicBezTo>
                    <a:pt x="6" y="3"/>
                    <a:pt x="4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7" name="Freeform 107"/>
            <p:cNvSpPr/>
            <p:nvPr/>
          </p:nvSpPr>
          <p:spPr bwMode="auto">
            <a:xfrm>
              <a:off x="11086306" y="1169193"/>
              <a:ext cx="55563" cy="60325"/>
            </a:xfrm>
            <a:custGeom>
              <a:avLst/>
              <a:gdLst>
                <a:gd name="T0" fmla="*/ 0 w 15"/>
                <a:gd name="T1" fmla="*/ 1 h 16"/>
                <a:gd name="T2" fmla="*/ 3 w 15"/>
                <a:gd name="T3" fmla="*/ 1 h 16"/>
                <a:gd name="T4" fmla="*/ 4 w 15"/>
                <a:gd name="T5" fmla="*/ 3 h 16"/>
                <a:gd name="T6" fmla="*/ 4 w 15"/>
                <a:gd name="T7" fmla="*/ 3 h 16"/>
                <a:gd name="T8" fmla="*/ 10 w 15"/>
                <a:gd name="T9" fmla="*/ 0 h 16"/>
                <a:gd name="T10" fmla="*/ 15 w 15"/>
                <a:gd name="T11" fmla="*/ 6 h 16"/>
                <a:gd name="T12" fmla="*/ 15 w 15"/>
                <a:gd name="T13" fmla="*/ 16 h 16"/>
                <a:gd name="T14" fmla="*/ 11 w 15"/>
                <a:gd name="T15" fmla="*/ 16 h 16"/>
                <a:gd name="T16" fmla="*/ 11 w 15"/>
                <a:gd name="T17" fmla="*/ 7 h 16"/>
                <a:gd name="T18" fmla="*/ 8 w 15"/>
                <a:gd name="T19" fmla="*/ 3 h 16"/>
                <a:gd name="T20" fmla="*/ 4 w 15"/>
                <a:gd name="T21" fmla="*/ 5 h 16"/>
                <a:gd name="T22" fmla="*/ 4 w 15"/>
                <a:gd name="T23" fmla="*/ 16 h 16"/>
                <a:gd name="T24" fmla="*/ 0 w 15"/>
                <a:gd name="T25" fmla="*/ 16 h 16"/>
                <a:gd name="T26" fmla="*/ 0 w 15"/>
                <a:gd name="T2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3" y="0"/>
                    <a:pt x="15" y="3"/>
                    <a:pt x="15" y="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4"/>
                    <a:pt x="10" y="3"/>
                    <a:pt x="8" y="3"/>
                  </a:cubicBezTo>
                  <a:cubicBezTo>
                    <a:pt x="6" y="3"/>
                    <a:pt x="5" y="4"/>
                    <a:pt x="4" y="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8" name="Freeform 108"/>
            <p:cNvSpPr/>
            <p:nvPr/>
          </p:nvSpPr>
          <p:spPr bwMode="auto">
            <a:xfrm>
              <a:off x="11157743" y="1169193"/>
              <a:ext cx="55563" cy="60325"/>
            </a:xfrm>
            <a:custGeom>
              <a:avLst/>
              <a:gdLst>
                <a:gd name="T0" fmla="*/ 9 w 15"/>
                <a:gd name="T1" fmla="*/ 0 h 16"/>
                <a:gd name="T2" fmla="*/ 14 w 15"/>
                <a:gd name="T3" fmla="*/ 2 h 16"/>
                <a:gd name="T4" fmla="*/ 12 w 15"/>
                <a:gd name="T5" fmla="*/ 4 h 16"/>
                <a:gd name="T6" fmla="*/ 9 w 15"/>
                <a:gd name="T7" fmla="*/ 3 h 16"/>
                <a:gd name="T8" fmla="*/ 4 w 15"/>
                <a:gd name="T9" fmla="*/ 8 h 16"/>
                <a:gd name="T10" fmla="*/ 9 w 15"/>
                <a:gd name="T11" fmla="*/ 13 h 16"/>
                <a:gd name="T12" fmla="*/ 13 w 15"/>
                <a:gd name="T13" fmla="*/ 12 h 16"/>
                <a:gd name="T14" fmla="*/ 15 w 15"/>
                <a:gd name="T15" fmla="*/ 14 h 16"/>
                <a:gd name="T16" fmla="*/ 9 w 15"/>
                <a:gd name="T17" fmla="*/ 16 h 16"/>
                <a:gd name="T18" fmla="*/ 0 w 15"/>
                <a:gd name="T19" fmla="*/ 8 h 16"/>
                <a:gd name="T20" fmla="*/ 9 w 15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6">
                  <a:moveTo>
                    <a:pt x="9" y="0"/>
                  </a:moveTo>
                  <a:cubicBezTo>
                    <a:pt x="11" y="0"/>
                    <a:pt x="13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3"/>
                    <a:pt x="9" y="3"/>
                  </a:cubicBezTo>
                  <a:cubicBezTo>
                    <a:pt x="6" y="3"/>
                    <a:pt x="4" y="5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29" name="Freeform 109"/>
            <p:cNvSpPr>
              <a:spLocks noEditPoints="1"/>
            </p:cNvSpPr>
            <p:nvPr/>
          </p:nvSpPr>
          <p:spPr bwMode="auto">
            <a:xfrm>
              <a:off x="11216481" y="1169193"/>
              <a:ext cx="60325" cy="60325"/>
            </a:xfrm>
            <a:custGeom>
              <a:avLst/>
              <a:gdLst>
                <a:gd name="T0" fmla="*/ 8 w 16"/>
                <a:gd name="T1" fmla="*/ 0 h 16"/>
                <a:gd name="T2" fmla="*/ 16 w 16"/>
                <a:gd name="T3" fmla="*/ 8 h 16"/>
                <a:gd name="T4" fmla="*/ 16 w 16"/>
                <a:gd name="T5" fmla="*/ 9 h 16"/>
                <a:gd name="T6" fmla="*/ 4 w 16"/>
                <a:gd name="T7" fmla="*/ 9 h 16"/>
                <a:gd name="T8" fmla="*/ 10 w 16"/>
                <a:gd name="T9" fmla="*/ 13 h 16"/>
                <a:gd name="T10" fmla="*/ 14 w 16"/>
                <a:gd name="T11" fmla="*/ 12 h 16"/>
                <a:gd name="T12" fmla="*/ 15 w 16"/>
                <a:gd name="T13" fmla="*/ 15 h 16"/>
                <a:gd name="T14" fmla="*/ 9 w 16"/>
                <a:gd name="T15" fmla="*/ 16 h 16"/>
                <a:gd name="T16" fmla="*/ 0 w 16"/>
                <a:gd name="T17" fmla="*/ 8 h 16"/>
                <a:gd name="T18" fmla="*/ 8 w 16"/>
                <a:gd name="T19" fmla="*/ 0 h 16"/>
                <a:gd name="T20" fmla="*/ 12 w 16"/>
                <a:gd name="T21" fmla="*/ 7 h 16"/>
                <a:gd name="T22" fmla="*/ 9 w 16"/>
                <a:gd name="T23" fmla="*/ 3 h 16"/>
                <a:gd name="T24" fmla="*/ 4 w 16"/>
                <a:gd name="T25" fmla="*/ 7 h 16"/>
                <a:gd name="T26" fmla="*/ 12 w 16"/>
                <a:gd name="T27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13" y="0"/>
                    <a:pt x="16" y="3"/>
                    <a:pt x="16" y="8"/>
                  </a:cubicBezTo>
                  <a:cubicBezTo>
                    <a:pt x="16" y="8"/>
                    <a:pt x="16" y="9"/>
                    <a:pt x="16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2"/>
                    <a:pt x="7" y="13"/>
                    <a:pt x="10" y="13"/>
                  </a:cubicBezTo>
                  <a:cubicBezTo>
                    <a:pt x="11" y="13"/>
                    <a:pt x="12" y="13"/>
                    <a:pt x="14" y="12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1" y="16"/>
                    <a:pt x="9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moveTo>
                    <a:pt x="12" y="7"/>
                  </a:moveTo>
                  <a:cubicBezTo>
                    <a:pt x="12" y="5"/>
                    <a:pt x="11" y="3"/>
                    <a:pt x="9" y="3"/>
                  </a:cubicBezTo>
                  <a:cubicBezTo>
                    <a:pt x="6" y="3"/>
                    <a:pt x="5" y="4"/>
                    <a:pt x="4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0" name="Freeform 110"/>
            <p:cNvSpPr/>
            <p:nvPr/>
          </p:nvSpPr>
          <p:spPr bwMode="auto">
            <a:xfrm>
              <a:off x="11284743" y="1169193"/>
              <a:ext cx="52388" cy="60325"/>
            </a:xfrm>
            <a:custGeom>
              <a:avLst/>
              <a:gdLst>
                <a:gd name="T0" fmla="*/ 2 w 14"/>
                <a:gd name="T1" fmla="*/ 12 h 16"/>
                <a:gd name="T2" fmla="*/ 7 w 14"/>
                <a:gd name="T3" fmla="*/ 13 h 16"/>
                <a:gd name="T4" fmla="*/ 10 w 14"/>
                <a:gd name="T5" fmla="*/ 12 h 16"/>
                <a:gd name="T6" fmla="*/ 6 w 14"/>
                <a:gd name="T7" fmla="*/ 9 h 16"/>
                <a:gd name="T8" fmla="*/ 1 w 14"/>
                <a:gd name="T9" fmla="*/ 5 h 16"/>
                <a:gd name="T10" fmla="*/ 8 w 14"/>
                <a:gd name="T11" fmla="*/ 0 h 16"/>
                <a:gd name="T12" fmla="*/ 14 w 14"/>
                <a:gd name="T13" fmla="*/ 2 h 16"/>
                <a:gd name="T14" fmla="*/ 12 w 14"/>
                <a:gd name="T15" fmla="*/ 4 h 16"/>
                <a:gd name="T16" fmla="*/ 8 w 14"/>
                <a:gd name="T17" fmla="*/ 3 h 16"/>
                <a:gd name="T18" fmla="*/ 5 w 14"/>
                <a:gd name="T19" fmla="*/ 5 h 16"/>
                <a:gd name="T20" fmla="*/ 9 w 14"/>
                <a:gd name="T21" fmla="*/ 7 h 16"/>
                <a:gd name="T22" fmla="*/ 14 w 14"/>
                <a:gd name="T23" fmla="*/ 11 h 16"/>
                <a:gd name="T24" fmla="*/ 7 w 14"/>
                <a:gd name="T25" fmla="*/ 16 h 16"/>
                <a:gd name="T26" fmla="*/ 0 w 14"/>
                <a:gd name="T27" fmla="*/ 14 h 16"/>
                <a:gd name="T28" fmla="*/ 2 w 14"/>
                <a:gd name="T2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2"/>
                  </a:moveTo>
                  <a:cubicBezTo>
                    <a:pt x="4" y="13"/>
                    <a:pt x="5" y="13"/>
                    <a:pt x="7" y="13"/>
                  </a:cubicBezTo>
                  <a:cubicBezTo>
                    <a:pt x="9" y="13"/>
                    <a:pt x="10" y="13"/>
                    <a:pt x="10" y="12"/>
                  </a:cubicBezTo>
                  <a:cubicBezTo>
                    <a:pt x="10" y="10"/>
                    <a:pt x="8" y="10"/>
                    <a:pt x="6" y="9"/>
                  </a:cubicBezTo>
                  <a:cubicBezTo>
                    <a:pt x="4" y="9"/>
                    <a:pt x="1" y="7"/>
                    <a:pt x="1" y="5"/>
                  </a:cubicBezTo>
                  <a:cubicBezTo>
                    <a:pt x="1" y="2"/>
                    <a:pt x="4" y="0"/>
                    <a:pt x="8" y="0"/>
                  </a:cubicBezTo>
                  <a:cubicBezTo>
                    <a:pt x="10" y="0"/>
                    <a:pt x="12" y="1"/>
                    <a:pt x="14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9" y="3"/>
                    <a:pt x="8" y="3"/>
                  </a:cubicBezTo>
                  <a:cubicBezTo>
                    <a:pt x="6" y="3"/>
                    <a:pt x="5" y="4"/>
                    <a:pt x="5" y="5"/>
                  </a:cubicBezTo>
                  <a:cubicBezTo>
                    <a:pt x="5" y="6"/>
                    <a:pt x="7" y="6"/>
                    <a:pt x="9" y="7"/>
                  </a:cubicBezTo>
                  <a:cubicBezTo>
                    <a:pt x="11" y="8"/>
                    <a:pt x="14" y="9"/>
                    <a:pt x="14" y="11"/>
                  </a:cubicBezTo>
                  <a:cubicBezTo>
                    <a:pt x="14" y="14"/>
                    <a:pt x="12" y="16"/>
                    <a:pt x="7" y="16"/>
                  </a:cubicBezTo>
                  <a:cubicBezTo>
                    <a:pt x="4" y="16"/>
                    <a:pt x="2" y="15"/>
                    <a:pt x="0" y="14"/>
                  </a:cubicBez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1" name="Freeform 111"/>
            <p:cNvSpPr>
              <a:spLocks noEditPoints="1"/>
            </p:cNvSpPr>
            <p:nvPr/>
          </p:nvSpPr>
          <p:spPr bwMode="auto">
            <a:xfrm>
              <a:off x="7496968" y="764381"/>
              <a:ext cx="241300" cy="385763"/>
            </a:xfrm>
            <a:custGeom>
              <a:avLst/>
              <a:gdLst>
                <a:gd name="T0" fmla="*/ 55 w 64"/>
                <a:gd name="T1" fmla="*/ 19 h 103"/>
                <a:gd name="T2" fmla="*/ 37 w 64"/>
                <a:gd name="T3" fmla="*/ 17 h 103"/>
                <a:gd name="T4" fmla="*/ 34 w 64"/>
                <a:gd name="T5" fmla="*/ 12 h 103"/>
                <a:gd name="T6" fmla="*/ 32 w 64"/>
                <a:gd name="T7" fmla="*/ 7 h 103"/>
                <a:gd name="T8" fmla="*/ 26 w 64"/>
                <a:gd name="T9" fmla="*/ 2 h 103"/>
                <a:gd name="T10" fmla="*/ 23 w 64"/>
                <a:gd name="T11" fmla="*/ 1 h 103"/>
                <a:gd name="T12" fmla="*/ 18 w 64"/>
                <a:gd name="T13" fmla="*/ 1 h 103"/>
                <a:gd name="T14" fmla="*/ 14 w 64"/>
                <a:gd name="T15" fmla="*/ 0 h 103"/>
                <a:gd name="T16" fmla="*/ 15 w 64"/>
                <a:gd name="T17" fmla="*/ 3 h 103"/>
                <a:gd name="T18" fmla="*/ 16 w 64"/>
                <a:gd name="T19" fmla="*/ 11 h 103"/>
                <a:gd name="T20" fmla="*/ 17 w 64"/>
                <a:gd name="T21" fmla="*/ 20 h 103"/>
                <a:gd name="T22" fmla="*/ 10 w 64"/>
                <a:gd name="T23" fmla="*/ 27 h 103"/>
                <a:gd name="T24" fmla="*/ 8 w 64"/>
                <a:gd name="T25" fmla="*/ 31 h 103"/>
                <a:gd name="T26" fmla="*/ 9 w 64"/>
                <a:gd name="T27" fmla="*/ 32 h 103"/>
                <a:gd name="T28" fmla="*/ 16 w 64"/>
                <a:gd name="T29" fmla="*/ 29 h 103"/>
                <a:gd name="T30" fmla="*/ 17 w 64"/>
                <a:gd name="T31" fmla="*/ 30 h 103"/>
                <a:gd name="T32" fmla="*/ 18 w 64"/>
                <a:gd name="T33" fmla="*/ 32 h 103"/>
                <a:gd name="T34" fmla="*/ 17 w 64"/>
                <a:gd name="T35" fmla="*/ 36 h 103"/>
                <a:gd name="T36" fmla="*/ 17 w 64"/>
                <a:gd name="T37" fmla="*/ 39 h 103"/>
                <a:gd name="T38" fmla="*/ 14 w 64"/>
                <a:gd name="T39" fmla="*/ 39 h 103"/>
                <a:gd name="T40" fmla="*/ 12 w 64"/>
                <a:gd name="T41" fmla="*/ 40 h 103"/>
                <a:gd name="T42" fmla="*/ 10 w 64"/>
                <a:gd name="T43" fmla="*/ 40 h 103"/>
                <a:gd name="T44" fmla="*/ 8 w 64"/>
                <a:gd name="T45" fmla="*/ 39 h 103"/>
                <a:gd name="T46" fmla="*/ 5 w 64"/>
                <a:gd name="T47" fmla="*/ 37 h 103"/>
                <a:gd name="T48" fmla="*/ 0 w 64"/>
                <a:gd name="T49" fmla="*/ 31 h 103"/>
                <a:gd name="T50" fmla="*/ 3 w 64"/>
                <a:gd name="T51" fmla="*/ 46 h 103"/>
                <a:gd name="T52" fmla="*/ 12 w 64"/>
                <a:gd name="T53" fmla="*/ 53 h 103"/>
                <a:gd name="T54" fmla="*/ 14 w 64"/>
                <a:gd name="T55" fmla="*/ 53 h 103"/>
                <a:gd name="T56" fmla="*/ 16 w 64"/>
                <a:gd name="T57" fmla="*/ 52 h 103"/>
                <a:gd name="T58" fmla="*/ 17 w 64"/>
                <a:gd name="T59" fmla="*/ 55 h 103"/>
                <a:gd name="T60" fmla="*/ 17 w 64"/>
                <a:gd name="T61" fmla="*/ 79 h 103"/>
                <a:gd name="T62" fmla="*/ 24 w 64"/>
                <a:gd name="T63" fmla="*/ 102 h 103"/>
                <a:gd name="T64" fmla="*/ 30 w 64"/>
                <a:gd name="T65" fmla="*/ 89 h 103"/>
                <a:gd name="T66" fmla="*/ 30 w 64"/>
                <a:gd name="T67" fmla="*/ 78 h 103"/>
                <a:gd name="T68" fmla="*/ 31 w 64"/>
                <a:gd name="T69" fmla="*/ 73 h 103"/>
                <a:gd name="T70" fmla="*/ 30 w 64"/>
                <a:gd name="T71" fmla="*/ 64 h 103"/>
                <a:gd name="T72" fmla="*/ 31 w 64"/>
                <a:gd name="T73" fmla="*/ 55 h 103"/>
                <a:gd name="T74" fmla="*/ 35 w 64"/>
                <a:gd name="T75" fmla="*/ 50 h 103"/>
                <a:gd name="T76" fmla="*/ 37 w 64"/>
                <a:gd name="T77" fmla="*/ 48 h 103"/>
                <a:gd name="T78" fmla="*/ 41 w 64"/>
                <a:gd name="T79" fmla="*/ 44 h 103"/>
                <a:gd name="T80" fmla="*/ 51 w 64"/>
                <a:gd name="T81" fmla="*/ 39 h 103"/>
                <a:gd name="T82" fmla="*/ 56 w 64"/>
                <a:gd name="T83" fmla="*/ 33 h 103"/>
                <a:gd name="T84" fmla="*/ 58 w 64"/>
                <a:gd name="T85" fmla="*/ 32 h 103"/>
                <a:gd name="T86" fmla="*/ 59 w 64"/>
                <a:gd name="T87" fmla="*/ 31 h 103"/>
                <a:gd name="T88" fmla="*/ 60 w 64"/>
                <a:gd name="T89" fmla="*/ 30 h 103"/>
                <a:gd name="T90" fmla="*/ 64 w 64"/>
                <a:gd name="T91" fmla="*/ 25 h 103"/>
                <a:gd name="T92" fmla="*/ 43 w 64"/>
                <a:gd name="T93" fmla="*/ 27 h 103"/>
                <a:gd name="T94" fmla="*/ 40 w 64"/>
                <a:gd name="T95" fmla="*/ 31 h 103"/>
                <a:gd name="T96" fmla="*/ 38 w 64"/>
                <a:gd name="T97" fmla="*/ 32 h 103"/>
                <a:gd name="T98" fmla="*/ 39 w 64"/>
                <a:gd name="T99" fmla="*/ 34 h 103"/>
                <a:gd name="T100" fmla="*/ 32 w 64"/>
                <a:gd name="T101" fmla="*/ 37 h 103"/>
                <a:gd name="T102" fmla="*/ 33 w 64"/>
                <a:gd name="T103" fmla="*/ 27 h 103"/>
                <a:gd name="T104" fmla="*/ 35 w 64"/>
                <a:gd name="T105" fmla="*/ 25 h 103"/>
                <a:gd name="T106" fmla="*/ 44 w 64"/>
                <a:gd name="T107" fmla="*/ 2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103">
                  <a:moveTo>
                    <a:pt x="63" y="24"/>
                  </a:moveTo>
                  <a:cubicBezTo>
                    <a:pt x="62" y="23"/>
                    <a:pt x="62" y="22"/>
                    <a:pt x="61" y="22"/>
                  </a:cubicBezTo>
                  <a:cubicBezTo>
                    <a:pt x="61" y="22"/>
                    <a:pt x="61" y="21"/>
                    <a:pt x="60" y="21"/>
                  </a:cubicBezTo>
                  <a:cubicBezTo>
                    <a:pt x="59" y="21"/>
                    <a:pt x="58" y="20"/>
                    <a:pt x="58" y="20"/>
                  </a:cubicBezTo>
                  <a:cubicBezTo>
                    <a:pt x="57" y="19"/>
                    <a:pt x="56" y="19"/>
                    <a:pt x="55" y="19"/>
                  </a:cubicBezTo>
                  <a:cubicBezTo>
                    <a:pt x="54" y="19"/>
                    <a:pt x="53" y="18"/>
                    <a:pt x="53" y="18"/>
                  </a:cubicBezTo>
                  <a:cubicBezTo>
                    <a:pt x="52" y="18"/>
                    <a:pt x="51" y="18"/>
                    <a:pt x="50" y="18"/>
                  </a:cubicBezTo>
                  <a:cubicBezTo>
                    <a:pt x="49" y="18"/>
                    <a:pt x="47" y="18"/>
                    <a:pt x="46" y="18"/>
                  </a:cubicBezTo>
                  <a:cubicBezTo>
                    <a:pt x="45" y="18"/>
                    <a:pt x="43" y="18"/>
                    <a:pt x="42" y="18"/>
                  </a:cubicBezTo>
                  <a:cubicBezTo>
                    <a:pt x="40" y="18"/>
                    <a:pt x="39" y="17"/>
                    <a:pt x="37" y="17"/>
                  </a:cubicBezTo>
                  <a:cubicBezTo>
                    <a:pt x="37" y="17"/>
                    <a:pt x="36" y="17"/>
                    <a:pt x="36" y="17"/>
                  </a:cubicBezTo>
                  <a:cubicBezTo>
                    <a:pt x="36" y="17"/>
                    <a:pt x="35" y="17"/>
                    <a:pt x="35" y="17"/>
                  </a:cubicBezTo>
                  <a:cubicBezTo>
                    <a:pt x="35" y="17"/>
                    <a:pt x="35" y="16"/>
                    <a:pt x="35" y="16"/>
                  </a:cubicBezTo>
                  <a:cubicBezTo>
                    <a:pt x="35" y="15"/>
                    <a:pt x="35" y="14"/>
                    <a:pt x="34" y="13"/>
                  </a:cubicBezTo>
                  <a:cubicBezTo>
                    <a:pt x="34" y="13"/>
                    <a:pt x="34" y="13"/>
                    <a:pt x="34" y="12"/>
                  </a:cubicBezTo>
                  <a:cubicBezTo>
                    <a:pt x="35" y="12"/>
                    <a:pt x="35" y="11"/>
                    <a:pt x="34" y="11"/>
                  </a:cubicBezTo>
                  <a:cubicBezTo>
                    <a:pt x="34" y="10"/>
                    <a:pt x="34" y="10"/>
                    <a:pt x="34" y="9"/>
                  </a:cubicBezTo>
                  <a:cubicBezTo>
                    <a:pt x="34" y="9"/>
                    <a:pt x="33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2" y="7"/>
                  </a:cubicBezTo>
                  <a:cubicBezTo>
                    <a:pt x="32" y="6"/>
                    <a:pt x="32" y="6"/>
                    <a:pt x="31" y="5"/>
                  </a:cubicBezTo>
                  <a:cubicBezTo>
                    <a:pt x="31" y="5"/>
                    <a:pt x="30" y="4"/>
                    <a:pt x="29" y="4"/>
                  </a:cubicBezTo>
                  <a:cubicBezTo>
                    <a:pt x="29" y="3"/>
                    <a:pt x="28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5" y="2"/>
                    <a:pt x="25" y="1"/>
                  </a:cubicBezTo>
                  <a:cubicBezTo>
                    <a:pt x="25" y="1"/>
                    <a:pt x="24" y="1"/>
                    <a:pt x="24" y="1"/>
                  </a:cubicBezTo>
                  <a:cubicBezTo>
                    <a:pt x="24" y="1"/>
                    <a:pt x="23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1"/>
                  </a:cubicBezTo>
                  <a:cubicBezTo>
                    <a:pt x="23" y="1"/>
                    <a:pt x="22" y="1"/>
                    <a:pt x="22" y="1"/>
                  </a:cubicBezTo>
                  <a:cubicBezTo>
                    <a:pt x="21" y="1"/>
                    <a:pt x="21" y="1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4" y="2"/>
                    <a:pt x="14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cubicBezTo>
                    <a:pt x="15" y="5"/>
                    <a:pt x="15" y="6"/>
                    <a:pt x="15" y="6"/>
                  </a:cubicBezTo>
                  <a:cubicBezTo>
                    <a:pt x="15" y="7"/>
                    <a:pt x="15" y="7"/>
                    <a:pt x="15" y="8"/>
                  </a:cubicBezTo>
                  <a:cubicBezTo>
                    <a:pt x="16" y="9"/>
                    <a:pt x="16" y="10"/>
                    <a:pt x="16" y="11"/>
                  </a:cubicBezTo>
                  <a:cubicBezTo>
                    <a:pt x="16" y="12"/>
                    <a:pt x="16" y="13"/>
                    <a:pt x="16" y="14"/>
                  </a:cubicBezTo>
                  <a:cubicBezTo>
                    <a:pt x="16" y="14"/>
                    <a:pt x="16" y="15"/>
                    <a:pt x="16" y="15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7" y="18"/>
                    <a:pt x="17" y="19"/>
                    <a:pt x="17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1"/>
                    <a:pt x="16" y="21"/>
                  </a:cubicBezTo>
                  <a:cubicBezTo>
                    <a:pt x="16" y="21"/>
                    <a:pt x="15" y="21"/>
                    <a:pt x="15" y="22"/>
                  </a:cubicBezTo>
                  <a:cubicBezTo>
                    <a:pt x="15" y="22"/>
                    <a:pt x="14" y="23"/>
                    <a:pt x="13" y="23"/>
                  </a:cubicBezTo>
                  <a:cubicBezTo>
                    <a:pt x="13" y="24"/>
                    <a:pt x="12" y="24"/>
                    <a:pt x="12" y="25"/>
                  </a:cubicBezTo>
                  <a:cubicBezTo>
                    <a:pt x="11" y="26"/>
                    <a:pt x="10" y="26"/>
                    <a:pt x="10" y="27"/>
                  </a:cubicBezTo>
                  <a:cubicBezTo>
                    <a:pt x="9" y="27"/>
                    <a:pt x="9" y="28"/>
                    <a:pt x="9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8" y="30"/>
                    <a:pt x="8" y="30"/>
                  </a:cubicBezTo>
                  <a:cubicBezTo>
                    <a:pt x="8" y="30"/>
                    <a:pt x="8" y="30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2"/>
                    <a:pt x="7" y="32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2"/>
                    <a:pt x="9" y="32"/>
                  </a:cubicBezTo>
                  <a:cubicBezTo>
                    <a:pt x="10" y="31"/>
                    <a:pt x="11" y="31"/>
                    <a:pt x="13" y="30"/>
                  </a:cubicBezTo>
                  <a:cubicBezTo>
                    <a:pt x="13" y="30"/>
                    <a:pt x="14" y="29"/>
                    <a:pt x="15" y="29"/>
                  </a:cubicBezTo>
                  <a:cubicBezTo>
                    <a:pt x="15" y="29"/>
                    <a:pt x="15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8" y="31"/>
                    <a:pt x="17" y="31"/>
                  </a:cubicBezTo>
                  <a:cubicBezTo>
                    <a:pt x="17" y="31"/>
                    <a:pt x="17" y="31"/>
                    <a:pt x="18" y="32"/>
                  </a:cubicBezTo>
                  <a:cubicBezTo>
                    <a:pt x="18" y="32"/>
                    <a:pt x="18" y="32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8" y="34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6"/>
                    <a:pt x="17" y="36"/>
                    <a:pt x="17" y="37"/>
                  </a:cubicBezTo>
                  <a:cubicBezTo>
                    <a:pt x="18" y="37"/>
                    <a:pt x="18" y="37"/>
                    <a:pt x="17" y="37"/>
                  </a:cubicBezTo>
                  <a:cubicBezTo>
                    <a:pt x="17" y="37"/>
                    <a:pt x="17" y="37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39"/>
                    <a:pt x="11" y="39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9" y="40"/>
                  </a:cubicBezTo>
                  <a:cubicBezTo>
                    <a:pt x="9" y="40"/>
                    <a:pt x="9" y="40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6" y="38"/>
                  </a:cubicBezTo>
                  <a:cubicBezTo>
                    <a:pt x="6" y="38"/>
                    <a:pt x="6" y="37"/>
                    <a:pt x="5" y="37"/>
                  </a:cubicBezTo>
                  <a:cubicBezTo>
                    <a:pt x="5" y="37"/>
                    <a:pt x="4" y="36"/>
                    <a:pt x="3" y="35"/>
                  </a:cubicBezTo>
                  <a:cubicBezTo>
                    <a:pt x="3" y="34"/>
                    <a:pt x="2" y="34"/>
                    <a:pt x="2" y="33"/>
                  </a:cubicBezTo>
                  <a:cubicBezTo>
                    <a:pt x="1" y="32"/>
                    <a:pt x="1" y="32"/>
                    <a:pt x="1" y="31"/>
                  </a:cubicBezTo>
                  <a:cubicBezTo>
                    <a:pt x="1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33"/>
                    <a:pt x="0" y="34"/>
                    <a:pt x="0" y="34"/>
                  </a:cubicBezTo>
                  <a:cubicBezTo>
                    <a:pt x="0" y="35"/>
                    <a:pt x="0" y="36"/>
                    <a:pt x="0" y="37"/>
                  </a:cubicBezTo>
                  <a:cubicBezTo>
                    <a:pt x="0" y="38"/>
                    <a:pt x="1" y="40"/>
                    <a:pt x="2" y="41"/>
                  </a:cubicBezTo>
                  <a:cubicBezTo>
                    <a:pt x="2" y="43"/>
                    <a:pt x="3" y="44"/>
                    <a:pt x="3" y="46"/>
                  </a:cubicBezTo>
                  <a:cubicBezTo>
                    <a:pt x="4" y="47"/>
                    <a:pt x="5" y="48"/>
                    <a:pt x="6" y="49"/>
                  </a:cubicBezTo>
                  <a:cubicBezTo>
                    <a:pt x="6" y="50"/>
                    <a:pt x="7" y="51"/>
                    <a:pt x="8" y="52"/>
                  </a:cubicBezTo>
                  <a:cubicBezTo>
                    <a:pt x="8" y="52"/>
                    <a:pt x="9" y="53"/>
                    <a:pt x="9" y="53"/>
                  </a:cubicBezTo>
                  <a:cubicBezTo>
                    <a:pt x="10" y="53"/>
                    <a:pt x="10" y="53"/>
                    <a:pt x="11" y="53"/>
                  </a:cubicBezTo>
                  <a:cubicBezTo>
                    <a:pt x="11" y="54"/>
                    <a:pt x="11" y="54"/>
                    <a:pt x="12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12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3" y="54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6" y="52"/>
                    <a:pt x="16" y="52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2"/>
                    <a:pt x="17" y="52"/>
                    <a:pt x="17" y="53"/>
                  </a:cubicBezTo>
                  <a:cubicBezTo>
                    <a:pt x="17" y="53"/>
                    <a:pt x="17" y="54"/>
                    <a:pt x="17" y="55"/>
                  </a:cubicBezTo>
                  <a:cubicBezTo>
                    <a:pt x="17" y="56"/>
                    <a:pt x="17" y="57"/>
                    <a:pt x="18" y="58"/>
                  </a:cubicBezTo>
                  <a:cubicBezTo>
                    <a:pt x="18" y="59"/>
                    <a:pt x="18" y="61"/>
                    <a:pt x="18" y="62"/>
                  </a:cubicBezTo>
                  <a:cubicBezTo>
                    <a:pt x="17" y="62"/>
                    <a:pt x="17" y="63"/>
                    <a:pt x="17" y="64"/>
                  </a:cubicBezTo>
                  <a:cubicBezTo>
                    <a:pt x="18" y="67"/>
                    <a:pt x="18" y="70"/>
                    <a:pt x="18" y="74"/>
                  </a:cubicBezTo>
                  <a:cubicBezTo>
                    <a:pt x="17" y="75"/>
                    <a:pt x="17" y="77"/>
                    <a:pt x="17" y="79"/>
                  </a:cubicBezTo>
                  <a:cubicBezTo>
                    <a:pt x="17" y="81"/>
                    <a:pt x="17" y="83"/>
                    <a:pt x="18" y="84"/>
                  </a:cubicBezTo>
                  <a:cubicBezTo>
                    <a:pt x="18" y="87"/>
                    <a:pt x="19" y="90"/>
                    <a:pt x="20" y="92"/>
                  </a:cubicBezTo>
                  <a:cubicBezTo>
                    <a:pt x="21" y="93"/>
                    <a:pt x="21" y="94"/>
                    <a:pt x="21" y="94"/>
                  </a:cubicBezTo>
                  <a:cubicBezTo>
                    <a:pt x="22" y="96"/>
                    <a:pt x="22" y="98"/>
                    <a:pt x="23" y="99"/>
                  </a:cubicBezTo>
                  <a:cubicBezTo>
                    <a:pt x="23" y="100"/>
                    <a:pt x="24" y="101"/>
                    <a:pt x="24" y="102"/>
                  </a:cubicBezTo>
                  <a:cubicBezTo>
                    <a:pt x="25" y="103"/>
                    <a:pt x="25" y="103"/>
                    <a:pt x="26" y="103"/>
                  </a:cubicBezTo>
                  <a:cubicBezTo>
                    <a:pt x="27" y="102"/>
                    <a:pt x="27" y="101"/>
                    <a:pt x="28" y="100"/>
                  </a:cubicBezTo>
                  <a:cubicBezTo>
                    <a:pt x="28" y="99"/>
                    <a:pt x="28" y="99"/>
                    <a:pt x="29" y="98"/>
                  </a:cubicBezTo>
                  <a:cubicBezTo>
                    <a:pt x="29" y="97"/>
                    <a:pt x="29" y="95"/>
                    <a:pt x="29" y="94"/>
                  </a:cubicBezTo>
                  <a:cubicBezTo>
                    <a:pt x="29" y="92"/>
                    <a:pt x="29" y="91"/>
                    <a:pt x="30" y="89"/>
                  </a:cubicBezTo>
                  <a:cubicBezTo>
                    <a:pt x="30" y="87"/>
                    <a:pt x="30" y="85"/>
                    <a:pt x="29" y="83"/>
                  </a:cubicBezTo>
                  <a:cubicBezTo>
                    <a:pt x="29" y="82"/>
                    <a:pt x="29" y="82"/>
                    <a:pt x="29" y="81"/>
                  </a:cubicBezTo>
                  <a:cubicBezTo>
                    <a:pt x="29" y="81"/>
                    <a:pt x="30" y="81"/>
                    <a:pt x="30" y="80"/>
                  </a:cubicBezTo>
                  <a:cubicBezTo>
                    <a:pt x="30" y="80"/>
                    <a:pt x="30" y="80"/>
                    <a:pt x="30" y="79"/>
                  </a:cubicBezTo>
                  <a:cubicBezTo>
                    <a:pt x="30" y="79"/>
                    <a:pt x="30" y="79"/>
                    <a:pt x="30" y="78"/>
                  </a:cubicBezTo>
                  <a:cubicBezTo>
                    <a:pt x="30" y="78"/>
                    <a:pt x="30" y="77"/>
                    <a:pt x="30" y="77"/>
                  </a:cubicBezTo>
                  <a:cubicBezTo>
                    <a:pt x="30" y="77"/>
                    <a:pt x="30" y="77"/>
                    <a:pt x="30" y="76"/>
                  </a:cubicBezTo>
                  <a:cubicBezTo>
                    <a:pt x="30" y="76"/>
                    <a:pt x="30" y="75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74"/>
                    <a:pt x="31" y="73"/>
                    <a:pt x="31" y="73"/>
                  </a:cubicBezTo>
                  <a:cubicBezTo>
                    <a:pt x="30" y="73"/>
                    <a:pt x="30" y="73"/>
                    <a:pt x="30" y="72"/>
                  </a:cubicBezTo>
                  <a:cubicBezTo>
                    <a:pt x="30" y="72"/>
                    <a:pt x="30" y="71"/>
                    <a:pt x="30" y="71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69"/>
                    <a:pt x="30" y="69"/>
                    <a:pt x="30" y="68"/>
                  </a:cubicBezTo>
                  <a:cubicBezTo>
                    <a:pt x="30" y="67"/>
                    <a:pt x="30" y="65"/>
                    <a:pt x="30" y="64"/>
                  </a:cubicBezTo>
                  <a:cubicBezTo>
                    <a:pt x="30" y="62"/>
                    <a:pt x="30" y="61"/>
                    <a:pt x="30" y="60"/>
                  </a:cubicBezTo>
                  <a:cubicBezTo>
                    <a:pt x="30" y="60"/>
                    <a:pt x="30" y="60"/>
                    <a:pt x="30" y="59"/>
                  </a:cubicBezTo>
                  <a:cubicBezTo>
                    <a:pt x="30" y="59"/>
                    <a:pt x="30" y="59"/>
                    <a:pt x="31" y="59"/>
                  </a:cubicBezTo>
                  <a:cubicBezTo>
                    <a:pt x="31" y="58"/>
                    <a:pt x="31" y="58"/>
                    <a:pt x="31" y="57"/>
                  </a:cubicBezTo>
                  <a:cubicBezTo>
                    <a:pt x="30" y="57"/>
                    <a:pt x="30" y="56"/>
                    <a:pt x="31" y="55"/>
                  </a:cubicBezTo>
                  <a:cubicBezTo>
                    <a:pt x="31" y="55"/>
                    <a:pt x="31" y="54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2" y="51"/>
                    <a:pt x="32" y="51"/>
                    <a:pt x="32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4" y="50"/>
                    <a:pt x="34" y="50"/>
                    <a:pt x="35" y="50"/>
                  </a:cubicBezTo>
                  <a:cubicBezTo>
                    <a:pt x="35" y="49"/>
                    <a:pt x="36" y="49"/>
                    <a:pt x="37" y="49"/>
                  </a:cubicBezTo>
                  <a:cubicBezTo>
                    <a:pt x="37" y="49"/>
                    <a:pt x="37" y="49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7" y="47"/>
                    <a:pt x="37" y="46"/>
                  </a:cubicBezTo>
                  <a:cubicBezTo>
                    <a:pt x="38" y="46"/>
                    <a:pt x="39" y="45"/>
                    <a:pt x="40" y="45"/>
                  </a:cubicBezTo>
                  <a:cubicBezTo>
                    <a:pt x="40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3"/>
                    <a:pt x="43" y="43"/>
                    <a:pt x="44" y="42"/>
                  </a:cubicBezTo>
                  <a:cubicBezTo>
                    <a:pt x="45" y="42"/>
                    <a:pt x="45" y="42"/>
                    <a:pt x="46" y="41"/>
                  </a:cubicBezTo>
                  <a:cubicBezTo>
                    <a:pt x="47" y="41"/>
                    <a:pt x="48" y="40"/>
                    <a:pt x="49" y="40"/>
                  </a:cubicBezTo>
                  <a:cubicBezTo>
                    <a:pt x="50" y="40"/>
                    <a:pt x="50" y="40"/>
                    <a:pt x="51" y="39"/>
                  </a:cubicBezTo>
                  <a:cubicBezTo>
                    <a:pt x="52" y="38"/>
                    <a:pt x="53" y="37"/>
                    <a:pt x="54" y="36"/>
                  </a:cubicBezTo>
                  <a:cubicBezTo>
                    <a:pt x="55" y="36"/>
                    <a:pt x="55" y="35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3"/>
                    <a:pt x="58" y="32"/>
                    <a:pt x="58" y="32"/>
                  </a:cubicBezTo>
                  <a:cubicBezTo>
                    <a:pt x="59" y="32"/>
                    <a:pt x="59" y="31"/>
                    <a:pt x="59" y="31"/>
                  </a:cubicBezTo>
                  <a:cubicBezTo>
                    <a:pt x="60" y="31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1" y="30"/>
                    <a:pt x="61" y="30"/>
                    <a:pt x="61" y="29"/>
                  </a:cubicBezTo>
                  <a:cubicBezTo>
                    <a:pt x="61" y="29"/>
                    <a:pt x="62" y="29"/>
                    <a:pt x="62" y="28"/>
                  </a:cubicBezTo>
                  <a:cubicBezTo>
                    <a:pt x="62" y="28"/>
                    <a:pt x="62" y="27"/>
                    <a:pt x="63" y="27"/>
                  </a:cubicBezTo>
                  <a:cubicBezTo>
                    <a:pt x="63" y="27"/>
                    <a:pt x="63" y="26"/>
                    <a:pt x="63" y="26"/>
                  </a:cubicBezTo>
                  <a:cubicBezTo>
                    <a:pt x="63" y="26"/>
                    <a:pt x="63" y="25"/>
                    <a:pt x="64" y="25"/>
                  </a:cubicBezTo>
                  <a:cubicBezTo>
                    <a:pt x="64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moveTo>
                    <a:pt x="44" y="26"/>
                  </a:moveTo>
                  <a:cubicBezTo>
                    <a:pt x="43" y="27"/>
                    <a:pt x="43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8"/>
                    <a:pt x="42" y="28"/>
                    <a:pt x="42" y="29"/>
                  </a:cubicBez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0"/>
                    <a:pt x="41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9" y="31"/>
                    <a:pt x="39" y="31"/>
                    <a:pt x="39" y="32"/>
                  </a:cubicBezTo>
                  <a:cubicBezTo>
                    <a:pt x="39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9" y="33"/>
                    <a:pt x="39" y="33"/>
                    <a:pt x="40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39" y="34"/>
                    <a:pt x="39" y="34"/>
                  </a:cubicBezTo>
                  <a:cubicBezTo>
                    <a:pt x="38" y="35"/>
                    <a:pt x="37" y="36"/>
                    <a:pt x="36" y="36"/>
                  </a:cubicBezTo>
                  <a:cubicBezTo>
                    <a:pt x="35" y="36"/>
                    <a:pt x="35" y="36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3" y="38"/>
                    <a:pt x="33" y="37"/>
                  </a:cubicBezTo>
                  <a:cubicBezTo>
                    <a:pt x="33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5"/>
                    <a:pt x="32" y="34"/>
                  </a:cubicBezTo>
                  <a:cubicBezTo>
                    <a:pt x="32" y="32"/>
                    <a:pt x="32" y="31"/>
                    <a:pt x="32" y="29"/>
                  </a:cubicBezTo>
                  <a:cubicBezTo>
                    <a:pt x="33" y="29"/>
                    <a:pt x="33" y="28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4" y="25"/>
                    <a:pt x="34" y="25"/>
                  </a:cubicBezTo>
                  <a:cubicBezTo>
                    <a:pt x="34" y="25"/>
                    <a:pt x="35" y="25"/>
                    <a:pt x="35" y="25"/>
                  </a:cubicBezTo>
                  <a:cubicBezTo>
                    <a:pt x="36" y="25"/>
                    <a:pt x="37" y="25"/>
                    <a:pt x="38" y="25"/>
                  </a:cubicBezTo>
                  <a:cubicBezTo>
                    <a:pt x="40" y="25"/>
                    <a:pt x="41" y="25"/>
                    <a:pt x="42" y="25"/>
                  </a:cubicBezTo>
                  <a:cubicBezTo>
                    <a:pt x="43" y="25"/>
                    <a:pt x="43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2" name="Freeform 112"/>
            <p:cNvSpPr/>
            <p:nvPr/>
          </p:nvSpPr>
          <p:spPr bwMode="auto">
            <a:xfrm>
              <a:off x="9151143" y="748506"/>
              <a:ext cx="311150" cy="338138"/>
            </a:xfrm>
            <a:custGeom>
              <a:avLst/>
              <a:gdLst>
                <a:gd name="T0" fmla="*/ 47 w 83"/>
                <a:gd name="T1" fmla="*/ 21 h 90"/>
                <a:gd name="T2" fmla="*/ 42 w 83"/>
                <a:gd name="T3" fmla="*/ 23 h 90"/>
                <a:gd name="T4" fmla="*/ 58 w 83"/>
                <a:gd name="T5" fmla="*/ 9 h 90"/>
                <a:gd name="T6" fmla="*/ 71 w 83"/>
                <a:gd name="T7" fmla="*/ 1 h 90"/>
                <a:gd name="T8" fmla="*/ 57 w 83"/>
                <a:gd name="T9" fmla="*/ 5 h 90"/>
                <a:gd name="T10" fmla="*/ 46 w 83"/>
                <a:gd name="T11" fmla="*/ 12 h 90"/>
                <a:gd name="T12" fmla="*/ 25 w 83"/>
                <a:gd name="T13" fmla="*/ 21 h 90"/>
                <a:gd name="T14" fmla="*/ 28 w 83"/>
                <a:gd name="T15" fmla="*/ 23 h 90"/>
                <a:gd name="T16" fmla="*/ 36 w 83"/>
                <a:gd name="T17" fmla="*/ 20 h 90"/>
                <a:gd name="T18" fmla="*/ 37 w 83"/>
                <a:gd name="T19" fmla="*/ 18 h 90"/>
                <a:gd name="T20" fmla="*/ 47 w 83"/>
                <a:gd name="T21" fmla="*/ 13 h 90"/>
                <a:gd name="T22" fmla="*/ 45 w 83"/>
                <a:gd name="T23" fmla="*/ 15 h 90"/>
                <a:gd name="T24" fmla="*/ 24 w 83"/>
                <a:gd name="T25" fmla="*/ 32 h 90"/>
                <a:gd name="T26" fmla="*/ 1 w 83"/>
                <a:gd name="T27" fmla="*/ 69 h 90"/>
                <a:gd name="T28" fmla="*/ 9 w 83"/>
                <a:gd name="T29" fmla="*/ 57 h 90"/>
                <a:gd name="T30" fmla="*/ 26 w 83"/>
                <a:gd name="T31" fmla="*/ 33 h 90"/>
                <a:gd name="T32" fmla="*/ 25 w 83"/>
                <a:gd name="T33" fmla="*/ 36 h 90"/>
                <a:gd name="T34" fmla="*/ 17 w 83"/>
                <a:gd name="T35" fmla="*/ 47 h 90"/>
                <a:gd name="T36" fmla="*/ 33 w 83"/>
                <a:gd name="T37" fmla="*/ 30 h 90"/>
                <a:gd name="T38" fmla="*/ 71 w 83"/>
                <a:gd name="T39" fmla="*/ 21 h 90"/>
                <a:gd name="T40" fmla="*/ 79 w 83"/>
                <a:gd name="T41" fmla="*/ 26 h 90"/>
                <a:gd name="T42" fmla="*/ 48 w 83"/>
                <a:gd name="T43" fmla="*/ 42 h 90"/>
                <a:gd name="T44" fmla="*/ 33 w 83"/>
                <a:gd name="T45" fmla="*/ 46 h 90"/>
                <a:gd name="T46" fmla="*/ 38 w 83"/>
                <a:gd name="T47" fmla="*/ 53 h 90"/>
                <a:gd name="T48" fmla="*/ 38 w 83"/>
                <a:gd name="T49" fmla="*/ 58 h 90"/>
                <a:gd name="T50" fmla="*/ 33 w 83"/>
                <a:gd name="T51" fmla="*/ 57 h 90"/>
                <a:gd name="T52" fmla="*/ 29 w 83"/>
                <a:gd name="T53" fmla="*/ 63 h 90"/>
                <a:gd name="T54" fmla="*/ 29 w 83"/>
                <a:gd name="T55" fmla="*/ 68 h 90"/>
                <a:gd name="T56" fmla="*/ 34 w 83"/>
                <a:gd name="T57" fmla="*/ 75 h 90"/>
                <a:gd name="T58" fmla="*/ 43 w 83"/>
                <a:gd name="T59" fmla="*/ 72 h 90"/>
                <a:gd name="T60" fmla="*/ 42 w 83"/>
                <a:gd name="T61" fmla="*/ 80 h 90"/>
                <a:gd name="T62" fmla="*/ 33 w 83"/>
                <a:gd name="T63" fmla="*/ 79 h 90"/>
                <a:gd name="T64" fmla="*/ 27 w 83"/>
                <a:gd name="T65" fmla="*/ 75 h 90"/>
                <a:gd name="T66" fmla="*/ 27 w 83"/>
                <a:gd name="T67" fmla="*/ 77 h 90"/>
                <a:gd name="T68" fmla="*/ 30 w 83"/>
                <a:gd name="T69" fmla="*/ 81 h 90"/>
                <a:gd name="T70" fmla="*/ 37 w 83"/>
                <a:gd name="T71" fmla="*/ 88 h 90"/>
                <a:gd name="T72" fmla="*/ 45 w 83"/>
                <a:gd name="T73" fmla="*/ 90 h 90"/>
                <a:gd name="T74" fmla="*/ 50 w 83"/>
                <a:gd name="T75" fmla="*/ 74 h 90"/>
                <a:gd name="T76" fmla="*/ 55 w 83"/>
                <a:gd name="T77" fmla="*/ 71 h 90"/>
                <a:gd name="T78" fmla="*/ 58 w 83"/>
                <a:gd name="T79" fmla="*/ 65 h 90"/>
                <a:gd name="T80" fmla="*/ 57 w 83"/>
                <a:gd name="T81" fmla="*/ 63 h 90"/>
                <a:gd name="T82" fmla="*/ 56 w 83"/>
                <a:gd name="T83" fmla="*/ 61 h 90"/>
                <a:gd name="T84" fmla="*/ 53 w 83"/>
                <a:gd name="T85" fmla="*/ 59 h 90"/>
                <a:gd name="T86" fmla="*/ 50 w 83"/>
                <a:gd name="T87" fmla="*/ 58 h 90"/>
                <a:gd name="T88" fmla="*/ 45 w 83"/>
                <a:gd name="T89" fmla="*/ 52 h 90"/>
                <a:gd name="T90" fmla="*/ 38 w 83"/>
                <a:gd name="T91" fmla="*/ 46 h 90"/>
                <a:gd name="T92" fmla="*/ 54 w 83"/>
                <a:gd name="T93" fmla="*/ 43 h 90"/>
                <a:gd name="T94" fmla="*/ 83 w 83"/>
                <a:gd name="T95" fmla="*/ 2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3" h="90">
                  <a:moveTo>
                    <a:pt x="83" y="21"/>
                  </a:moveTo>
                  <a:cubicBezTo>
                    <a:pt x="81" y="19"/>
                    <a:pt x="80" y="18"/>
                    <a:pt x="78" y="18"/>
                  </a:cubicBezTo>
                  <a:cubicBezTo>
                    <a:pt x="74" y="17"/>
                    <a:pt x="70" y="16"/>
                    <a:pt x="66" y="17"/>
                  </a:cubicBezTo>
                  <a:cubicBezTo>
                    <a:pt x="59" y="17"/>
                    <a:pt x="53" y="19"/>
                    <a:pt x="47" y="21"/>
                  </a:cubicBezTo>
                  <a:cubicBezTo>
                    <a:pt x="45" y="21"/>
                    <a:pt x="44" y="22"/>
                    <a:pt x="43" y="23"/>
                  </a:cubicBezTo>
                  <a:cubicBezTo>
                    <a:pt x="43" y="23"/>
                    <a:pt x="43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3" y="22"/>
                    <a:pt x="44" y="21"/>
                    <a:pt x="44" y="20"/>
                  </a:cubicBezTo>
                  <a:cubicBezTo>
                    <a:pt x="47" y="18"/>
                    <a:pt x="49" y="16"/>
                    <a:pt x="51" y="14"/>
                  </a:cubicBezTo>
                  <a:cubicBezTo>
                    <a:pt x="53" y="12"/>
                    <a:pt x="55" y="10"/>
                    <a:pt x="58" y="9"/>
                  </a:cubicBezTo>
                  <a:cubicBezTo>
                    <a:pt x="61" y="7"/>
                    <a:pt x="64" y="5"/>
                    <a:pt x="67" y="3"/>
                  </a:cubicBezTo>
                  <a:cubicBezTo>
                    <a:pt x="68" y="3"/>
                    <a:pt x="69" y="2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0" y="0"/>
                    <a:pt x="69" y="0"/>
                    <a:pt x="69" y="0"/>
                  </a:cubicBezTo>
                  <a:cubicBezTo>
                    <a:pt x="68" y="0"/>
                    <a:pt x="67" y="0"/>
                    <a:pt x="67" y="0"/>
                  </a:cubicBezTo>
                  <a:cubicBezTo>
                    <a:pt x="66" y="0"/>
                    <a:pt x="65" y="1"/>
                    <a:pt x="64" y="1"/>
                  </a:cubicBezTo>
                  <a:cubicBezTo>
                    <a:pt x="61" y="2"/>
                    <a:pt x="59" y="4"/>
                    <a:pt x="57" y="5"/>
                  </a:cubicBezTo>
                  <a:cubicBezTo>
                    <a:pt x="55" y="6"/>
                    <a:pt x="54" y="7"/>
                    <a:pt x="52" y="9"/>
                  </a:cubicBezTo>
                  <a:cubicBezTo>
                    <a:pt x="51" y="10"/>
                    <a:pt x="50" y="10"/>
                    <a:pt x="49" y="11"/>
                  </a:cubicBezTo>
                  <a:cubicBezTo>
                    <a:pt x="48" y="11"/>
                    <a:pt x="47" y="12"/>
                    <a:pt x="46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3" y="13"/>
                    <a:pt x="40" y="14"/>
                    <a:pt x="37" y="15"/>
                  </a:cubicBezTo>
                  <a:cubicBezTo>
                    <a:pt x="34" y="17"/>
                    <a:pt x="31" y="18"/>
                    <a:pt x="27" y="18"/>
                  </a:cubicBezTo>
                  <a:cubicBezTo>
                    <a:pt x="27" y="19"/>
                    <a:pt x="26" y="19"/>
                    <a:pt x="25" y="20"/>
                  </a:cubicBezTo>
                  <a:cubicBezTo>
                    <a:pt x="25" y="20"/>
                    <a:pt x="25" y="20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2"/>
                    <a:pt x="27" y="22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3"/>
                    <a:pt x="29" y="22"/>
                    <a:pt x="29" y="22"/>
                  </a:cubicBezTo>
                  <a:cubicBezTo>
                    <a:pt x="30" y="22"/>
                    <a:pt x="30" y="22"/>
                    <a:pt x="31" y="22"/>
                  </a:cubicBezTo>
                  <a:cubicBezTo>
                    <a:pt x="32" y="22"/>
                    <a:pt x="33" y="22"/>
                    <a:pt x="34" y="21"/>
                  </a:cubicBezTo>
                  <a:cubicBezTo>
                    <a:pt x="35" y="21"/>
                    <a:pt x="35" y="20"/>
                    <a:pt x="36" y="20"/>
                  </a:cubicBezTo>
                  <a:cubicBezTo>
                    <a:pt x="37" y="20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8" y="18"/>
                    <a:pt x="38" y="18"/>
                    <a:pt x="38" y="17"/>
                  </a:cubicBezTo>
                  <a:cubicBezTo>
                    <a:pt x="41" y="16"/>
                    <a:pt x="44" y="14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6" y="14"/>
                    <a:pt x="46" y="15"/>
                    <a:pt x="45" y="15"/>
                  </a:cubicBezTo>
                  <a:cubicBezTo>
                    <a:pt x="43" y="18"/>
                    <a:pt x="40" y="20"/>
                    <a:pt x="38" y="23"/>
                  </a:cubicBezTo>
                  <a:cubicBezTo>
                    <a:pt x="37" y="24"/>
                    <a:pt x="36" y="25"/>
                    <a:pt x="35" y="26"/>
                  </a:cubicBezTo>
                  <a:cubicBezTo>
                    <a:pt x="33" y="27"/>
                    <a:pt x="30" y="29"/>
                    <a:pt x="28" y="30"/>
                  </a:cubicBezTo>
                  <a:cubicBezTo>
                    <a:pt x="26" y="31"/>
                    <a:pt x="25" y="32"/>
                    <a:pt x="24" y="32"/>
                  </a:cubicBezTo>
                  <a:cubicBezTo>
                    <a:pt x="19" y="36"/>
                    <a:pt x="14" y="41"/>
                    <a:pt x="11" y="46"/>
                  </a:cubicBezTo>
                  <a:cubicBezTo>
                    <a:pt x="9" y="49"/>
                    <a:pt x="6" y="53"/>
                    <a:pt x="4" y="56"/>
                  </a:cubicBezTo>
                  <a:cubicBezTo>
                    <a:pt x="2" y="60"/>
                    <a:pt x="1" y="64"/>
                    <a:pt x="0" y="68"/>
                  </a:cubicBezTo>
                  <a:cubicBezTo>
                    <a:pt x="0" y="69"/>
                    <a:pt x="1" y="69"/>
                    <a:pt x="1" y="69"/>
                  </a:cubicBezTo>
                  <a:cubicBezTo>
                    <a:pt x="2" y="70"/>
                    <a:pt x="2" y="70"/>
                    <a:pt x="3" y="70"/>
                  </a:cubicBezTo>
                  <a:cubicBezTo>
                    <a:pt x="3" y="70"/>
                    <a:pt x="4" y="69"/>
                    <a:pt x="4" y="68"/>
                  </a:cubicBezTo>
                  <a:cubicBezTo>
                    <a:pt x="4" y="67"/>
                    <a:pt x="5" y="66"/>
                    <a:pt x="5" y="65"/>
                  </a:cubicBezTo>
                  <a:cubicBezTo>
                    <a:pt x="6" y="62"/>
                    <a:pt x="8" y="60"/>
                    <a:pt x="9" y="57"/>
                  </a:cubicBezTo>
                  <a:cubicBezTo>
                    <a:pt x="10" y="54"/>
                    <a:pt x="12" y="50"/>
                    <a:pt x="14" y="47"/>
                  </a:cubicBezTo>
                  <a:cubicBezTo>
                    <a:pt x="16" y="44"/>
                    <a:pt x="19" y="40"/>
                    <a:pt x="22" y="37"/>
                  </a:cubicBezTo>
                  <a:cubicBezTo>
                    <a:pt x="23" y="36"/>
                    <a:pt x="24" y="35"/>
                    <a:pt x="25" y="34"/>
                  </a:cubicBezTo>
                  <a:cubicBezTo>
                    <a:pt x="26" y="34"/>
                    <a:pt x="26" y="34"/>
                    <a:pt x="26" y="33"/>
                  </a:cubicBezTo>
                  <a:cubicBezTo>
                    <a:pt x="26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5"/>
                    <a:pt x="26" y="35"/>
                    <a:pt x="25" y="36"/>
                  </a:cubicBezTo>
                  <a:cubicBezTo>
                    <a:pt x="23" y="38"/>
                    <a:pt x="21" y="40"/>
                    <a:pt x="19" y="42"/>
                  </a:cubicBezTo>
                  <a:cubicBezTo>
                    <a:pt x="18" y="43"/>
                    <a:pt x="18" y="45"/>
                    <a:pt x="17" y="46"/>
                  </a:cubicBezTo>
                  <a:cubicBezTo>
                    <a:pt x="17" y="46"/>
                    <a:pt x="17" y="46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9" y="44"/>
                    <a:pt x="20" y="42"/>
                    <a:pt x="22" y="41"/>
                  </a:cubicBezTo>
                  <a:cubicBezTo>
                    <a:pt x="25" y="38"/>
                    <a:pt x="28" y="35"/>
                    <a:pt x="31" y="32"/>
                  </a:cubicBezTo>
                  <a:cubicBezTo>
                    <a:pt x="31" y="31"/>
                    <a:pt x="32" y="30"/>
                    <a:pt x="33" y="30"/>
                  </a:cubicBezTo>
                  <a:cubicBezTo>
                    <a:pt x="34" y="29"/>
                    <a:pt x="34" y="29"/>
                    <a:pt x="35" y="29"/>
                  </a:cubicBezTo>
                  <a:cubicBezTo>
                    <a:pt x="36" y="29"/>
                    <a:pt x="38" y="28"/>
                    <a:pt x="39" y="27"/>
                  </a:cubicBezTo>
                  <a:cubicBezTo>
                    <a:pt x="46" y="25"/>
                    <a:pt x="53" y="23"/>
                    <a:pt x="59" y="22"/>
                  </a:cubicBezTo>
                  <a:cubicBezTo>
                    <a:pt x="63" y="21"/>
                    <a:pt x="67" y="21"/>
                    <a:pt x="71" y="21"/>
                  </a:cubicBezTo>
                  <a:cubicBezTo>
                    <a:pt x="72" y="21"/>
                    <a:pt x="73" y="21"/>
                    <a:pt x="75" y="21"/>
                  </a:cubicBezTo>
                  <a:cubicBezTo>
                    <a:pt x="76" y="22"/>
                    <a:pt x="78" y="22"/>
                    <a:pt x="79" y="23"/>
                  </a:cubicBezTo>
                  <a:cubicBezTo>
                    <a:pt x="80" y="23"/>
                    <a:pt x="80" y="24"/>
                    <a:pt x="80" y="24"/>
                  </a:cubicBezTo>
                  <a:cubicBezTo>
                    <a:pt x="80" y="25"/>
                    <a:pt x="79" y="26"/>
                    <a:pt x="79" y="26"/>
                  </a:cubicBezTo>
                  <a:cubicBezTo>
                    <a:pt x="78" y="28"/>
                    <a:pt x="77" y="29"/>
                    <a:pt x="75" y="30"/>
                  </a:cubicBezTo>
                  <a:cubicBezTo>
                    <a:pt x="73" y="32"/>
                    <a:pt x="71" y="34"/>
                    <a:pt x="68" y="35"/>
                  </a:cubicBezTo>
                  <a:cubicBezTo>
                    <a:pt x="63" y="37"/>
                    <a:pt x="59" y="39"/>
                    <a:pt x="54" y="41"/>
                  </a:cubicBezTo>
                  <a:cubicBezTo>
                    <a:pt x="52" y="41"/>
                    <a:pt x="50" y="42"/>
                    <a:pt x="48" y="42"/>
                  </a:cubicBezTo>
                  <a:cubicBezTo>
                    <a:pt x="47" y="43"/>
                    <a:pt x="45" y="43"/>
                    <a:pt x="44" y="43"/>
                  </a:cubicBezTo>
                  <a:cubicBezTo>
                    <a:pt x="42" y="43"/>
                    <a:pt x="39" y="43"/>
                    <a:pt x="37" y="44"/>
                  </a:cubicBezTo>
                  <a:cubicBezTo>
                    <a:pt x="37" y="44"/>
                    <a:pt x="36" y="44"/>
                    <a:pt x="35" y="45"/>
                  </a:cubicBezTo>
                  <a:cubicBezTo>
                    <a:pt x="35" y="45"/>
                    <a:pt x="34" y="46"/>
                    <a:pt x="33" y="46"/>
                  </a:cubicBezTo>
                  <a:cubicBezTo>
                    <a:pt x="33" y="48"/>
                    <a:pt x="32" y="49"/>
                    <a:pt x="33" y="50"/>
                  </a:cubicBezTo>
                  <a:cubicBezTo>
                    <a:pt x="33" y="50"/>
                    <a:pt x="34" y="51"/>
                    <a:pt x="34" y="51"/>
                  </a:cubicBezTo>
                  <a:cubicBezTo>
                    <a:pt x="35" y="51"/>
                    <a:pt x="36" y="51"/>
                    <a:pt x="36" y="51"/>
                  </a:cubicBezTo>
                  <a:cubicBezTo>
                    <a:pt x="37" y="52"/>
                    <a:pt x="38" y="52"/>
                    <a:pt x="38" y="53"/>
                  </a:cubicBezTo>
                  <a:cubicBezTo>
                    <a:pt x="39" y="53"/>
                    <a:pt x="39" y="54"/>
                    <a:pt x="39" y="55"/>
                  </a:cubicBezTo>
                  <a:cubicBezTo>
                    <a:pt x="39" y="55"/>
                    <a:pt x="39" y="56"/>
                    <a:pt x="39" y="57"/>
                  </a:cubicBezTo>
                  <a:cubicBezTo>
                    <a:pt x="39" y="57"/>
                    <a:pt x="39" y="58"/>
                    <a:pt x="39" y="58"/>
                  </a:cubicBezTo>
                  <a:cubicBezTo>
                    <a:pt x="39" y="58"/>
                    <a:pt x="38" y="58"/>
                    <a:pt x="38" y="58"/>
                  </a:cubicBezTo>
                  <a:cubicBezTo>
                    <a:pt x="38" y="58"/>
                    <a:pt x="37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6" y="58"/>
                    <a:pt x="35" y="57"/>
                    <a:pt x="34" y="57"/>
                  </a:cubicBezTo>
                  <a:cubicBezTo>
                    <a:pt x="34" y="57"/>
                    <a:pt x="33" y="57"/>
                    <a:pt x="33" y="57"/>
                  </a:cubicBezTo>
                  <a:cubicBezTo>
                    <a:pt x="32" y="57"/>
                    <a:pt x="31" y="58"/>
                    <a:pt x="31" y="58"/>
                  </a:cubicBezTo>
                  <a:cubicBezTo>
                    <a:pt x="30" y="59"/>
                    <a:pt x="30" y="59"/>
                    <a:pt x="29" y="59"/>
                  </a:cubicBezTo>
                  <a:cubicBezTo>
                    <a:pt x="29" y="59"/>
                    <a:pt x="29" y="60"/>
                    <a:pt x="29" y="60"/>
                  </a:cubicBezTo>
                  <a:cubicBezTo>
                    <a:pt x="29" y="61"/>
                    <a:pt x="29" y="62"/>
                    <a:pt x="29" y="63"/>
                  </a:cubicBezTo>
                  <a:cubicBezTo>
                    <a:pt x="28" y="64"/>
                    <a:pt x="28" y="65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7"/>
                    <a:pt x="28" y="67"/>
                    <a:pt x="29" y="67"/>
                  </a:cubicBezTo>
                  <a:cubicBezTo>
                    <a:pt x="29" y="67"/>
                    <a:pt x="29" y="68"/>
                    <a:pt x="29" y="68"/>
                  </a:cubicBezTo>
                  <a:cubicBezTo>
                    <a:pt x="29" y="68"/>
                    <a:pt x="29" y="69"/>
                    <a:pt x="29" y="69"/>
                  </a:cubicBezTo>
                  <a:cubicBezTo>
                    <a:pt x="29" y="70"/>
                    <a:pt x="29" y="70"/>
                    <a:pt x="30" y="71"/>
                  </a:cubicBezTo>
                  <a:cubicBezTo>
                    <a:pt x="30" y="72"/>
                    <a:pt x="31" y="73"/>
                    <a:pt x="31" y="74"/>
                  </a:cubicBezTo>
                  <a:cubicBezTo>
                    <a:pt x="32" y="74"/>
                    <a:pt x="33" y="75"/>
                    <a:pt x="34" y="75"/>
                  </a:cubicBezTo>
                  <a:cubicBezTo>
                    <a:pt x="35" y="75"/>
                    <a:pt x="35" y="75"/>
                    <a:pt x="36" y="74"/>
                  </a:cubicBezTo>
                  <a:cubicBezTo>
                    <a:pt x="38" y="74"/>
                    <a:pt x="39" y="73"/>
                    <a:pt x="41" y="73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3" y="72"/>
                    <a:pt x="44" y="73"/>
                    <a:pt x="44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5"/>
                    <a:pt x="44" y="76"/>
                    <a:pt x="44" y="77"/>
                  </a:cubicBezTo>
                  <a:cubicBezTo>
                    <a:pt x="43" y="78"/>
                    <a:pt x="43" y="79"/>
                    <a:pt x="42" y="80"/>
                  </a:cubicBezTo>
                  <a:cubicBezTo>
                    <a:pt x="42" y="82"/>
                    <a:pt x="41" y="82"/>
                    <a:pt x="41" y="83"/>
                  </a:cubicBezTo>
                  <a:cubicBezTo>
                    <a:pt x="40" y="83"/>
                    <a:pt x="40" y="83"/>
                    <a:pt x="39" y="83"/>
                  </a:cubicBezTo>
                  <a:cubicBezTo>
                    <a:pt x="38" y="83"/>
                    <a:pt x="37" y="82"/>
                    <a:pt x="36" y="81"/>
                  </a:cubicBezTo>
                  <a:cubicBezTo>
                    <a:pt x="35" y="81"/>
                    <a:pt x="34" y="80"/>
                    <a:pt x="33" y="79"/>
                  </a:cubicBezTo>
                  <a:cubicBezTo>
                    <a:pt x="32" y="79"/>
                    <a:pt x="31" y="78"/>
                    <a:pt x="31" y="78"/>
                  </a:cubicBezTo>
                  <a:cubicBezTo>
                    <a:pt x="31" y="78"/>
                    <a:pt x="30" y="78"/>
                    <a:pt x="30" y="78"/>
                  </a:cubicBezTo>
                  <a:cubicBezTo>
                    <a:pt x="30" y="78"/>
                    <a:pt x="30" y="77"/>
                    <a:pt x="30" y="77"/>
                  </a:cubicBezTo>
                  <a:cubicBezTo>
                    <a:pt x="29" y="77"/>
                    <a:pt x="28" y="76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6" y="75"/>
                    <a:pt x="26" y="75"/>
                    <a:pt x="26" y="76"/>
                  </a:cubicBezTo>
                  <a:cubicBezTo>
                    <a:pt x="27" y="76"/>
                    <a:pt x="27" y="76"/>
                    <a:pt x="27" y="77"/>
                  </a:cubicBezTo>
                  <a:cubicBezTo>
                    <a:pt x="28" y="77"/>
                    <a:pt x="28" y="77"/>
                    <a:pt x="28" y="78"/>
                  </a:cubicBezTo>
                  <a:cubicBezTo>
                    <a:pt x="28" y="78"/>
                    <a:pt x="28" y="79"/>
                    <a:pt x="28" y="79"/>
                  </a:cubicBezTo>
                  <a:cubicBezTo>
                    <a:pt x="29" y="79"/>
                    <a:pt x="29" y="79"/>
                    <a:pt x="29" y="80"/>
                  </a:cubicBezTo>
                  <a:cubicBezTo>
                    <a:pt x="29" y="80"/>
                    <a:pt x="30" y="80"/>
                    <a:pt x="30" y="81"/>
                  </a:cubicBezTo>
                  <a:cubicBezTo>
                    <a:pt x="31" y="81"/>
                    <a:pt x="31" y="82"/>
                    <a:pt x="32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5"/>
                    <a:pt x="34" y="86"/>
                    <a:pt x="35" y="87"/>
                  </a:cubicBezTo>
                  <a:cubicBezTo>
                    <a:pt x="35" y="87"/>
                    <a:pt x="36" y="88"/>
                    <a:pt x="37" y="88"/>
                  </a:cubicBezTo>
                  <a:cubicBezTo>
                    <a:pt x="37" y="88"/>
                    <a:pt x="38" y="88"/>
                    <a:pt x="39" y="89"/>
                  </a:cubicBezTo>
                  <a:cubicBezTo>
                    <a:pt x="39" y="89"/>
                    <a:pt x="40" y="89"/>
                    <a:pt x="40" y="90"/>
                  </a:cubicBezTo>
                  <a:cubicBezTo>
                    <a:pt x="41" y="90"/>
                    <a:pt x="42" y="90"/>
                    <a:pt x="43" y="90"/>
                  </a:cubicBezTo>
                  <a:cubicBezTo>
                    <a:pt x="44" y="90"/>
                    <a:pt x="44" y="90"/>
                    <a:pt x="45" y="90"/>
                  </a:cubicBezTo>
                  <a:cubicBezTo>
                    <a:pt x="46" y="89"/>
                    <a:pt x="47" y="88"/>
                    <a:pt x="48" y="86"/>
                  </a:cubicBezTo>
                  <a:cubicBezTo>
                    <a:pt x="48" y="85"/>
                    <a:pt x="49" y="85"/>
                    <a:pt x="49" y="84"/>
                  </a:cubicBezTo>
                  <a:cubicBezTo>
                    <a:pt x="49" y="82"/>
                    <a:pt x="49" y="81"/>
                    <a:pt x="50" y="80"/>
                  </a:cubicBezTo>
                  <a:cubicBezTo>
                    <a:pt x="50" y="78"/>
                    <a:pt x="50" y="76"/>
                    <a:pt x="50" y="74"/>
                  </a:cubicBezTo>
                  <a:cubicBezTo>
                    <a:pt x="50" y="74"/>
                    <a:pt x="50" y="73"/>
                    <a:pt x="50" y="73"/>
                  </a:cubicBezTo>
                  <a:cubicBezTo>
                    <a:pt x="51" y="72"/>
                    <a:pt x="51" y="72"/>
                    <a:pt x="52" y="72"/>
                  </a:cubicBezTo>
                  <a:cubicBezTo>
                    <a:pt x="53" y="72"/>
                    <a:pt x="54" y="72"/>
                    <a:pt x="55" y="72"/>
                  </a:cubicBezTo>
                  <a:cubicBezTo>
                    <a:pt x="55" y="72"/>
                    <a:pt x="55" y="72"/>
                    <a:pt x="55" y="71"/>
                  </a:cubicBezTo>
                  <a:cubicBezTo>
                    <a:pt x="56" y="71"/>
                    <a:pt x="57" y="70"/>
                    <a:pt x="58" y="69"/>
                  </a:cubicBezTo>
                  <a:cubicBezTo>
                    <a:pt x="58" y="68"/>
                    <a:pt x="58" y="68"/>
                    <a:pt x="58" y="67"/>
                  </a:cubicBezTo>
                  <a:cubicBezTo>
                    <a:pt x="59" y="67"/>
                    <a:pt x="58" y="66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57" y="65"/>
                    <a:pt x="57" y="65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8" y="64"/>
                    <a:pt x="58" y="63"/>
                    <a:pt x="57" y="63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7" y="63"/>
                    <a:pt x="57" y="63"/>
                    <a:pt x="56" y="63"/>
                  </a:cubicBezTo>
                  <a:cubicBezTo>
                    <a:pt x="56" y="63"/>
                    <a:pt x="56" y="63"/>
                    <a:pt x="56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6" y="61"/>
                  </a:cubicBezTo>
                  <a:cubicBezTo>
                    <a:pt x="56" y="61"/>
                    <a:pt x="56" y="61"/>
                    <a:pt x="56" y="60"/>
                  </a:cubicBezTo>
                  <a:cubicBezTo>
                    <a:pt x="56" y="60"/>
                    <a:pt x="55" y="60"/>
                    <a:pt x="55" y="60"/>
                  </a:cubicBezTo>
                  <a:cubicBezTo>
                    <a:pt x="55" y="59"/>
                    <a:pt x="54" y="59"/>
                    <a:pt x="53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9"/>
                    <a:pt x="53" y="59"/>
                    <a:pt x="53" y="59"/>
                  </a:cubicBezTo>
                  <a:cubicBezTo>
                    <a:pt x="53" y="58"/>
                    <a:pt x="53" y="58"/>
                    <a:pt x="52" y="58"/>
                  </a:cubicBezTo>
                  <a:cubicBezTo>
                    <a:pt x="52" y="58"/>
                    <a:pt x="52" y="58"/>
                    <a:pt x="51" y="58"/>
                  </a:cubicBezTo>
                  <a:cubicBezTo>
                    <a:pt x="51" y="58"/>
                    <a:pt x="50" y="58"/>
                    <a:pt x="50" y="58"/>
                  </a:cubicBezTo>
                  <a:cubicBezTo>
                    <a:pt x="49" y="58"/>
                    <a:pt x="48" y="58"/>
                    <a:pt x="47" y="57"/>
                  </a:cubicBezTo>
                  <a:cubicBezTo>
                    <a:pt x="47" y="57"/>
                    <a:pt x="46" y="57"/>
                    <a:pt x="46" y="56"/>
                  </a:cubicBezTo>
                  <a:cubicBezTo>
                    <a:pt x="45" y="56"/>
                    <a:pt x="45" y="55"/>
                    <a:pt x="45" y="54"/>
                  </a:cubicBezTo>
                  <a:cubicBezTo>
                    <a:pt x="45" y="54"/>
                    <a:pt x="45" y="53"/>
                    <a:pt x="45" y="52"/>
                  </a:cubicBezTo>
                  <a:cubicBezTo>
                    <a:pt x="44" y="51"/>
                    <a:pt x="44" y="50"/>
                    <a:pt x="43" y="49"/>
                  </a:cubicBezTo>
                  <a:cubicBezTo>
                    <a:pt x="42" y="48"/>
                    <a:pt x="41" y="48"/>
                    <a:pt x="40" y="47"/>
                  </a:cubicBezTo>
                  <a:cubicBezTo>
                    <a:pt x="40" y="47"/>
                    <a:pt x="39" y="47"/>
                    <a:pt x="39" y="47"/>
                  </a:cubicBezTo>
                  <a:cubicBezTo>
                    <a:pt x="39" y="47"/>
                    <a:pt x="38" y="47"/>
                    <a:pt x="38" y="46"/>
                  </a:cubicBezTo>
                  <a:cubicBezTo>
                    <a:pt x="38" y="46"/>
                    <a:pt x="38" y="46"/>
                    <a:pt x="39" y="46"/>
                  </a:cubicBezTo>
                  <a:cubicBezTo>
                    <a:pt x="39" y="46"/>
                    <a:pt x="39" y="46"/>
                    <a:pt x="40" y="46"/>
                  </a:cubicBezTo>
                  <a:cubicBezTo>
                    <a:pt x="43" y="45"/>
                    <a:pt x="45" y="45"/>
                    <a:pt x="48" y="44"/>
                  </a:cubicBezTo>
                  <a:cubicBezTo>
                    <a:pt x="50" y="44"/>
                    <a:pt x="52" y="43"/>
                    <a:pt x="54" y="43"/>
                  </a:cubicBezTo>
                  <a:cubicBezTo>
                    <a:pt x="58" y="42"/>
                    <a:pt x="62" y="40"/>
                    <a:pt x="66" y="38"/>
                  </a:cubicBezTo>
                  <a:cubicBezTo>
                    <a:pt x="69" y="37"/>
                    <a:pt x="71" y="36"/>
                    <a:pt x="73" y="34"/>
                  </a:cubicBezTo>
                  <a:cubicBezTo>
                    <a:pt x="76" y="33"/>
                    <a:pt x="79" y="31"/>
                    <a:pt x="81" y="29"/>
                  </a:cubicBezTo>
                  <a:cubicBezTo>
                    <a:pt x="82" y="27"/>
                    <a:pt x="83" y="26"/>
                    <a:pt x="83" y="24"/>
                  </a:cubicBezTo>
                  <a:cubicBezTo>
                    <a:pt x="83" y="23"/>
                    <a:pt x="83" y="22"/>
                    <a:pt x="83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3" name="Freeform 113"/>
            <p:cNvSpPr>
              <a:spLocks noEditPoints="1"/>
            </p:cNvSpPr>
            <p:nvPr/>
          </p:nvSpPr>
          <p:spPr bwMode="auto">
            <a:xfrm>
              <a:off x="8554243" y="797718"/>
              <a:ext cx="319088" cy="247650"/>
            </a:xfrm>
            <a:custGeom>
              <a:avLst/>
              <a:gdLst>
                <a:gd name="T0" fmla="*/ 39 w 85"/>
                <a:gd name="T1" fmla="*/ 31 h 66"/>
                <a:gd name="T2" fmla="*/ 43 w 85"/>
                <a:gd name="T3" fmla="*/ 24 h 66"/>
                <a:gd name="T4" fmla="*/ 50 w 85"/>
                <a:gd name="T5" fmla="*/ 19 h 66"/>
                <a:gd name="T6" fmla="*/ 50 w 85"/>
                <a:gd name="T7" fmla="*/ 17 h 66"/>
                <a:gd name="T8" fmla="*/ 52 w 85"/>
                <a:gd name="T9" fmla="*/ 17 h 66"/>
                <a:gd name="T10" fmla="*/ 56 w 85"/>
                <a:gd name="T11" fmla="*/ 15 h 66"/>
                <a:gd name="T12" fmla="*/ 62 w 85"/>
                <a:gd name="T13" fmla="*/ 17 h 66"/>
                <a:gd name="T14" fmla="*/ 70 w 85"/>
                <a:gd name="T15" fmla="*/ 11 h 66"/>
                <a:gd name="T16" fmla="*/ 79 w 85"/>
                <a:gd name="T17" fmla="*/ 13 h 66"/>
                <a:gd name="T18" fmla="*/ 69 w 85"/>
                <a:gd name="T19" fmla="*/ 25 h 66"/>
                <a:gd name="T20" fmla="*/ 63 w 85"/>
                <a:gd name="T21" fmla="*/ 29 h 66"/>
                <a:gd name="T22" fmla="*/ 57 w 85"/>
                <a:gd name="T23" fmla="*/ 31 h 66"/>
                <a:gd name="T24" fmla="*/ 67 w 85"/>
                <a:gd name="T25" fmla="*/ 31 h 66"/>
                <a:gd name="T26" fmla="*/ 85 w 85"/>
                <a:gd name="T27" fmla="*/ 13 h 66"/>
                <a:gd name="T28" fmla="*/ 65 w 85"/>
                <a:gd name="T29" fmla="*/ 7 h 66"/>
                <a:gd name="T30" fmla="*/ 60 w 85"/>
                <a:gd name="T31" fmla="*/ 5 h 66"/>
                <a:gd name="T32" fmla="*/ 53 w 85"/>
                <a:gd name="T33" fmla="*/ 0 h 66"/>
                <a:gd name="T34" fmla="*/ 46 w 85"/>
                <a:gd name="T35" fmla="*/ 0 h 66"/>
                <a:gd name="T36" fmla="*/ 45 w 85"/>
                <a:gd name="T37" fmla="*/ 4 h 66"/>
                <a:gd name="T38" fmla="*/ 37 w 85"/>
                <a:gd name="T39" fmla="*/ 14 h 66"/>
                <a:gd name="T40" fmla="*/ 30 w 85"/>
                <a:gd name="T41" fmla="*/ 28 h 66"/>
                <a:gd name="T42" fmla="*/ 27 w 85"/>
                <a:gd name="T43" fmla="*/ 22 h 66"/>
                <a:gd name="T44" fmla="*/ 24 w 85"/>
                <a:gd name="T45" fmla="*/ 13 h 66"/>
                <a:gd name="T46" fmla="*/ 30 w 85"/>
                <a:gd name="T47" fmla="*/ 9 h 66"/>
                <a:gd name="T48" fmla="*/ 31 w 85"/>
                <a:gd name="T49" fmla="*/ 4 h 66"/>
                <a:gd name="T50" fmla="*/ 22 w 85"/>
                <a:gd name="T51" fmla="*/ 7 h 66"/>
                <a:gd name="T52" fmla="*/ 7 w 85"/>
                <a:gd name="T53" fmla="*/ 24 h 66"/>
                <a:gd name="T54" fmla="*/ 1 w 85"/>
                <a:gd name="T55" fmla="*/ 35 h 66"/>
                <a:gd name="T56" fmla="*/ 4 w 85"/>
                <a:gd name="T57" fmla="*/ 37 h 66"/>
                <a:gd name="T58" fmla="*/ 18 w 85"/>
                <a:gd name="T59" fmla="*/ 17 h 66"/>
                <a:gd name="T60" fmla="*/ 22 w 85"/>
                <a:gd name="T61" fmla="*/ 16 h 66"/>
                <a:gd name="T62" fmla="*/ 26 w 85"/>
                <a:gd name="T63" fmla="*/ 33 h 66"/>
                <a:gd name="T64" fmla="*/ 23 w 85"/>
                <a:gd name="T65" fmla="*/ 38 h 66"/>
                <a:gd name="T66" fmla="*/ 20 w 85"/>
                <a:gd name="T67" fmla="*/ 28 h 66"/>
                <a:gd name="T68" fmla="*/ 15 w 85"/>
                <a:gd name="T69" fmla="*/ 29 h 66"/>
                <a:gd name="T70" fmla="*/ 12 w 85"/>
                <a:gd name="T71" fmla="*/ 51 h 66"/>
                <a:gd name="T72" fmla="*/ 12 w 85"/>
                <a:gd name="T73" fmla="*/ 66 h 66"/>
                <a:gd name="T74" fmla="*/ 14 w 85"/>
                <a:gd name="T75" fmla="*/ 65 h 66"/>
                <a:gd name="T76" fmla="*/ 15 w 85"/>
                <a:gd name="T77" fmla="*/ 55 h 66"/>
                <a:gd name="T78" fmla="*/ 16 w 85"/>
                <a:gd name="T79" fmla="*/ 49 h 66"/>
                <a:gd name="T80" fmla="*/ 14 w 85"/>
                <a:gd name="T81" fmla="*/ 52 h 66"/>
                <a:gd name="T82" fmla="*/ 15 w 85"/>
                <a:gd name="T83" fmla="*/ 40 h 66"/>
                <a:gd name="T84" fmla="*/ 17 w 85"/>
                <a:gd name="T85" fmla="*/ 35 h 66"/>
                <a:gd name="T86" fmla="*/ 21 w 85"/>
                <a:gd name="T87" fmla="*/ 45 h 66"/>
                <a:gd name="T88" fmla="*/ 26 w 85"/>
                <a:gd name="T89" fmla="*/ 43 h 66"/>
                <a:gd name="T90" fmla="*/ 30 w 85"/>
                <a:gd name="T91" fmla="*/ 36 h 66"/>
                <a:gd name="T92" fmla="*/ 35 w 85"/>
                <a:gd name="T93" fmla="*/ 38 h 66"/>
                <a:gd name="T94" fmla="*/ 41 w 85"/>
                <a:gd name="T95" fmla="*/ 12 h 66"/>
                <a:gd name="T96" fmla="*/ 49 w 85"/>
                <a:gd name="T97" fmla="*/ 9 h 66"/>
                <a:gd name="T98" fmla="*/ 53 w 85"/>
                <a:gd name="T99" fmla="*/ 13 h 66"/>
                <a:gd name="T100" fmla="*/ 40 w 85"/>
                <a:gd name="T101" fmla="*/ 2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" h="66">
                  <a:moveTo>
                    <a:pt x="37" y="37"/>
                  </a:moveTo>
                  <a:cubicBezTo>
                    <a:pt x="37" y="36"/>
                    <a:pt x="38" y="36"/>
                    <a:pt x="38" y="35"/>
                  </a:cubicBezTo>
                  <a:cubicBezTo>
                    <a:pt x="38" y="35"/>
                    <a:pt x="38" y="35"/>
                    <a:pt x="38" y="34"/>
                  </a:cubicBezTo>
                  <a:cubicBezTo>
                    <a:pt x="39" y="34"/>
                    <a:pt x="39" y="33"/>
                    <a:pt x="39" y="33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0"/>
                    <a:pt x="39" y="30"/>
                  </a:cubicBezTo>
                  <a:cubicBezTo>
                    <a:pt x="39" y="30"/>
                    <a:pt x="39" y="29"/>
                    <a:pt x="40" y="29"/>
                  </a:cubicBezTo>
                  <a:cubicBezTo>
                    <a:pt x="41" y="28"/>
                    <a:pt x="42" y="27"/>
                    <a:pt x="42" y="26"/>
                  </a:cubicBezTo>
                  <a:cubicBezTo>
                    <a:pt x="42" y="26"/>
                    <a:pt x="42" y="25"/>
                    <a:pt x="42" y="25"/>
                  </a:cubicBezTo>
                  <a:cubicBezTo>
                    <a:pt x="43" y="25"/>
                    <a:pt x="43" y="24"/>
                    <a:pt x="43" y="24"/>
                  </a:cubicBezTo>
                  <a:cubicBezTo>
                    <a:pt x="44" y="23"/>
                    <a:pt x="45" y="22"/>
                    <a:pt x="46" y="21"/>
                  </a:cubicBezTo>
                  <a:cubicBezTo>
                    <a:pt x="47" y="21"/>
                    <a:pt x="47" y="20"/>
                    <a:pt x="48" y="20"/>
                  </a:cubicBezTo>
                  <a:cubicBezTo>
                    <a:pt x="49" y="20"/>
                    <a:pt x="49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7"/>
                    <a:pt x="51" y="17"/>
                    <a:pt x="52" y="17"/>
                  </a:cubicBezTo>
                  <a:cubicBezTo>
                    <a:pt x="52" y="17"/>
                    <a:pt x="52" y="17"/>
                    <a:pt x="53" y="17"/>
                  </a:cubicBezTo>
                  <a:cubicBezTo>
                    <a:pt x="53" y="17"/>
                    <a:pt x="54" y="16"/>
                    <a:pt x="55" y="16"/>
                  </a:cubicBezTo>
                  <a:cubicBezTo>
                    <a:pt x="55" y="16"/>
                    <a:pt x="55" y="16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7" y="16"/>
                    <a:pt x="57" y="16"/>
                    <a:pt x="58" y="16"/>
                  </a:cubicBezTo>
                  <a:cubicBezTo>
                    <a:pt x="58" y="16"/>
                    <a:pt x="59" y="16"/>
                    <a:pt x="59" y="16"/>
                  </a:cubicBezTo>
                  <a:cubicBezTo>
                    <a:pt x="60" y="16"/>
                    <a:pt x="60" y="16"/>
                    <a:pt x="61" y="17"/>
                  </a:cubicBezTo>
                  <a:cubicBezTo>
                    <a:pt x="61" y="17"/>
                    <a:pt x="61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6"/>
                    <a:pt x="63" y="16"/>
                    <a:pt x="63" y="15"/>
                  </a:cubicBezTo>
                  <a:cubicBezTo>
                    <a:pt x="63" y="14"/>
                    <a:pt x="63" y="13"/>
                    <a:pt x="64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5" y="12"/>
                    <a:pt x="66" y="12"/>
                    <a:pt x="66" y="11"/>
                  </a:cubicBezTo>
                  <a:cubicBezTo>
                    <a:pt x="67" y="11"/>
                    <a:pt x="69" y="11"/>
                    <a:pt x="70" y="11"/>
                  </a:cubicBezTo>
                  <a:cubicBezTo>
                    <a:pt x="71" y="11"/>
                    <a:pt x="71" y="11"/>
                    <a:pt x="72" y="11"/>
                  </a:cubicBezTo>
                  <a:cubicBezTo>
                    <a:pt x="74" y="11"/>
                    <a:pt x="75" y="11"/>
                    <a:pt x="77" y="10"/>
                  </a:cubicBezTo>
                  <a:cubicBezTo>
                    <a:pt x="77" y="10"/>
                    <a:pt x="78" y="10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3"/>
                    <a:pt x="79" y="13"/>
                  </a:cubicBezTo>
                  <a:cubicBezTo>
                    <a:pt x="79" y="14"/>
                    <a:pt x="79" y="15"/>
                    <a:pt x="79" y="16"/>
                  </a:cubicBezTo>
                  <a:cubicBezTo>
                    <a:pt x="78" y="17"/>
                    <a:pt x="77" y="19"/>
                    <a:pt x="76" y="20"/>
                  </a:cubicBezTo>
                  <a:cubicBezTo>
                    <a:pt x="75" y="21"/>
                    <a:pt x="74" y="23"/>
                    <a:pt x="73" y="23"/>
                  </a:cubicBezTo>
                  <a:cubicBezTo>
                    <a:pt x="72" y="24"/>
                    <a:pt x="71" y="24"/>
                    <a:pt x="70" y="25"/>
                  </a:cubicBezTo>
                  <a:cubicBezTo>
                    <a:pt x="70" y="25"/>
                    <a:pt x="70" y="25"/>
                    <a:pt x="69" y="25"/>
                  </a:cubicBezTo>
                  <a:cubicBezTo>
                    <a:pt x="69" y="25"/>
                    <a:pt x="69" y="25"/>
                    <a:pt x="68" y="26"/>
                  </a:cubicBezTo>
                  <a:cubicBezTo>
                    <a:pt x="68" y="26"/>
                    <a:pt x="68" y="27"/>
                    <a:pt x="68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4" y="29"/>
                    <a:pt x="63" y="29"/>
                  </a:cubicBezTo>
                  <a:cubicBezTo>
                    <a:pt x="62" y="29"/>
                    <a:pt x="61" y="29"/>
                    <a:pt x="60" y="30"/>
                  </a:cubicBezTo>
                  <a:cubicBezTo>
                    <a:pt x="60" y="30"/>
                    <a:pt x="59" y="30"/>
                    <a:pt x="58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8" y="31"/>
                    <a:pt x="58" y="31"/>
                  </a:cubicBezTo>
                  <a:cubicBezTo>
                    <a:pt x="58" y="31"/>
                    <a:pt x="58" y="31"/>
                    <a:pt x="59" y="31"/>
                  </a:cubicBezTo>
                  <a:cubicBezTo>
                    <a:pt x="60" y="31"/>
                    <a:pt x="61" y="31"/>
                    <a:pt x="62" y="31"/>
                  </a:cubicBezTo>
                  <a:cubicBezTo>
                    <a:pt x="63" y="31"/>
                    <a:pt x="64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70" y="30"/>
                    <a:pt x="71" y="30"/>
                  </a:cubicBezTo>
                  <a:cubicBezTo>
                    <a:pt x="73" y="30"/>
                    <a:pt x="75" y="29"/>
                    <a:pt x="76" y="28"/>
                  </a:cubicBezTo>
                  <a:cubicBezTo>
                    <a:pt x="78" y="27"/>
                    <a:pt x="80" y="25"/>
                    <a:pt x="81" y="24"/>
                  </a:cubicBezTo>
                  <a:cubicBezTo>
                    <a:pt x="83" y="23"/>
                    <a:pt x="84" y="21"/>
                    <a:pt x="84" y="19"/>
                  </a:cubicBezTo>
                  <a:cubicBezTo>
                    <a:pt x="84" y="17"/>
                    <a:pt x="85" y="15"/>
                    <a:pt x="85" y="13"/>
                  </a:cubicBezTo>
                  <a:cubicBezTo>
                    <a:pt x="85" y="12"/>
                    <a:pt x="84" y="11"/>
                    <a:pt x="84" y="10"/>
                  </a:cubicBezTo>
                  <a:cubicBezTo>
                    <a:pt x="84" y="9"/>
                    <a:pt x="83" y="9"/>
                    <a:pt x="83" y="8"/>
                  </a:cubicBezTo>
                  <a:cubicBezTo>
                    <a:pt x="82" y="7"/>
                    <a:pt x="80" y="6"/>
                    <a:pt x="78" y="5"/>
                  </a:cubicBezTo>
                  <a:cubicBezTo>
                    <a:pt x="76" y="5"/>
                    <a:pt x="73" y="5"/>
                    <a:pt x="71" y="6"/>
                  </a:cubicBezTo>
                  <a:cubicBezTo>
                    <a:pt x="69" y="6"/>
                    <a:pt x="67" y="7"/>
                    <a:pt x="65" y="7"/>
                  </a:cubicBezTo>
                  <a:cubicBezTo>
                    <a:pt x="64" y="7"/>
                    <a:pt x="64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2" y="8"/>
                    <a:pt x="62" y="8"/>
                  </a:cubicBezTo>
                  <a:cubicBezTo>
                    <a:pt x="62" y="7"/>
                    <a:pt x="62" y="7"/>
                    <a:pt x="61" y="6"/>
                  </a:cubicBezTo>
                  <a:cubicBezTo>
                    <a:pt x="61" y="6"/>
                    <a:pt x="60" y="5"/>
                    <a:pt x="60" y="5"/>
                  </a:cubicBezTo>
                  <a:cubicBezTo>
                    <a:pt x="59" y="4"/>
                    <a:pt x="59" y="4"/>
                    <a:pt x="58" y="4"/>
                  </a:cubicBezTo>
                  <a:cubicBezTo>
                    <a:pt x="58" y="3"/>
                    <a:pt x="57" y="3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1"/>
                    <a:pt x="55" y="1"/>
                    <a:pt x="55" y="1"/>
                  </a:cubicBezTo>
                  <a:cubicBezTo>
                    <a:pt x="54" y="1"/>
                    <a:pt x="53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49" y="0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"/>
                    <a:pt x="45" y="2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5" y="4"/>
                  </a:cubicBezTo>
                  <a:cubicBezTo>
                    <a:pt x="45" y="4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4" y="6"/>
                    <a:pt x="44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0" y="9"/>
                    <a:pt x="38" y="12"/>
                    <a:pt x="37" y="14"/>
                  </a:cubicBezTo>
                  <a:cubicBezTo>
                    <a:pt x="35" y="17"/>
                    <a:pt x="34" y="19"/>
                    <a:pt x="33" y="22"/>
                  </a:cubicBezTo>
                  <a:cubicBezTo>
                    <a:pt x="33" y="22"/>
                    <a:pt x="33" y="23"/>
                    <a:pt x="33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1" y="25"/>
                    <a:pt x="31" y="26"/>
                  </a:cubicBezTo>
                  <a:cubicBezTo>
                    <a:pt x="31" y="27"/>
                    <a:pt x="30" y="27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6"/>
                    <a:pt x="29" y="26"/>
                    <a:pt x="28" y="25"/>
                  </a:cubicBezTo>
                  <a:cubicBezTo>
                    <a:pt x="28" y="24"/>
                    <a:pt x="27" y="23"/>
                    <a:pt x="27" y="22"/>
                  </a:cubicBezTo>
                  <a:cubicBezTo>
                    <a:pt x="27" y="21"/>
                    <a:pt x="26" y="19"/>
                    <a:pt x="25" y="19"/>
                  </a:cubicBezTo>
                  <a:cubicBezTo>
                    <a:pt x="25" y="17"/>
                    <a:pt x="24" y="16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4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4" y="13"/>
                    <a:pt x="24" y="13"/>
                    <a:pt x="24" y="12"/>
                  </a:cubicBezTo>
                  <a:cubicBezTo>
                    <a:pt x="24" y="12"/>
                    <a:pt x="25" y="12"/>
                    <a:pt x="25" y="12"/>
                  </a:cubicBezTo>
                  <a:cubicBezTo>
                    <a:pt x="25" y="12"/>
                    <a:pt x="26" y="11"/>
                    <a:pt x="27" y="11"/>
                  </a:cubicBezTo>
                  <a:cubicBezTo>
                    <a:pt x="28" y="10"/>
                    <a:pt x="29" y="10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7"/>
                    <a:pt x="31" y="7"/>
                    <a:pt x="31" y="6"/>
                  </a:cubicBezTo>
                  <a:cubicBezTo>
                    <a:pt x="31" y="6"/>
                    <a:pt x="31" y="6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29" y="3"/>
                    <a:pt x="29" y="3"/>
                    <a:pt x="28" y="3"/>
                  </a:cubicBezTo>
                  <a:cubicBezTo>
                    <a:pt x="27" y="4"/>
                    <a:pt x="26" y="4"/>
                    <a:pt x="25" y="5"/>
                  </a:cubicBezTo>
                  <a:cubicBezTo>
                    <a:pt x="24" y="5"/>
                    <a:pt x="23" y="5"/>
                    <a:pt x="23" y="6"/>
                  </a:cubicBezTo>
                  <a:cubicBezTo>
                    <a:pt x="22" y="6"/>
                    <a:pt x="22" y="7"/>
                    <a:pt x="22" y="7"/>
                  </a:cubicBezTo>
                  <a:cubicBezTo>
                    <a:pt x="22" y="7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9"/>
                    <a:pt x="20" y="10"/>
                    <a:pt x="19" y="11"/>
                  </a:cubicBezTo>
                  <a:cubicBezTo>
                    <a:pt x="18" y="11"/>
                    <a:pt x="17" y="12"/>
                    <a:pt x="16" y="13"/>
                  </a:cubicBezTo>
                  <a:cubicBezTo>
                    <a:pt x="13" y="17"/>
                    <a:pt x="10" y="21"/>
                    <a:pt x="7" y="24"/>
                  </a:cubicBezTo>
                  <a:cubicBezTo>
                    <a:pt x="6" y="26"/>
                    <a:pt x="5" y="28"/>
                    <a:pt x="4" y="29"/>
                  </a:cubicBezTo>
                  <a:cubicBezTo>
                    <a:pt x="3" y="31"/>
                    <a:pt x="2" y="32"/>
                    <a:pt x="1" y="33"/>
                  </a:cubicBezTo>
                  <a:cubicBezTo>
                    <a:pt x="1" y="33"/>
                    <a:pt x="0" y="34"/>
                    <a:pt x="1" y="34"/>
                  </a:cubicBezTo>
                  <a:cubicBezTo>
                    <a:pt x="1" y="34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3" y="37"/>
                    <a:pt x="4" y="37"/>
                  </a:cubicBezTo>
                  <a:cubicBezTo>
                    <a:pt x="4" y="36"/>
                    <a:pt x="5" y="35"/>
                    <a:pt x="5" y="34"/>
                  </a:cubicBezTo>
                  <a:cubicBezTo>
                    <a:pt x="6" y="33"/>
                    <a:pt x="7" y="31"/>
                    <a:pt x="8" y="30"/>
                  </a:cubicBezTo>
                  <a:cubicBezTo>
                    <a:pt x="9" y="29"/>
                    <a:pt x="10" y="27"/>
                    <a:pt x="11" y="26"/>
                  </a:cubicBezTo>
                  <a:cubicBezTo>
                    <a:pt x="12" y="25"/>
                    <a:pt x="12" y="24"/>
                    <a:pt x="13" y="22"/>
                  </a:cubicBezTo>
                  <a:cubicBezTo>
                    <a:pt x="14" y="20"/>
                    <a:pt x="16" y="18"/>
                    <a:pt x="18" y="17"/>
                  </a:cubicBezTo>
                  <a:cubicBezTo>
                    <a:pt x="19" y="16"/>
                    <a:pt x="20" y="16"/>
                    <a:pt x="20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8"/>
                    <a:pt x="22" y="19"/>
                    <a:pt x="22" y="20"/>
                  </a:cubicBezTo>
                  <a:cubicBezTo>
                    <a:pt x="23" y="21"/>
                    <a:pt x="23" y="22"/>
                    <a:pt x="24" y="23"/>
                  </a:cubicBezTo>
                  <a:cubicBezTo>
                    <a:pt x="25" y="24"/>
                    <a:pt x="25" y="26"/>
                    <a:pt x="25" y="27"/>
                  </a:cubicBezTo>
                  <a:cubicBezTo>
                    <a:pt x="26" y="29"/>
                    <a:pt x="26" y="31"/>
                    <a:pt x="26" y="33"/>
                  </a:cubicBezTo>
                  <a:cubicBezTo>
                    <a:pt x="26" y="34"/>
                    <a:pt x="26" y="36"/>
                    <a:pt x="25" y="37"/>
                  </a:cubicBezTo>
                  <a:cubicBezTo>
                    <a:pt x="25" y="38"/>
                    <a:pt x="25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3" y="39"/>
                    <a:pt x="23" y="3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2" y="37"/>
                    <a:pt x="22" y="36"/>
                  </a:cubicBezTo>
                  <a:cubicBezTo>
                    <a:pt x="22" y="36"/>
                    <a:pt x="22" y="35"/>
                    <a:pt x="22" y="35"/>
                  </a:cubicBezTo>
                  <a:cubicBezTo>
                    <a:pt x="22" y="34"/>
                    <a:pt x="21" y="33"/>
                    <a:pt x="21" y="32"/>
                  </a:cubicBezTo>
                  <a:cubicBezTo>
                    <a:pt x="21" y="31"/>
                    <a:pt x="21" y="30"/>
                    <a:pt x="21" y="29"/>
                  </a:cubicBezTo>
                  <a:cubicBezTo>
                    <a:pt x="21" y="28"/>
                    <a:pt x="21" y="28"/>
                    <a:pt x="20" y="28"/>
                  </a:cubicBezTo>
                  <a:cubicBezTo>
                    <a:pt x="19" y="27"/>
                    <a:pt x="19" y="27"/>
                    <a:pt x="18" y="27"/>
                  </a:cubicBezTo>
                  <a:cubicBezTo>
                    <a:pt x="18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6" y="28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9"/>
                    <a:pt x="16" y="30"/>
                    <a:pt x="16" y="30"/>
                  </a:cubicBezTo>
                  <a:cubicBezTo>
                    <a:pt x="16" y="30"/>
                    <a:pt x="16" y="31"/>
                    <a:pt x="15" y="31"/>
                  </a:cubicBezTo>
                  <a:cubicBezTo>
                    <a:pt x="15" y="33"/>
                    <a:pt x="15" y="35"/>
                    <a:pt x="14" y="37"/>
                  </a:cubicBezTo>
                  <a:cubicBezTo>
                    <a:pt x="14" y="40"/>
                    <a:pt x="13" y="43"/>
                    <a:pt x="13" y="46"/>
                  </a:cubicBezTo>
                  <a:cubicBezTo>
                    <a:pt x="13" y="48"/>
                    <a:pt x="13" y="49"/>
                    <a:pt x="12" y="51"/>
                  </a:cubicBezTo>
                  <a:cubicBezTo>
                    <a:pt x="12" y="52"/>
                    <a:pt x="12" y="53"/>
                    <a:pt x="12" y="53"/>
                  </a:cubicBezTo>
                  <a:cubicBezTo>
                    <a:pt x="12" y="56"/>
                    <a:pt x="11" y="59"/>
                    <a:pt x="10" y="61"/>
                  </a:cubicBezTo>
                  <a:cubicBezTo>
                    <a:pt x="10" y="62"/>
                    <a:pt x="10" y="63"/>
                    <a:pt x="11" y="63"/>
                  </a:cubicBezTo>
                  <a:cubicBezTo>
                    <a:pt x="11" y="64"/>
                    <a:pt x="11" y="65"/>
                    <a:pt x="11" y="65"/>
                  </a:cubicBezTo>
                  <a:cubicBezTo>
                    <a:pt x="11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5"/>
                    <a:pt x="12" y="66"/>
                    <a:pt x="12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4" y="65"/>
                    <a:pt x="14" y="65"/>
                  </a:cubicBezTo>
                  <a:cubicBezTo>
                    <a:pt x="14" y="64"/>
                    <a:pt x="14" y="64"/>
                    <a:pt x="15" y="64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3"/>
                    <a:pt x="16" y="63"/>
                    <a:pt x="15" y="63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59"/>
                    <a:pt x="16" y="57"/>
                    <a:pt x="15" y="55"/>
                  </a:cubicBezTo>
                  <a:cubicBezTo>
                    <a:pt x="15" y="54"/>
                    <a:pt x="15" y="53"/>
                    <a:pt x="15" y="53"/>
                  </a:cubicBezTo>
                  <a:cubicBezTo>
                    <a:pt x="15" y="52"/>
                    <a:pt x="15" y="52"/>
                    <a:pt x="15" y="51"/>
                  </a:cubicBezTo>
                  <a:cubicBezTo>
                    <a:pt x="16" y="51"/>
                    <a:pt x="16" y="50"/>
                    <a:pt x="16" y="50"/>
                  </a:cubicBezTo>
                  <a:cubicBezTo>
                    <a:pt x="16" y="50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1"/>
                    <a:pt x="14" y="51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2"/>
                    <a:pt x="13" y="52"/>
                    <a:pt x="13" y="52"/>
                  </a:cubicBezTo>
                  <a:cubicBezTo>
                    <a:pt x="13" y="51"/>
                    <a:pt x="13" y="51"/>
                    <a:pt x="14" y="51"/>
                  </a:cubicBezTo>
                  <a:cubicBezTo>
                    <a:pt x="14" y="50"/>
                    <a:pt x="14" y="49"/>
                    <a:pt x="14" y="48"/>
                  </a:cubicBezTo>
                  <a:cubicBezTo>
                    <a:pt x="14" y="47"/>
                    <a:pt x="15" y="46"/>
                    <a:pt x="15" y="45"/>
                  </a:cubicBezTo>
                  <a:cubicBezTo>
                    <a:pt x="15" y="43"/>
                    <a:pt x="15" y="42"/>
                    <a:pt x="15" y="40"/>
                  </a:cubicBezTo>
                  <a:cubicBezTo>
                    <a:pt x="16" y="38"/>
                    <a:pt x="16" y="36"/>
                    <a:pt x="16" y="34"/>
                  </a:cubicBezTo>
                  <a:cubicBezTo>
                    <a:pt x="16" y="34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4"/>
                    <a:pt x="17" y="35"/>
                  </a:cubicBezTo>
                  <a:cubicBezTo>
                    <a:pt x="17" y="35"/>
                    <a:pt x="17" y="36"/>
                    <a:pt x="18" y="37"/>
                  </a:cubicBezTo>
                  <a:cubicBezTo>
                    <a:pt x="18" y="38"/>
                    <a:pt x="18" y="39"/>
                    <a:pt x="19" y="40"/>
                  </a:cubicBezTo>
                  <a:cubicBezTo>
                    <a:pt x="19" y="40"/>
                    <a:pt x="20" y="41"/>
                    <a:pt x="20" y="42"/>
                  </a:cubicBezTo>
                  <a:cubicBezTo>
                    <a:pt x="20" y="43"/>
                    <a:pt x="20" y="43"/>
                    <a:pt x="20" y="44"/>
                  </a:cubicBezTo>
                  <a:cubicBezTo>
                    <a:pt x="21" y="44"/>
                    <a:pt x="21" y="45"/>
                    <a:pt x="21" y="45"/>
                  </a:cubicBezTo>
                  <a:cubicBezTo>
                    <a:pt x="21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4" y="45"/>
                    <a:pt x="24" y="44"/>
                    <a:pt x="24" y="44"/>
                  </a:cubicBezTo>
                  <a:cubicBezTo>
                    <a:pt x="25" y="44"/>
                    <a:pt x="25" y="44"/>
                    <a:pt x="26" y="43"/>
                  </a:cubicBezTo>
                  <a:cubicBezTo>
                    <a:pt x="27" y="43"/>
                    <a:pt x="27" y="42"/>
                    <a:pt x="28" y="41"/>
                  </a:cubicBezTo>
                  <a:cubicBezTo>
                    <a:pt x="28" y="40"/>
                    <a:pt x="29" y="39"/>
                    <a:pt x="29" y="38"/>
                  </a:cubicBezTo>
                  <a:cubicBezTo>
                    <a:pt x="30" y="37"/>
                    <a:pt x="30" y="37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8"/>
                    <a:pt x="33" y="38"/>
                  </a:cubicBezTo>
                  <a:cubicBezTo>
                    <a:pt x="33" y="39"/>
                    <a:pt x="34" y="39"/>
                    <a:pt x="35" y="38"/>
                  </a:cubicBezTo>
                  <a:cubicBezTo>
                    <a:pt x="36" y="38"/>
                    <a:pt x="36" y="37"/>
                    <a:pt x="37" y="37"/>
                  </a:cubicBezTo>
                  <a:moveTo>
                    <a:pt x="38" y="22"/>
                  </a:moveTo>
                  <a:cubicBezTo>
                    <a:pt x="39" y="21"/>
                    <a:pt x="39" y="20"/>
                    <a:pt x="38" y="19"/>
                  </a:cubicBezTo>
                  <a:cubicBezTo>
                    <a:pt x="38" y="18"/>
                    <a:pt x="38" y="17"/>
                    <a:pt x="39" y="16"/>
                  </a:cubicBezTo>
                  <a:cubicBezTo>
                    <a:pt x="39" y="14"/>
                    <a:pt x="40" y="13"/>
                    <a:pt x="41" y="12"/>
                  </a:cubicBezTo>
                  <a:cubicBezTo>
                    <a:pt x="42" y="11"/>
                    <a:pt x="42" y="10"/>
                    <a:pt x="43" y="9"/>
                  </a:cubicBezTo>
                  <a:cubicBezTo>
                    <a:pt x="43" y="9"/>
                    <a:pt x="44" y="9"/>
                    <a:pt x="44" y="8"/>
                  </a:cubicBezTo>
                  <a:cubicBezTo>
                    <a:pt x="44" y="8"/>
                    <a:pt x="45" y="8"/>
                    <a:pt x="45" y="8"/>
                  </a:cubicBezTo>
                  <a:cubicBezTo>
                    <a:pt x="45" y="8"/>
                    <a:pt x="46" y="8"/>
                    <a:pt x="46" y="8"/>
                  </a:cubicBezTo>
                  <a:cubicBezTo>
                    <a:pt x="47" y="8"/>
                    <a:pt x="48" y="8"/>
                    <a:pt x="49" y="9"/>
                  </a:cubicBezTo>
                  <a:cubicBezTo>
                    <a:pt x="49" y="10"/>
                    <a:pt x="50" y="10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2"/>
                    <a:pt x="51" y="12"/>
                    <a:pt x="52" y="12"/>
                  </a:cubicBezTo>
                  <a:cubicBezTo>
                    <a:pt x="52" y="12"/>
                    <a:pt x="52" y="13"/>
                    <a:pt x="52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2" y="14"/>
                  </a:cubicBezTo>
                  <a:cubicBezTo>
                    <a:pt x="51" y="14"/>
                    <a:pt x="50" y="14"/>
                    <a:pt x="48" y="15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8"/>
                    <a:pt x="43" y="19"/>
                    <a:pt x="42" y="20"/>
                  </a:cubicBezTo>
                  <a:cubicBezTo>
                    <a:pt x="42" y="20"/>
                    <a:pt x="41" y="21"/>
                    <a:pt x="40" y="22"/>
                  </a:cubicBezTo>
                  <a:cubicBezTo>
                    <a:pt x="39" y="22"/>
                    <a:pt x="39" y="22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2"/>
                    <a:pt x="38" y="22"/>
                    <a:pt x="38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4" name="Freeform 114"/>
            <p:cNvSpPr/>
            <p:nvPr/>
          </p:nvSpPr>
          <p:spPr bwMode="auto">
            <a:xfrm>
              <a:off x="7981156" y="778668"/>
              <a:ext cx="157163" cy="239713"/>
            </a:xfrm>
            <a:custGeom>
              <a:avLst/>
              <a:gdLst>
                <a:gd name="T0" fmla="*/ 41 w 42"/>
                <a:gd name="T1" fmla="*/ 25 h 64"/>
                <a:gd name="T2" fmla="*/ 38 w 42"/>
                <a:gd name="T3" fmla="*/ 29 h 64"/>
                <a:gd name="T4" fmla="*/ 28 w 42"/>
                <a:gd name="T5" fmla="*/ 43 h 64"/>
                <a:gd name="T6" fmla="*/ 28 w 42"/>
                <a:gd name="T7" fmla="*/ 42 h 64"/>
                <a:gd name="T8" fmla="*/ 30 w 42"/>
                <a:gd name="T9" fmla="*/ 32 h 64"/>
                <a:gd name="T10" fmla="*/ 34 w 42"/>
                <a:gd name="T11" fmla="*/ 30 h 64"/>
                <a:gd name="T12" fmla="*/ 37 w 42"/>
                <a:gd name="T13" fmla="*/ 27 h 64"/>
                <a:gd name="T14" fmla="*/ 35 w 42"/>
                <a:gd name="T15" fmla="*/ 23 h 64"/>
                <a:gd name="T16" fmla="*/ 32 w 42"/>
                <a:gd name="T17" fmla="*/ 21 h 64"/>
                <a:gd name="T18" fmla="*/ 37 w 42"/>
                <a:gd name="T19" fmla="*/ 13 h 64"/>
                <a:gd name="T20" fmla="*/ 35 w 42"/>
                <a:gd name="T21" fmla="*/ 2 h 64"/>
                <a:gd name="T22" fmla="*/ 29 w 42"/>
                <a:gd name="T23" fmla="*/ 2 h 64"/>
                <a:gd name="T24" fmla="*/ 27 w 42"/>
                <a:gd name="T25" fmla="*/ 8 h 64"/>
                <a:gd name="T26" fmla="*/ 25 w 42"/>
                <a:gd name="T27" fmla="*/ 12 h 64"/>
                <a:gd name="T28" fmla="*/ 21 w 42"/>
                <a:gd name="T29" fmla="*/ 19 h 64"/>
                <a:gd name="T30" fmla="*/ 18 w 42"/>
                <a:gd name="T31" fmla="*/ 21 h 64"/>
                <a:gd name="T32" fmla="*/ 12 w 42"/>
                <a:gd name="T33" fmla="*/ 29 h 64"/>
                <a:gd name="T34" fmla="*/ 11 w 42"/>
                <a:gd name="T35" fmla="*/ 32 h 64"/>
                <a:gd name="T36" fmla="*/ 14 w 42"/>
                <a:gd name="T37" fmla="*/ 30 h 64"/>
                <a:gd name="T38" fmla="*/ 20 w 42"/>
                <a:gd name="T39" fmla="*/ 27 h 64"/>
                <a:gd name="T40" fmla="*/ 22 w 42"/>
                <a:gd name="T41" fmla="*/ 27 h 64"/>
                <a:gd name="T42" fmla="*/ 23 w 42"/>
                <a:gd name="T43" fmla="*/ 27 h 64"/>
                <a:gd name="T44" fmla="*/ 24 w 42"/>
                <a:gd name="T45" fmla="*/ 27 h 64"/>
                <a:gd name="T46" fmla="*/ 24 w 42"/>
                <a:gd name="T47" fmla="*/ 29 h 64"/>
                <a:gd name="T48" fmla="*/ 20 w 42"/>
                <a:gd name="T49" fmla="*/ 33 h 64"/>
                <a:gd name="T50" fmla="*/ 12 w 42"/>
                <a:gd name="T51" fmla="*/ 38 h 64"/>
                <a:gd name="T52" fmla="*/ 9 w 42"/>
                <a:gd name="T53" fmla="*/ 39 h 64"/>
                <a:gd name="T54" fmla="*/ 7 w 42"/>
                <a:gd name="T55" fmla="*/ 40 h 64"/>
                <a:gd name="T56" fmla="*/ 4 w 42"/>
                <a:gd name="T57" fmla="*/ 40 h 64"/>
                <a:gd name="T58" fmla="*/ 1 w 42"/>
                <a:gd name="T59" fmla="*/ 42 h 64"/>
                <a:gd name="T60" fmla="*/ 3 w 42"/>
                <a:gd name="T61" fmla="*/ 45 h 64"/>
                <a:gd name="T62" fmla="*/ 4 w 42"/>
                <a:gd name="T63" fmla="*/ 45 h 64"/>
                <a:gd name="T64" fmla="*/ 6 w 42"/>
                <a:gd name="T65" fmla="*/ 45 h 64"/>
                <a:gd name="T66" fmla="*/ 11 w 42"/>
                <a:gd name="T67" fmla="*/ 44 h 64"/>
                <a:gd name="T68" fmla="*/ 14 w 42"/>
                <a:gd name="T69" fmla="*/ 44 h 64"/>
                <a:gd name="T70" fmla="*/ 11 w 42"/>
                <a:gd name="T71" fmla="*/ 49 h 64"/>
                <a:gd name="T72" fmla="*/ 11 w 42"/>
                <a:gd name="T73" fmla="*/ 50 h 64"/>
                <a:gd name="T74" fmla="*/ 8 w 42"/>
                <a:gd name="T75" fmla="*/ 54 h 64"/>
                <a:gd name="T76" fmla="*/ 7 w 42"/>
                <a:gd name="T77" fmla="*/ 52 h 64"/>
                <a:gd name="T78" fmla="*/ 7 w 42"/>
                <a:gd name="T79" fmla="*/ 52 h 64"/>
                <a:gd name="T80" fmla="*/ 7 w 42"/>
                <a:gd name="T81" fmla="*/ 55 h 64"/>
                <a:gd name="T82" fmla="*/ 7 w 42"/>
                <a:gd name="T83" fmla="*/ 55 h 64"/>
                <a:gd name="T84" fmla="*/ 8 w 42"/>
                <a:gd name="T85" fmla="*/ 56 h 64"/>
                <a:gd name="T86" fmla="*/ 9 w 42"/>
                <a:gd name="T87" fmla="*/ 58 h 64"/>
                <a:gd name="T88" fmla="*/ 10 w 42"/>
                <a:gd name="T89" fmla="*/ 58 h 64"/>
                <a:gd name="T90" fmla="*/ 12 w 42"/>
                <a:gd name="T91" fmla="*/ 58 h 64"/>
                <a:gd name="T92" fmla="*/ 13 w 42"/>
                <a:gd name="T93" fmla="*/ 58 h 64"/>
                <a:gd name="T94" fmla="*/ 15 w 42"/>
                <a:gd name="T95" fmla="*/ 58 h 64"/>
                <a:gd name="T96" fmla="*/ 18 w 42"/>
                <a:gd name="T97" fmla="*/ 55 h 64"/>
                <a:gd name="T98" fmla="*/ 20 w 42"/>
                <a:gd name="T99" fmla="*/ 55 h 64"/>
                <a:gd name="T100" fmla="*/ 20 w 42"/>
                <a:gd name="T101" fmla="*/ 60 h 64"/>
                <a:gd name="T102" fmla="*/ 24 w 42"/>
                <a:gd name="T103" fmla="*/ 64 h 64"/>
                <a:gd name="T104" fmla="*/ 29 w 42"/>
                <a:gd name="T105" fmla="*/ 63 h 64"/>
                <a:gd name="T106" fmla="*/ 28 w 42"/>
                <a:gd name="T107" fmla="*/ 55 h 64"/>
                <a:gd name="T108" fmla="*/ 28 w 42"/>
                <a:gd name="T109" fmla="*/ 47 h 64"/>
                <a:gd name="T110" fmla="*/ 32 w 42"/>
                <a:gd name="T111" fmla="*/ 43 h 64"/>
                <a:gd name="T112" fmla="*/ 34 w 42"/>
                <a:gd name="T113" fmla="*/ 39 h 64"/>
                <a:gd name="T114" fmla="*/ 39 w 42"/>
                <a:gd name="T115" fmla="*/ 32 h 64"/>
                <a:gd name="T116" fmla="*/ 39 w 42"/>
                <a:gd name="T117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" h="64">
                  <a:moveTo>
                    <a:pt x="42" y="25"/>
                  </a:moveTo>
                  <a:cubicBezTo>
                    <a:pt x="42" y="25"/>
                    <a:pt x="42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0" y="26"/>
                    <a:pt x="40" y="27"/>
                    <a:pt x="39" y="29"/>
                  </a:cubicBezTo>
                  <a:cubicBezTo>
                    <a:pt x="39" y="29"/>
                    <a:pt x="39" y="29"/>
                    <a:pt x="38" y="29"/>
                  </a:cubicBezTo>
                  <a:cubicBezTo>
                    <a:pt x="37" y="31"/>
                    <a:pt x="36" y="33"/>
                    <a:pt x="35" y="35"/>
                  </a:cubicBezTo>
                  <a:cubicBezTo>
                    <a:pt x="34" y="37"/>
                    <a:pt x="32" y="40"/>
                    <a:pt x="29" y="42"/>
                  </a:cubicBezTo>
                  <a:cubicBezTo>
                    <a:pt x="29" y="42"/>
                    <a:pt x="29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1"/>
                    <a:pt x="28" y="40"/>
                    <a:pt x="28" y="39"/>
                  </a:cubicBezTo>
                  <a:cubicBezTo>
                    <a:pt x="28" y="38"/>
                    <a:pt x="29" y="37"/>
                    <a:pt x="29" y="36"/>
                  </a:cubicBezTo>
                  <a:cubicBezTo>
                    <a:pt x="29" y="35"/>
                    <a:pt x="29" y="33"/>
                    <a:pt x="30" y="32"/>
                  </a:cubicBezTo>
                  <a:cubicBezTo>
                    <a:pt x="30" y="32"/>
                    <a:pt x="31" y="32"/>
                    <a:pt x="31" y="32"/>
                  </a:cubicBezTo>
                  <a:cubicBezTo>
                    <a:pt x="32" y="32"/>
                    <a:pt x="32" y="32"/>
                    <a:pt x="32" y="31"/>
                  </a:cubicBezTo>
                  <a:cubicBezTo>
                    <a:pt x="33" y="31"/>
                    <a:pt x="33" y="31"/>
                    <a:pt x="34" y="30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7" y="28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6"/>
                    <a:pt x="37" y="26"/>
                  </a:cubicBezTo>
                  <a:cubicBezTo>
                    <a:pt x="37" y="25"/>
                    <a:pt x="37" y="24"/>
                    <a:pt x="36" y="24"/>
                  </a:cubicBezTo>
                  <a:cubicBezTo>
                    <a:pt x="36" y="24"/>
                    <a:pt x="35" y="24"/>
                    <a:pt x="35" y="23"/>
                  </a:cubicBezTo>
                  <a:cubicBezTo>
                    <a:pt x="34" y="23"/>
                    <a:pt x="34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2"/>
                    <a:pt x="32" y="22"/>
                    <a:pt x="32" y="21"/>
                  </a:cubicBezTo>
                  <a:cubicBezTo>
                    <a:pt x="32" y="20"/>
                    <a:pt x="33" y="20"/>
                    <a:pt x="34" y="20"/>
                  </a:cubicBezTo>
                  <a:cubicBezTo>
                    <a:pt x="35" y="19"/>
                    <a:pt x="35" y="19"/>
                    <a:pt x="36" y="18"/>
                  </a:cubicBezTo>
                  <a:cubicBezTo>
                    <a:pt x="37" y="16"/>
                    <a:pt x="37" y="14"/>
                    <a:pt x="37" y="13"/>
                  </a:cubicBezTo>
                  <a:cubicBezTo>
                    <a:pt x="37" y="12"/>
                    <a:pt x="37" y="11"/>
                    <a:pt x="37" y="11"/>
                  </a:cubicBezTo>
                  <a:cubicBezTo>
                    <a:pt x="37" y="9"/>
                    <a:pt x="36" y="8"/>
                    <a:pt x="36" y="6"/>
                  </a:cubicBezTo>
                  <a:cubicBezTo>
                    <a:pt x="36" y="5"/>
                    <a:pt x="35" y="4"/>
                    <a:pt x="35" y="2"/>
                  </a:cubicBezTo>
                  <a:cubicBezTo>
                    <a:pt x="34" y="2"/>
                    <a:pt x="34" y="1"/>
                    <a:pt x="33" y="1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30" y="0"/>
                    <a:pt x="29" y="1"/>
                    <a:pt x="29" y="2"/>
                  </a:cubicBezTo>
                  <a:cubicBezTo>
                    <a:pt x="29" y="2"/>
                    <a:pt x="29" y="3"/>
                    <a:pt x="29" y="4"/>
                  </a:cubicBezTo>
                  <a:cubicBezTo>
                    <a:pt x="28" y="4"/>
                    <a:pt x="28" y="5"/>
                    <a:pt x="28" y="6"/>
                  </a:cubicBezTo>
                  <a:cubicBezTo>
                    <a:pt x="28" y="6"/>
                    <a:pt x="27" y="7"/>
                    <a:pt x="27" y="8"/>
                  </a:cubicBezTo>
                  <a:cubicBezTo>
                    <a:pt x="27" y="9"/>
                    <a:pt x="27" y="11"/>
                    <a:pt x="26" y="12"/>
                  </a:cubicBezTo>
                  <a:cubicBezTo>
                    <a:pt x="26" y="12"/>
                    <a:pt x="26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4"/>
                    <a:pt x="23" y="15"/>
                    <a:pt x="22" y="16"/>
                  </a:cubicBezTo>
                  <a:cubicBezTo>
                    <a:pt x="22" y="17"/>
                    <a:pt x="21" y="18"/>
                    <a:pt x="21" y="19"/>
                  </a:cubicBezTo>
                  <a:cubicBezTo>
                    <a:pt x="21" y="19"/>
                    <a:pt x="20" y="19"/>
                    <a:pt x="20" y="20"/>
                  </a:cubicBezTo>
                  <a:cubicBezTo>
                    <a:pt x="20" y="20"/>
                    <a:pt x="20" y="20"/>
                    <a:pt x="19" y="20"/>
                  </a:cubicBezTo>
                  <a:cubicBezTo>
                    <a:pt x="19" y="20"/>
                    <a:pt x="19" y="21"/>
                    <a:pt x="18" y="21"/>
                  </a:cubicBezTo>
                  <a:cubicBezTo>
                    <a:pt x="18" y="22"/>
                    <a:pt x="17" y="23"/>
                    <a:pt x="17" y="23"/>
                  </a:cubicBezTo>
                  <a:cubicBezTo>
                    <a:pt x="16" y="24"/>
                    <a:pt x="15" y="26"/>
                    <a:pt x="14" y="27"/>
                  </a:cubicBezTo>
                  <a:cubicBezTo>
                    <a:pt x="14" y="28"/>
                    <a:pt x="13" y="28"/>
                    <a:pt x="12" y="29"/>
                  </a:cubicBezTo>
                  <a:cubicBezTo>
                    <a:pt x="12" y="29"/>
                    <a:pt x="11" y="30"/>
                    <a:pt x="11" y="30"/>
                  </a:cubicBezTo>
                  <a:cubicBezTo>
                    <a:pt x="11" y="31"/>
                    <a:pt x="11" y="31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2"/>
                    <a:pt x="12" y="32"/>
                  </a:cubicBezTo>
                  <a:cubicBezTo>
                    <a:pt x="12" y="32"/>
                    <a:pt x="12" y="31"/>
                    <a:pt x="12" y="31"/>
                  </a:cubicBezTo>
                  <a:cubicBezTo>
                    <a:pt x="13" y="31"/>
                    <a:pt x="14" y="30"/>
                    <a:pt x="14" y="30"/>
                  </a:cubicBezTo>
                  <a:cubicBezTo>
                    <a:pt x="15" y="29"/>
                    <a:pt x="16" y="29"/>
                    <a:pt x="17" y="28"/>
                  </a:cubicBezTo>
                  <a:cubicBezTo>
                    <a:pt x="18" y="28"/>
                    <a:pt x="18" y="28"/>
                    <a:pt x="19" y="28"/>
                  </a:cubicBezTo>
                  <a:cubicBezTo>
                    <a:pt x="19" y="27"/>
                    <a:pt x="19" y="27"/>
                    <a:pt x="20" y="27"/>
                  </a:cubicBezTo>
                  <a:cubicBezTo>
                    <a:pt x="20" y="27"/>
                    <a:pt x="20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8"/>
                  </a:cubicBezTo>
                  <a:cubicBezTo>
                    <a:pt x="24" y="28"/>
                    <a:pt x="24" y="28"/>
                    <a:pt x="24" y="29"/>
                  </a:cubicBezTo>
                  <a:cubicBezTo>
                    <a:pt x="23" y="29"/>
                    <a:pt x="23" y="30"/>
                    <a:pt x="23" y="30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1" y="33"/>
                    <a:pt x="21" y="33"/>
                    <a:pt x="20" y="33"/>
                  </a:cubicBezTo>
                  <a:cubicBezTo>
                    <a:pt x="20" y="33"/>
                    <a:pt x="19" y="34"/>
                    <a:pt x="19" y="34"/>
                  </a:cubicBezTo>
                  <a:cubicBezTo>
                    <a:pt x="17" y="35"/>
                    <a:pt x="15" y="37"/>
                    <a:pt x="14" y="37"/>
                  </a:cubicBezTo>
                  <a:cubicBezTo>
                    <a:pt x="13" y="38"/>
                    <a:pt x="13" y="38"/>
                    <a:pt x="12" y="38"/>
                  </a:cubicBezTo>
                  <a:cubicBezTo>
                    <a:pt x="12" y="38"/>
                    <a:pt x="11" y="38"/>
                    <a:pt x="11" y="38"/>
                  </a:cubicBezTo>
                  <a:cubicBezTo>
                    <a:pt x="10" y="38"/>
                    <a:pt x="10" y="39"/>
                    <a:pt x="10" y="39"/>
                  </a:cubicBezTo>
                  <a:cubicBezTo>
                    <a:pt x="10" y="39"/>
                    <a:pt x="10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40"/>
                    <a:pt x="8" y="40"/>
                  </a:cubicBezTo>
                  <a:cubicBezTo>
                    <a:pt x="8" y="40"/>
                    <a:pt x="7" y="40"/>
                    <a:pt x="7" y="40"/>
                  </a:cubicBezTo>
                  <a:cubicBezTo>
                    <a:pt x="7" y="40"/>
                    <a:pt x="6" y="40"/>
                    <a:pt x="6" y="40"/>
                  </a:cubicBezTo>
                  <a:cubicBezTo>
                    <a:pt x="6" y="40"/>
                    <a:pt x="5" y="40"/>
                    <a:pt x="5" y="40"/>
                  </a:cubicBezTo>
                  <a:cubicBezTo>
                    <a:pt x="5" y="40"/>
                    <a:pt x="4" y="40"/>
                    <a:pt x="4" y="40"/>
                  </a:cubicBezTo>
                  <a:cubicBezTo>
                    <a:pt x="3" y="40"/>
                    <a:pt x="2" y="40"/>
                    <a:pt x="2" y="40"/>
                  </a:cubicBezTo>
                  <a:cubicBezTo>
                    <a:pt x="2" y="41"/>
                    <a:pt x="1" y="41"/>
                    <a:pt x="1" y="41"/>
                  </a:cubicBezTo>
                  <a:cubicBezTo>
                    <a:pt x="0" y="42"/>
                    <a:pt x="0" y="42"/>
                    <a:pt x="1" y="4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2" y="44"/>
                    <a:pt x="2" y="44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5" y="45"/>
                    <a:pt x="5" y="45"/>
                    <a:pt x="5" y="44"/>
                  </a:cubicBezTo>
                  <a:cubicBezTo>
                    <a:pt x="5" y="44"/>
                    <a:pt x="6" y="44"/>
                    <a:pt x="6" y="45"/>
                  </a:cubicBezTo>
                  <a:cubicBezTo>
                    <a:pt x="6" y="45"/>
                    <a:pt x="6" y="45"/>
                    <a:pt x="7" y="45"/>
                  </a:cubicBezTo>
                  <a:cubicBezTo>
                    <a:pt x="7" y="45"/>
                    <a:pt x="8" y="45"/>
                    <a:pt x="9" y="45"/>
                  </a:cubicBezTo>
                  <a:cubicBezTo>
                    <a:pt x="9" y="45"/>
                    <a:pt x="10" y="44"/>
                    <a:pt x="11" y="44"/>
                  </a:cubicBezTo>
                  <a:cubicBezTo>
                    <a:pt x="12" y="44"/>
                    <a:pt x="12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5" y="44"/>
                    <a:pt x="14" y="44"/>
                    <a:pt x="14" y="45"/>
                  </a:cubicBezTo>
                  <a:cubicBezTo>
                    <a:pt x="14" y="45"/>
                    <a:pt x="14" y="45"/>
                    <a:pt x="13" y="46"/>
                  </a:cubicBezTo>
                  <a:cubicBezTo>
                    <a:pt x="13" y="47"/>
                    <a:pt x="12" y="48"/>
                    <a:pt x="11" y="49"/>
                  </a:cubicBezTo>
                  <a:cubicBezTo>
                    <a:pt x="11" y="49"/>
                    <a:pt x="11" y="49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1"/>
                    <a:pt x="10" y="52"/>
                    <a:pt x="9" y="52"/>
                  </a:cubicBezTo>
                  <a:cubicBezTo>
                    <a:pt x="9" y="53"/>
                    <a:pt x="8" y="53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7" y="54"/>
                    <a:pt x="7" y="53"/>
                    <a:pt x="7" y="53"/>
                  </a:cubicBezTo>
                  <a:cubicBezTo>
                    <a:pt x="7" y="53"/>
                    <a:pt x="7" y="53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3"/>
                    <a:pt x="7" y="53"/>
                  </a:cubicBezTo>
                  <a:cubicBezTo>
                    <a:pt x="6" y="53"/>
                    <a:pt x="6" y="53"/>
                    <a:pt x="6" y="54"/>
                  </a:cubicBezTo>
                  <a:cubicBezTo>
                    <a:pt x="6" y="54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6"/>
                    <a:pt x="7" y="56"/>
                  </a:cubicBezTo>
                  <a:cubicBezTo>
                    <a:pt x="7" y="56"/>
                    <a:pt x="7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6"/>
                    <a:pt x="8" y="56"/>
                    <a:pt x="8" y="57"/>
                  </a:cubicBezTo>
                  <a:cubicBezTo>
                    <a:pt x="9" y="57"/>
                    <a:pt x="8" y="57"/>
                    <a:pt x="8" y="57"/>
                  </a:cubicBezTo>
                  <a:cubicBezTo>
                    <a:pt x="8" y="58"/>
                    <a:pt x="8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8"/>
                    <a:pt x="10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58"/>
                    <a:pt x="11" y="58"/>
                    <a:pt x="11" y="58"/>
                  </a:cubicBezTo>
                  <a:cubicBezTo>
                    <a:pt x="11" y="58"/>
                    <a:pt x="12" y="58"/>
                    <a:pt x="12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8"/>
                    <a:pt x="12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8"/>
                    <a:pt x="16" y="58"/>
                    <a:pt x="17" y="57"/>
                  </a:cubicBezTo>
                  <a:cubicBezTo>
                    <a:pt x="17" y="57"/>
                    <a:pt x="17" y="56"/>
                    <a:pt x="17" y="56"/>
                  </a:cubicBezTo>
                  <a:cubicBezTo>
                    <a:pt x="17" y="56"/>
                    <a:pt x="18" y="55"/>
                    <a:pt x="18" y="55"/>
                  </a:cubicBezTo>
                  <a:cubicBezTo>
                    <a:pt x="18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6"/>
                    <a:pt x="20" y="56"/>
                    <a:pt x="20" y="57"/>
                  </a:cubicBezTo>
                  <a:cubicBezTo>
                    <a:pt x="20" y="57"/>
                    <a:pt x="20" y="57"/>
                    <a:pt x="20" y="58"/>
                  </a:cubicBezTo>
                  <a:cubicBezTo>
                    <a:pt x="19" y="59"/>
                    <a:pt x="20" y="59"/>
                    <a:pt x="20" y="60"/>
                  </a:cubicBezTo>
                  <a:cubicBezTo>
                    <a:pt x="20" y="61"/>
                    <a:pt x="21" y="62"/>
                    <a:pt x="21" y="63"/>
                  </a:cubicBezTo>
                  <a:cubicBezTo>
                    <a:pt x="21" y="63"/>
                    <a:pt x="22" y="63"/>
                    <a:pt x="22" y="64"/>
                  </a:cubicBezTo>
                  <a:cubicBezTo>
                    <a:pt x="23" y="64"/>
                    <a:pt x="23" y="64"/>
                    <a:pt x="24" y="64"/>
                  </a:cubicBezTo>
                  <a:cubicBezTo>
                    <a:pt x="25" y="64"/>
                    <a:pt x="26" y="64"/>
                    <a:pt x="26" y="64"/>
                  </a:cubicBezTo>
                  <a:cubicBezTo>
                    <a:pt x="27" y="64"/>
                    <a:pt x="28" y="64"/>
                    <a:pt x="28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9" y="62"/>
                    <a:pt x="29" y="62"/>
                  </a:cubicBezTo>
                  <a:cubicBezTo>
                    <a:pt x="29" y="61"/>
                    <a:pt x="29" y="61"/>
                    <a:pt x="29" y="60"/>
                  </a:cubicBezTo>
                  <a:cubicBezTo>
                    <a:pt x="28" y="58"/>
                    <a:pt x="28" y="57"/>
                    <a:pt x="28" y="55"/>
                  </a:cubicBezTo>
                  <a:cubicBezTo>
                    <a:pt x="28" y="53"/>
                    <a:pt x="28" y="52"/>
                    <a:pt x="28" y="50"/>
                  </a:cubicBezTo>
                  <a:cubicBezTo>
                    <a:pt x="27" y="50"/>
                    <a:pt x="28" y="49"/>
                    <a:pt x="28" y="48"/>
                  </a:cubicBezTo>
                  <a:cubicBezTo>
                    <a:pt x="28" y="48"/>
                    <a:pt x="28" y="48"/>
                    <a:pt x="28" y="47"/>
                  </a:cubicBezTo>
                  <a:cubicBezTo>
                    <a:pt x="28" y="47"/>
                    <a:pt x="29" y="46"/>
                    <a:pt x="29" y="46"/>
                  </a:cubicBezTo>
                  <a:cubicBezTo>
                    <a:pt x="30" y="46"/>
                    <a:pt x="30" y="45"/>
                    <a:pt x="31" y="45"/>
                  </a:cubicBezTo>
                  <a:cubicBezTo>
                    <a:pt x="31" y="44"/>
                    <a:pt x="31" y="43"/>
                    <a:pt x="32" y="43"/>
                  </a:cubicBezTo>
                  <a:cubicBezTo>
                    <a:pt x="32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0"/>
                  </a:cubicBezTo>
                  <a:cubicBezTo>
                    <a:pt x="34" y="40"/>
                    <a:pt x="34" y="40"/>
                    <a:pt x="34" y="39"/>
                  </a:cubicBezTo>
                  <a:cubicBezTo>
                    <a:pt x="34" y="38"/>
                    <a:pt x="35" y="37"/>
                    <a:pt x="36" y="37"/>
                  </a:cubicBezTo>
                  <a:cubicBezTo>
                    <a:pt x="37" y="36"/>
                    <a:pt x="37" y="35"/>
                    <a:pt x="38" y="34"/>
                  </a:cubicBezTo>
                  <a:cubicBezTo>
                    <a:pt x="38" y="33"/>
                    <a:pt x="38" y="33"/>
                    <a:pt x="39" y="32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0" y="29"/>
                    <a:pt x="40" y="28"/>
                    <a:pt x="41" y="27"/>
                  </a:cubicBezTo>
                  <a:cubicBezTo>
                    <a:pt x="41" y="26"/>
                    <a:pt x="41" y="26"/>
                    <a:pt x="4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5" name="Freeform 115"/>
            <p:cNvSpPr/>
            <p:nvPr/>
          </p:nvSpPr>
          <p:spPr bwMode="auto">
            <a:xfrm>
              <a:off x="7797006" y="808831"/>
              <a:ext cx="153988" cy="239713"/>
            </a:xfrm>
            <a:custGeom>
              <a:avLst/>
              <a:gdLst>
                <a:gd name="T0" fmla="*/ 40 w 41"/>
                <a:gd name="T1" fmla="*/ 37 h 64"/>
                <a:gd name="T2" fmla="*/ 37 w 41"/>
                <a:gd name="T3" fmla="*/ 10 h 64"/>
                <a:gd name="T4" fmla="*/ 37 w 41"/>
                <a:gd name="T5" fmla="*/ 8 h 64"/>
                <a:gd name="T6" fmla="*/ 34 w 41"/>
                <a:gd name="T7" fmla="*/ 3 h 64"/>
                <a:gd name="T8" fmla="*/ 20 w 41"/>
                <a:gd name="T9" fmla="*/ 0 h 64"/>
                <a:gd name="T10" fmla="*/ 3 w 41"/>
                <a:gd name="T11" fmla="*/ 13 h 64"/>
                <a:gd name="T12" fmla="*/ 11 w 41"/>
                <a:gd name="T13" fmla="*/ 8 h 64"/>
                <a:gd name="T14" fmla="*/ 22 w 41"/>
                <a:gd name="T15" fmla="*/ 4 h 64"/>
                <a:gd name="T16" fmla="*/ 34 w 41"/>
                <a:gd name="T17" fmla="*/ 10 h 64"/>
                <a:gd name="T18" fmla="*/ 35 w 41"/>
                <a:gd name="T19" fmla="*/ 16 h 64"/>
                <a:gd name="T20" fmla="*/ 35 w 41"/>
                <a:gd name="T21" fmla="*/ 25 h 64"/>
                <a:gd name="T22" fmla="*/ 35 w 41"/>
                <a:gd name="T23" fmla="*/ 29 h 64"/>
                <a:gd name="T24" fmla="*/ 36 w 41"/>
                <a:gd name="T25" fmla="*/ 39 h 64"/>
                <a:gd name="T26" fmla="*/ 36 w 41"/>
                <a:gd name="T27" fmla="*/ 56 h 64"/>
                <a:gd name="T28" fmla="*/ 28 w 41"/>
                <a:gd name="T29" fmla="*/ 57 h 64"/>
                <a:gd name="T30" fmla="*/ 19 w 41"/>
                <a:gd name="T31" fmla="*/ 52 h 64"/>
                <a:gd name="T32" fmla="*/ 18 w 41"/>
                <a:gd name="T33" fmla="*/ 50 h 64"/>
                <a:gd name="T34" fmla="*/ 23 w 41"/>
                <a:gd name="T35" fmla="*/ 50 h 64"/>
                <a:gd name="T36" fmla="*/ 24 w 41"/>
                <a:gd name="T37" fmla="*/ 47 h 64"/>
                <a:gd name="T38" fmla="*/ 20 w 41"/>
                <a:gd name="T39" fmla="*/ 45 h 64"/>
                <a:gd name="T40" fmla="*/ 15 w 41"/>
                <a:gd name="T41" fmla="*/ 44 h 64"/>
                <a:gd name="T42" fmla="*/ 16 w 41"/>
                <a:gd name="T43" fmla="*/ 42 h 64"/>
                <a:gd name="T44" fmla="*/ 18 w 41"/>
                <a:gd name="T45" fmla="*/ 40 h 64"/>
                <a:gd name="T46" fmla="*/ 19 w 41"/>
                <a:gd name="T47" fmla="*/ 38 h 64"/>
                <a:gd name="T48" fmla="*/ 21 w 41"/>
                <a:gd name="T49" fmla="*/ 36 h 64"/>
                <a:gd name="T50" fmla="*/ 17 w 41"/>
                <a:gd name="T51" fmla="*/ 31 h 64"/>
                <a:gd name="T52" fmla="*/ 16 w 41"/>
                <a:gd name="T53" fmla="*/ 30 h 64"/>
                <a:gd name="T54" fmla="*/ 16 w 41"/>
                <a:gd name="T55" fmla="*/ 28 h 64"/>
                <a:gd name="T56" fmla="*/ 16 w 41"/>
                <a:gd name="T57" fmla="*/ 26 h 64"/>
                <a:gd name="T58" fmla="*/ 15 w 41"/>
                <a:gd name="T59" fmla="*/ 24 h 64"/>
                <a:gd name="T60" fmla="*/ 13 w 41"/>
                <a:gd name="T61" fmla="*/ 22 h 64"/>
                <a:gd name="T62" fmla="*/ 9 w 41"/>
                <a:gd name="T63" fmla="*/ 21 h 64"/>
                <a:gd name="T64" fmla="*/ 6 w 41"/>
                <a:gd name="T65" fmla="*/ 22 h 64"/>
                <a:gd name="T66" fmla="*/ 3 w 41"/>
                <a:gd name="T67" fmla="*/ 23 h 64"/>
                <a:gd name="T68" fmla="*/ 1 w 41"/>
                <a:gd name="T69" fmla="*/ 24 h 64"/>
                <a:gd name="T70" fmla="*/ 2 w 41"/>
                <a:gd name="T71" fmla="*/ 27 h 64"/>
                <a:gd name="T72" fmla="*/ 2 w 41"/>
                <a:gd name="T73" fmla="*/ 29 h 64"/>
                <a:gd name="T74" fmla="*/ 4 w 41"/>
                <a:gd name="T75" fmla="*/ 31 h 64"/>
                <a:gd name="T76" fmla="*/ 3 w 41"/>
                <a:gd name="T77" fmla="*/ 34 h 64"/>
                <a:gd name="T78" fmla="*/ 2 w 41"/>
                <a:gd name="T79" fmla="*/ 36 h 64"/>
                <a:gd name="T80" fmla="*/ 1 w 41"/>
                <a:gd name="T81" fmla="*/ 40 h 64"/>
                <a:gd name="T82" fmla="*/ 3 w 41"/>
                <a:gd name="T83" fmla="*/ 43 h 64"/>
                <a:gd name="T84" fmla="*/ 5 w 41"/>
                <a:gd name="T85" fmla="*/ 43 h 64"/>
                <a:gd name="T86" fmla="*/ 4 w 41"/>
                <a:gd name="T87" fmla="*/ 45 h 64"/>
                <a:gd name="T88" fmla="*/ 4 w 41"/>
                <a:gd name="T89" fmla="*/ 46 h 64"/>
                <a:gd name="T90" fmla="*/ 8 w 41"/>
                <a:gd name="T91" fmla="*/ 50 h 64"/>
                <a:gd name="T92" fmla="*/ 10 w 41"/>
                <a:gd name="T93" fmla="*/ 50 h 64"/>
                <a:gd name="T94" fmla="*/ 14 w 41"/>
                <a:gd name="T95" fmla="*/ 50 h 64"/>
                <a:gd name="T96" fmla="*/ 17 w 41"/>
                <a:gd name="T97" fmla="*/ 50 h 64"/>
                <a:gd name="T98" fmla="*/ 17 w 41"/>
                <a:gd name="T99" fmla="*/ 52 h 64"/>
                <a:gd name="T100" fmla="*/ 13 w 41"/>
                <a:gd name="T101" fmla="*/ 54 h 64"/>
                <a:gd name="T102" fmla="*/ 6 w 41"/>
                <a:gd name="T103" fmla="*/ 54 h 64"/>
                <a:gd name="T104" fmla="*/ 2 w 41"/>
                <a:gd name="T105" fmla="*/ 54 h 64"/>
                <a:gd name="T106" fmla="*/ 6 w 41"/>
                <a:gd name="T107" fmla="*/ 60 h 64"/>
                <a:gd name="T108" fmla="*/ 24 w 41"/>
                <a:gd name="T109" fmla="*/ 59 h 64"/>
                <a:gd name="T110" fmla="*/ 34 w 41"/>
                <a:gd name="T111" fmla="*/ 63 h 64"/>
                <a:gd name="T112" fmla="*/ 41 w 41"/>
                <a:gd name="T113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" h="64">
                  <a:moveTo>
                    <a:pt x="41" y="47"/>
                  </a:moveTo>
                  <a:cubicBezTo>
                    <a:pt x="41" y="47"/>
                    <a:pt x="41" y="46"/>
                    <a:pt x="40" y="46"/>
                  </a:cubicBezTo>
                  <a:cubicBezTo>
                    <a:pt x="40" y="45"/>
                    <a:pt x="40" y="44"/>
                    <a:pt x="40" y="43"/>
                  </a:cubicBezTo>
                  <a:cubicBezTo>
                    <a:pt x="40" y="41"/>
                    <a:pt x="40" y="39"/>
                    <a:pt x="40" y="37"/>
                  </a:cubicBezTo>
                  <a:cubicBezTo>
                    <a:pt x="40" y="36"/>
                    <a:pt x="40" y="34"/>
                    <a:pt x="40" y="33"/>
                  </a:cubicBezTo>
                  <a:cubicBezTo>
                    <a:pt x="39" y="29"/>
                    <a:pt x="39" y="26"/>
                    <a:pt x="39" y="23"/>
                  </a:cubicBezTo>
                  <a:cubicBezTo>
                    <a:pt x="39" y="21"/>
                    <a:pt x="39" y="19"/>
                    <a:pt x="38" y="17"/>
                  </a:cubicBezTo>
                  <a:cubicBezTo>
                    <a:pt x="38" y="15"/>
                    <a:pt x="38" y="13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7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7" y="7"/>
                    <a:pt x="36" y="7"/>
                  </a:cubicBezTo>
                  <a:cubicBezTo>
                    <a:pt x="36" y="5"/>
                    <a:pt x="35" y="4"/>
                    <a:pt x="34" y="3"/>
                  </a:cubicBezTo>
                  <a:cubicBezTo>
                    <a:pt x="33" y="2"/>
                    <a:pt x="32" y="2"/>
                    <a:pt x="31" y="1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3" y="0"/>
                    <a:pt x="22" y="0"/>
                    <a:pt x="20" y="0"/>
                  </a:cubicBezTo>
                  <a:cubicBezTo>
                    <a:pt x="19" y="0"/>
                    <a:pt x="17" y="1"/>
                    <a:pt x="16" y="1"/>
                  </a:cubicBezTo>
                  <a:cubicBezTo>
                    <a:pt x="14" y="2"/>
                    <a:pt x="12" y="3"/>
                    <a:pt x="11" y="4"/>
                  </a:cubicBezTo>
                  <a:cubicBezTo>
                    <a:pt x="7" y="6"/>
                    <a:pt x="5" y="9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2"/>
                    <a:pt x="5" y="12"/>
                    <a:pt x="5" y="11"/>
                  </a:cubicBezTo>
                  <a:cubicBezTo>
                    <a:pt x="7" y="10"/>
                    <a:pt x="9" y="9"/>
                    <a:pt x="11" y="8"/>
                  </a:cubicBezTo>
                  <a:cubicBezTo>
                    <a:pt x="13" y="7"/>
                    <a:pt x="14" y="6"/>
                    <a:pt x="15" y="6"/>
                  </a:cubicBezTo>
                  <a:cubicBezTo>
                    <a:pt x="16" y="5"/>
                    <a:pt x="16" y="5"/>
                    <a:pt x="17" y="5"/>
                  </a:cubicBezTo>
                  <a:cubicBezTo>
                    <a:pt x="17" y="5"/>
                    <a:pt x="18" y="5"/>
                    <a:pt x="18" y="5"/>
                  </a:cubicBezTo>
                  <a:cubicBezTo>
                    <a:pt x="19" y="5"/>
                    <a:pt x="20" y="4"/>
                    <a:pt x="22" y="4"/>
                  </a:cubicBezTo>
                  <a:cubicBezTo>
                    <a:pt x="23" y="4"/>
                    <a:pt x="25" y="4"/>
                    <a:pt x="27" y="4"/>
                  </a:cubicBezTo>
                  <a:cubicBezTo>
                    <a:pt x="28" y="4"/>
                    <a:pt x="29" y="4"/>
                    <a:pt x="30" y="5"/>
                  </a:cubicBezTo>
                  <a:cubicBezTo>
                    <a:pt x="31" y="5"/>
                    <a:pt x="31" y="6"/>
                    <a:pt x="32" y="7"/>
                  </a:cubicBezTo>
                  <a:cubicBezTo>
                    <a:pt x="33" y="8"/>
                    <a:pt x="33" y="9"/>
                    <a:pt x="34" y="10"/>
                  </a:cubicBezTo>
                  <a:cubicBezTo>
                    <a:pt x="34" y="10"/>
                    <a:pt x="34" y="11"/>
                    <a:pt x="34" y="12"/>
                  </a:cubicBezTo>
                  <a:cubicBezTo>
                    <a:pt x="34" y="12"/>
                    <a:pt x="34" y="13"/>
                    <a:pt x="34" y="14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6"/>
                    <a:pt x="35" y="16"/>
                    <a:pt x="35" y="16"/>
                  </a:cubicBezTo>
                  <a:cubicBezTo>
                    <a:pt x="35" y="17"/>
                    <a:pt x="35" y="17"/>
                    <a:pt x="34" y="18"/>
                  </a:cubicBezTo>
                  <a:cubicBezTo>
                    <a:pt x="34" y="18"/>
                    <a:pt x="34" y="19"/>
                    <a:pt x="35" y="19"/>
                  </a:cubicBezTo>
                  <a:cubicBezTo>
                    <a:pt x="35" y="19"/>
                    <a:pt x="35" y="19"/>
                    <a:pt x="35" y="20"/>
                  </a:cubicBezTo>
                  <a:cubicBezTo>
                    <a:pt x="35" y="21"/>
                    <a:pt x="35" y="23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6"/>
                    <a:pt x="35" y="27"/>
                    <a:pt x="35" y="28"/>
                  </a:cubicBezTo>
                  <a:cubicBezTo>
                    <a:pt x="35" y="28"/>
                    <a:pt x="35" y="28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2"/>
                    <a:pt x="35" y="35"/>
                    <a:pt x="36" y="37"/>
                  </a:cubicBezTo>
                  <a:cubicBezTo>
                    <a:pt x="36" y="38"/>
                    <a:pt x="36" y="38"/>
                    <a:pt x="36" y="39"/>
                  </a:cubicBezTo>
                  <a:cubicBezTo>
                    <a:pt x="35" y="41"/>
                    <a:pt x="35" y="43"/>
                    <a:pt x="36" y="45"/>
                  </a:cubicBezTo>
                  <a:cubicBezTo>
                    <a:pt x="36" y="45"/>
                    <a:pt x="36" y="46"/>
                    <a:pt x="36" y="46"/>
                  </a:cubicBezTo>
                  <a:cubicBezTo>
                    <a:pt x="36" y="47"/>
                    <a:pt x="36" y="48"/>
                    <a:pt x="36" y="49"/>
                  </a:cubicBezTo>
                  <a:cubicBezTo>
                    <a:pt x="36" y="52"/>
                    <a:pt x="37" y="54"/>
                    <a:pt x="36" y="56"/>
                  </a:cubicBezTo>
                  <a:cubicBezTo>
                    <a:pt x="36" y="56"/>
                    <a:pt x="36" y="57"/>
                    <a:pt x="36" y="57"/>
                  </a:cubicBezTo>
                  <a:cubicBezTo>
                    <a:pt x="36" y="58"/>
                    <a:pt x="36" y="58"/>
                    <a:pt x="35" y="58"/>
                  </a:cubicBezTo>
                  <a:cubicBezTo>
                    <a:pt x="34" y="58"/>
                    <a:pt x="33" y="58"/>
                    <a:pt x="32" y="58"/>
                  </a:cubicBezTo>
                  <a:cubicBezTo>
                    <a:pt x="31" y="58"/>
                    <a:pt x="29" y="57"/>
                    <a:pt x="28" y="57"/>
                  </a:cubicBezTo>
                  <a:cubicBezTo>
                    <a:pt x="27" y="56"/>
                    <a:pt x="26" y="55"/>
                    <a:pt x="25" y="55"/>
                  </a:cubicBezTo>
                  <a:cubicBezTo>
                    <a:pt x="23" y="54"/>
                    <a:pt x="22" y="54"/>
                    <a:pt x="20" y="53"/>
                  </a:cubicBezTo>
                  <a:cubicBezTo>
                    <a:pt x="20" y="53"/>
                    <a:pt x="20" y="53"/>
                    <a:pt x="20" y="52"/>
                  </a:cubicBezTo>
                  <a:cubicBezTo>
                    <a:pt x="20" y="52"/>
                    <a:pt x="20" y="52"/>
                    <a:pt x="19" y="52"/>
                  </a:cubicBezTo>
                  <a:cubicBezTo>
                    <a:pt x="19" y="51"/>
                    <a:pt x="18" y="51"/>
                    <a:pt x="17" y="51"/>
                  </a:cubicBezTo>
                  <a:cubicBezTo>
                    <a:pt x="17" y="51"/>
                    <a:pt x="17" y="51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9" y="50"/>
                    <a:pt x="20" y="50"/>
                    <a:pt x="21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8"/>
                    <a:pt x="24" y="48"/>
                  </a:cubicBezTo>
                  <a:cubicBezTo>
                    <a:pt x="24" y="48"/>
                    <a:pt x="24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6"/>
                    <a:pt x="23" y="46"/>
                    <a:pt x="22" y="46"/>
                  </a:cubicBezTo>
                  <a:cubicBezTo>
                    <a:pt x="22" y="46"/>
                    <a:pt x="21" y="46"/>
                    <a:pt x="21" y="45"/>
                  </a:cubicBezTo>
                  <a:cubicBezTo>
                    <a:pt x="21" y="45"/>
                    <a:pt x="20" y="45"/>
                    <a:pt x="20" y="45"/>
                  </a:cubicBezTo>
                  <a:cubicBezTo>
                    <a:pt x="19" y="45"/>
                    <a:pt x="18" y="44"/>
                    <a:pt x="17" y="44"/>
                  </a:cubicBezTo>
                  <a:cubicBezTo>
                    <a:pt x="17" y="44"/>
                    <a:pt x="16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2"/>
                    <a:pt x="15" y="42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6" y="41"/>
                    <a:pt x="16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8"/>
                    <a:pt x="20" y="38"/>
                    <a:pt x="20" y="37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1" y="37"/>
                    <a:pt x="21" y="37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5"/>
                    <a:pt x="21" y="35"/>
                  </a:cubicBezTo>
                  <a:cubicBezTo>
                    <a:pt x="21" y="34"/>
                    <a:pt x="21" y="34"/>
                    <a:pt x="20" y="33"/>
                  </a:cubicBezTo>
                  <a:cubicBezTo>
                    <a:pt x="20" y="33"/>
                    <a:pt x="19" y="32"/>
                    <a:pt x="19" y="32"/>
                  </a:cubicBezTo>
                  <a:cubicBezTo>
                    <a:pt x="18" y="32"/>
                    <a:pt x="18" y="32"/>
                    <a:pt x="17" y="31"/>
                  </a:cubicBezTo>
                  <a:cubicBezTo>
                    <a:pt x="17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7"/>
                  </a:cubicBezTo>
                  <a:cubicBezTo>
                    <a:pt x="16" y="27"/>
                    <a:pt x="16" y="27"/>
                    <a:pt x="16" y="26"/>
                  </a:cubicBezTo>
                  <a:cubicBezTo>
                    <a:pt x="16" y="26"/>
                    <a:pt x="16" y="26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2"/>
                    <a:pt x="12" y="22"/>
                    <a:pt x="11" y="22"/>
                  </a:cubicBezTo>
                  <a:cubicBezTo>
                    <a:pt x="11" y="22"/>
                    <a:pt x="11" y="22"/>
                    <a:pt x="10" y="22"/>
                  </a:cubicBezTo>
                  <a:cubicBezTo>
                    <a:pt x="10" y="21"/>
                    <a:pt x="10" y="21"/>
                    <a:pt x="9" y="21"/>
                  </a:cubicBezTo>
                  <a:cubicBezTo>
                    <a:pt x="9" y="21"/>
                    <a:pt x="9" y="22"/>
                    <a:pt x="9" y="22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8" y="22"/>
                    <a:pt x="7" y="22"/>
                    <a:pt x="7" y="22"/>
                  </a:cubicBezTo>
                  <a:cubicBezTo>
                    <a:pt x="7" y="22"/>
                    <a:pt x="6" y="22"/>
                    <a:pt x="6" y="22"/>
                  </a:cubicBezTo>
                  <a:cubicBezTo>
                    <a:pt x="6" y="22"/>
                    <a:pt x="5" y="22"/>
                    <a:pt x="5" y="23"/>
                  </a:cubicBezTo>
                  <a:cubicBezTo>
                    <a:pt x="5" y="23"/>
                    <a:pt x="5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3" y="23"/>
                    <a:pt x="3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3"/>
                    <a:pt x="2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9"/>
                    <a:pt x="2" y="29"/>
                  </a:cubicBezTo>
                  <a:cubicBezTo>
                    <a:pt x="2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2"/>
                    <a:pt x="4" y="33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3" y="34"/>
                    <a:pt x="3" y="34"/>
                  </a:cubicBezTo>
                  <a:cubicBezTo>
                    <a:pt x="3" y="34"/>
                    <a:pt x="3" y="34"/>
                    <a:pt x="2" y="34"/>
                  </a:cubicBezTo>
                  <a:cubicBezTo>
                    <a:pt x="2" y="34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6"/>
                    <a:pt x="2" y="36"/>
                  </a:cubicBezTo>
                  <a:cubicBezTo>
                    <a:pt x="2" y="36"/>
                    <a:pt x="1" y="36"/>
                    <a:pt x="1" y="37"/>
                  </a:cubicBezTo>
                  <a:cubicBezTo>
                    <a:pt x="1" y="37"/>
                    <a:pt x="1" y="37"/>
                    <a:pt x="1" y="38"/>
                  </a:cubicBezTo>
                  <a:cubicBezTo>
                    <a:pt x="1" y="38"/>
                    <a:pt x="0" y="38"/>
                    <a:pt x="1" y="39"/>
                  </a:cubicBezTo>
                  <a:cubicBezTo>
                    <a:pt x="1" y="39"/>
                    <a:pt x="1" y="40"/>
                    <a:pt x="1" y="40"/>
                  </a:cubicBezTo>
                  <a:cubicBezTo>
                    <a:pt x="1" y="41"/>
                    <a:pt x="1" y="41"/>
                    <a:pt x="1" y="42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2" y="42"/>
                    <a:pt x="2" y="42"/>
                    <a:pt x="2" y="43"/>
                  </a:cubicBezTo>
                  <a:cubicBezTo>
                    <a:pt x="2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3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8"/>
                    <a:pt x="5" y="48"/>
                    <a:pt x="5" y="49"/>
                  </a:cubicBezTo>
                  <a:cubicBezTo>
                    <a:pt x="6" y="49"/>
                    <a:pt x="6" y="50"/>
                    <a:pt x="7" y="50"/>
                  </a:cubicBezTo>
                  <a:cubicBezTo>
                    <a:pt x="7" y="50"/>
                    <a:pt x="7" y="50"/>
                    <a:pt x="8" y="50"/>
                  </a:cubicBezTo>
                  <a:cubicBezTo>
                    <a:pt x="8" y="50"/>
                    <a:pt x="9" y="50"/>
                    <a:pt x="9" y="50"/>
                  </a:cubicBezTo>
                  <a:cubicBezTo>
                    <a:pt x="9" y="50"/>
                    <a:pt x="9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50"/>
                    <a:pt x="12" y="50"/>
                    <a:pt x="13" y="50"/>
                  </a:cubicBezTo>
                  <a:cubicBezTo>
                    <a:pt x="13" y="50"/>
                    <a:pt x="14" y="50"/>
                    <a:pt x="14" y="50"/>
                  </a:cubicBezTo>
                  <a:cubicBezTo>
                    <a:pt x="14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3"/>
                    <a:pt x="17" y="53"/>
                  </a:cubicBezTo>
                  <a:cubicBezTo>
                    <a:pt x="17" y="53"/>
                    <a:pt x="16" y="53"/>
                    <a:pt x="16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3"/>
                    <a:pt x="14" y="53"/>
                    <a:pt x="13" y="54"/>
                  </a:cubicBezTo>
                  <a:cubicBezTo>
                    <a:pt x="13" y="54"/>
                    <a:pt x="13" y="54"/>
                    <a:pt x="12" y="54"/>
                  </a:cubicBezTo>
                  <a:cubicBezTo>
                    <a:pt x="11" y="54"/>
                    <a:pt x="10" y="54"/>
                    <a:pt x="9" y="54"/>
                  </a:cubicBezTo>
                  <a:cubicBezTo>
                    <a:pt x="8" y="54"/>
                    <a:pt x="8" y="54"/>
                    <a:pt x="7" y="54"/>
                  </a:cubicBezTo>
                  <a:cubicBezTo>
                    <a:pt x="7" y="54"/>
                    <a:pt x="7" y="54"/>
                    <a:pt x="6" y="54"/>
                  </a:cubicBezTo>
                  <a:cubicBezTo>
                    <a:pt x="6" y="54"/>
                    <a:pt x="6" y="54"/>
                    <a:pt x="5" y="54"/>
                  </a:cubicBezTo>
                  <a:cubicBezTo>
                    <a:pt x="5" y="53"/>
                    <a:pt x="5" y="53"/>
                    <a:pt x="4" y="53"/>
                  </a:cubicBezTo>
                  <a:cubicBezTo>
                    <a:pt x="4" y="53"/>
                    <a:pt x="3" y="53"/>
                    <a:pt x="3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5"/>
                    <a:pt x="2" y="56"/>
                    <a:pt x="2" y="56"/>
                  </a:cubicBezTo>
                  <a:cubicBezTo>
                    <a:pt x="2" y="57"/>
                    <a:pt x="2" y="57"/>
                    <a:pt x="3" y="57"/>
                  </a:cubicBezTo>
                  <a:cubicBezTo>
                    <a:pt x="3" y="58"/>
                    <a:pt x="4" y="59"/>
                    <a:pt x="4" y="59"/>
                  </a:cubicBezTo>
                  <a:cubicBezTo>
                    <a:pt x="5" y="60"/>
                    <a:pt x="5" y="60"/>
                    <a:pt x="6" y="60"/>
                  </a:cubicBezTo>
                  <a:cubicBezTo>
                    <a:pt x="9" y="60"/>
                    <a:pt x="13" y="60"/>
                    <a:pt x="16" y="60"/>
                  </a:cubicBezTo>
                  <a:cubicBezTo>
                    <a:pt x="17" y="59"/>
                    <a:pt x="19" y="59"/>
                    <a:pt x="20" y="60"/>
                  </a:cubicBezTo>
                  <a:cubicBezTo>
                    <a:pt x="21" y="60"/>
                    <a:pt x="22" y="60"/>
                    <a:pt x="23" y="60"/>
                  </a:cubicBezTo>
                  <a:cubicBezTo>
                    <a:pt x="23" y="60"/>
                    <a:pt x="23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60"/>
                    <a:pt x="26" y="60"/>
                  </a:cubicBezTo>
                  <a:cubicBezTo>
                    <a:pt x="27" y="61"/>
                    <a:pt x="28" y="62"/>
                    <a:pt x="29" y="62"/>
                  </a:cubicBezTo>
                  <a:cubicBezTo>
                    <a:pt x="31" y="62"/>
                    <a:pt x="32" y="63"/>
                    <a:pt x="34" y="63"/>
                  </a:cubicBezTo>
                  <a:cubicBezTo>
                    <a:pt x="35" y="64"/>
                    <a:pt x="37" y="64"/>
                    <a:pt x="38" y="64"/>
                  </a:cubicBezTo>
                  <a:cubicBezTo>
                    <a:pt x="39" y="63"/>
                    <a:pt x="40" y="63"/>
                    <a:pt x="41" y="62"/>
                  </a:cubicBezTo>
                  <a:cubicBezTo>
                    <a:pt x="41" y="61"/>
                    <a:pt x="41" y="59"/>
                    <a:pt x="41" y="58"/>
                  </a:cubicBezTo>
                  <a:cubicBezTo>
                    <a:pt x="41" y="54"/>
                    <a:pt x="41" y="51"/>
                    <a:pt x="41" y="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6" name="Freeform 116"/>
            <p:cNvSpPr/>
            <p:nvPr/>
          </p:nvSpPr>
          <p:spPr bwMode="auto">
            <a:xfrm>
              <a:off x="7879556" y="924718"/>
              <a:ext cx="34925" cy="33338"/>
            </a:xfrm>
            <a:custGeom>
              <a:avLst/>
              <a:gdLst>
                <a:gd name="T0" fmla="*/ 0 w 9"/>
                <a:gd name="T1" fmla="*/ 7 h 9"/>
                <a:gd name="T2" fmla="*/ 1 w 9"/>
                <a:gd name="T3" fmla="*/ 8 h 9"/>
                <a:gd name="T4" fmla="*/ 1 w 9"/>
                <a:gd name="T5" fmla="*/ 8 h 9"/>
                <a:gd name="T6" fmla="*/ 2 w 9"/>
                <a:gd name="T7" fmla="*/ 7 h 9"/>
                <a:gd name="T8" fmla="*/ 3 w 9"/>
                <a:gd name="T9" fmla="*/ 7 h 9"/>
                <a:gd name="T10" fmla="*/ 3 w 9"/>
                <a:gd name="T11" fmla="*/ 7 h 9"/>
                <a:gd name="T12" fmla="*/ 4 w 9"/>
                <a:gd name="T13" fmla="*/ 7 h 9"/>
                <a:gd name="T14" fmla="*/ 5 w 9"/>
                <a:gd name="T15" fmla="*/ 7 h 9"/>
                <a:gd name="T16" fmla="*/ 6 w 9"/>
                <a:gd name="T17" fmla="*/ 8 h 9"/>
                <a:gd name="T18" fmla="*/ 7 w 9"/>
                <a:gd name="T19" fmla="*/ 8 h 9"/>
                <a:gd name="T20" fmla="*/ 7 w 9"/>
                <a:gd name="T21" fmla="*/ 8 h 9"/>
                <a:gd name="T22" fmla="*/ 7 w 9"/>
                <a:gd name="T23" fmla="*/ 7 h 9"/>
                <a:gd name="T24" fmla="*/ 8 w 9"/>
                <a:gd name="T25" fmla="*/ 6 h 9"/>
                <a:gd name="T26" fmla="*/ 9 w 9"/>
                <a:gd name="T27" fmla="*/ 6 h 9"/>
                <a:gd name="T28" fmla="*/ 9 w 9"/>
                <a:gd name="T29" fmla="*/ 5 h 9"/>
                <a:gd name="T30" fmla="*/ 8 w 9"/>
                <a:gd name="T31" fmla="*/ 4 h 9"/>
                <a:gd name="T32" fmla="*/ 6 w 9"/>
                <a:gd name="T33" fmla="*/ 2 h 9"/>
                <a:gd name="T34" fmla="*/ 4 w 9"/>
                <a:gd name="T35" fmla="*/ 1 h 9"/>
                <a:gd name="T36" fmla="*/ 2 w 9"/>
                <a:gd name="T37" fmla="*/ 0 h 9"/>
                <a:gd name="T38" fmla="*/ 1 w 9"/>
                <a:gd name="T39" fmla="*/ 0 h 9"/>
                <a:gd name="T40" fmla="*/ 0 w 9"/>
                <a:gd name="T41" fmla="*/ 0 h 9"/>
                <a:gd name="T42" fmla="*/ 0 w 9"/>
                <a:gd name="T43" fmla="*/ 1 h 9"/>
                <a:gd name="T44" fmla="*/ 0 w 9"/>
                <a:gd name="T45" fmla="*/ 3 h 9"/>
                <a:gd name="T46" fmla="*/ 1 w 9"/>
                <a:gd name="T47" fmla="*/ 4 h 9"/>
                <a:gd name="T48" fmla="*/ 0 w 9"/>
                <a:gd name="T49" fmla="*/ 6 h 9"/>
                <a:gd name="T50" fmla="*/ 0 w 9"/>
                <a:gd name="T5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9">
                  <a:moveTo>
                    <a:pt x="0" y="7"/>
                  </a:move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9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7" name="Freeform 117"/>
            <p:cNvSpPr/>
            <p:nvPr/>
          </p:nvSpPr>
          <p:spPr bwMode="auto">
            <a:xfrm>
              <a:off x="7741443" y="864393"/>
              <a:ext cx="63500" cy="180975"/>
            </a:xfrm>
            <a:custGeom>
              <a:avLst/>
              <a:gdLst>
                <a:gd name="T0" fmla="*/ 16 w 17"/>
                <a:gd name="T1" fmla="*/ 6 h 48"/>
                <a:gd name="T2" fmla="*/ 16 w 17"/>
                <a:gd name="T3" fmla="*/ 6 h 48"/>
                <a:gd name="T4" fmla="*/ 17 w 17"/>
                <a:gd name="T5" fmla="*/ 5 h 48"/>
                <a:gd name="T6" fmla="*/ 17 w 17"/>
                <a:gd name="T7" fmla="*/ 5 h 48"/>
                <a:gd name="T8" fmla="*/ 17 w 17"/>
                <a:gd name="T9" fmla="*/ 4 h 48"/>
                <a:gd name="T10" fmla="*/ 17 w 17"/>
                <a:gd name="T11" fmla="*/ 3 h 48"/>
                <a:gd name="T12" fmla="*/ 16 w 17"/>
                <a:gd name="T13" fmla="*/ 1 h 48"/>
                <a:gd name="T14" fmla="*/ 14 w 17"/>
                <a:gd name="T15" fmla="*/ 0 h 48"/>
                <a:gd name="T16" fmla="*/ 12 w 17"/>
                <a:gd name="T17" fmla="*/ 1 h 48"/>
                <a:gd name="T18" fmla="*/ 8 w 17"/>
                <a:gd name="T19" fmla="*/ 6 h 48"/>
                <a:gd name="T20" fmla="*/ 5 w 17"/>
                <a:gd name="T21" fmla="*/ 11 h 48"/>
                <a:gd name="T22" fmla="*/ 4 w 17"/>
                <a:gd name="T23" fmla="*/ 15 h 48"/>
                <a:gd name="T24" fmla="*/ 2 w 17"/>
                <a:gd name="T25" fmla="*/ 22 h 48"/>
                <a:gd name="T26" fmla="*/ 1 w 17"/>
                <a:gd name="T27" fmla="*/ 27 h 48"/>
                <a:gd name="T28" fmla="*/ 0 w 17"/>
                <a:gd name="T29" fmla="*/ 34 h 48"/>
                <a:gd name="T30" fmla="*/ 0 w 17"/>
                <a:gd name="T31" fmla="*/ 40 h 48"/>
                <a:gd name="T32" fmla="*/ 1 w 17"/>
                <a:gd name="T33" fmla="*/ 41 h 48"/>
                <a:gd name="T34" fmla="*/ 1 w 17"/>
                <a:gd name="T35" fmla="*/ 43 h 48"/>
                <a:gd name="T36" fmla="*/ 2 w 17"/>
                <a:gd name="T37" fmla="*/ 46 h 48"/>
                <a:gd name="T38" fmla="*/ 3 w 17"/>
                <a:gd name="T39" fmla="*/ 47 h 48"/>
                <a:gd name="T40" fmla="*/ 4 w 17"/>
                <a:gd name="T41" fmla="*/ 48 h 48"/>
                <a:gd name="T42" fmla="*/ 4 w 17"/>
                <a:gd name="T43" fmla="*/ 48 h 48"/>
                <a:gd name="T44" fmla="*/ 4 w 17"/>
                <a:gd name="T45" fmla="*/ 48 h 48"/>
                <a:gd name="T46" fmla="*/ 5 w 17"/>
                <a:gd name="T47" fmla="*/ 48 h 48"/>
                <a:gd name="T48" fmla="*/ 5 w 17"/>
                <a:gd name="T49" fmla="*/ 48 h 48"/>
                <a:gd name="T50" fmla="*/ 6 w 17"/>
                <a:gd name="T51" fmla="*/ 48 h 48"/>
                <a:gd name="T52" fmla="*/ 6 w 17"/>
                <a:gd name="T53" fmla="*/ 47 h 48"/>
                <a:gd name="T54" fmla="*/ 6 w 17"/>
                <a:gd name="T55" fmla="*/ 48 h 48"/>
                <a:gd name="T56" fmla="*/ 7 w 17"/>
                <a:gd name="T57" fmla="*/ 48 h 48"/>
                <a:gd name="T58" fmla="*/ 8 w 17"/>
                <a:gd name="T59" fmla="*/ 47 h 48"/>
                <a:gd name="T60" fmla="*/ 9 w 17"/>
                <a:gd name="T61" fmla="*/ 47 h 48"/>
                <a:gd name="T62" fmla="*/ 10 w 17"/>
                <a:gd name="T63" fmla="*/ 47 h 48"/>
                <a:gd name="T64" fmla="*/ 10 w 17"/>
                <a:gd name="T65" fmla="*/ 46 h 48"/>
                <a:gd name="T66" fmla="*/ 10 w 17"/>
                <a:gd name="T67" fmla="*/ 46 h 48"/>
                <a:gd name="T68" fmla="*/ 9 w 17"/>
                <a:gd name="T69" fmla="*/ 44 h 48"/>
                <a:gd name="T70" fmla="*/ 7 w 17"/>
                <a:gd name="T71" fmla="*/ 40 h 48"/>
                <a:gd name="T72" fmla="*/ 8 w 17"/>
                <a:gd name="T73" fmla="*/ 37 h 48"/>
                <a:gd name="T74" fmla="*/ 8 w 17"/>
                <a:gd name="T75" fmla="*/ 34 h 48"/>
                <a:gd name="T76" fmla="*/ 7 w 17"/>
                <a:gd name="T77" fmla="*/ 33 h 48"/>
                <a:gd name="T78" fmla="*/ 7 w 17"/>
                <a:gd name="T79" fmla="*/ 33 h 48"/>
                <a:gd name="T80" fmla="*/ 6 w 17"/>
                <a:gd name="T81" fmla="*/ 35 h 48"/>
                <a:gd name="T82" fmla="*/ 6 w 17"/>
                <a:gd name="T83" fmla="*/ 36 h 48"/>
                <a:gd name="T84" fmla="*/ 6 w 17"/>
                <a:gd name="T85" fmla="*/ 37 h 48"/>
                <a:gd name="T86" fmla="*/ 6 w 17"/>
                <a:gd name="T87" fmla="*/ 37 h 48"/>
                <a:gd name="T88" fmla="*/ 5 w 17"/>
                <a:gd name="T89" fmla="*/ 36 h 48"/>
                <a:gd name="T90" fmla="*/ 5 w 17"/>
                <a:gd name="T91" fmla="*/ 35 h 48"/>
                <a:gd name="T92" fmla="*/ 5 w 17"/>
                <a:gd name="T93" fmla="*/ 31 h 48"/>
                <a:gd name="T94" fmla="*/ 7 w 17"/>
                <a:gd name="T95" fmla="*/ 19 h 48"/>
                <a:gd name="T96" fmla="*/ 9 w 17"/>
                <a:gd name="T97" fmla="*/ 11 h 48"/>
                <a:gd name="T98" fmla="*/ 12 w 17"/>
                <a:gd name="T99" fmla="*/ 7 h 48"/>
                <a:gd name="T100" fmla="*/ 12 w 17"/>
                <a:gd name="T101" fmla="*/ 6 h 48"/>
                <a:gd name="T102" fmla="*/ 14 w 17"/>
                <a:gd name="T103" fmla="*/ 5 h 48"/>
                <a:gd name="T104" fmla="*/ 14 w 17"/>
                <a:gd name="T105" fmla="*/ 5 h 48"/>
                <a:gd name="T106" fmla="*/ 15 w 17"/>
                <a:gd name="T107" fmla="*/ 6 h 48"/>
                <a:gd name="T108" fmla="*/ 15 w 17"/>
                <a:gd name="T109" fmla="*/ 6 h 48"/>
                <a:gd name="T110" fmla="*/ 15 w 17"/>
                <a:gd name="T111" fmla="*/ 6 h 48"/>
                <a:gd name="T112" fmla="*/ 15 w 17"/>
                <a:gd name="T113" fmla="*/ 6 h 48"/>
                <a:gd name="T114" fmla="*/ 16 w 17"/>
                <a:gd name="T115" fmla="*/ 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" h="48">
                  <a:moveTo>
                    <a:pt x="16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7" y="1"/>
                    <a:pt x="16" y="1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3" y="0"/>
                    <a:pt x="12" y="1"/>
                    <a:pt x="12" y="1"/>
                  </a:cubicBezTo>
                  <a:cubicBezTo>
                    <a:pt x="10" y="3"/>
                    <a:pt x="9" y="4"/>
                    <a:pt x="8" y="6"/>
                  </a:cubicBezTo>
                  <a:cubicBezTo>
                    <a:pt x="7" y="8"/>
                    <a:pt x="6" y="9"/>
                    <a:pt x="5" y="11"/>
                  </a:cubicBezTo>
                  <a:cubicBezTo>
                    <a:pt x="5" y="12"/>
                    <a:pt x="4" y="14"/>
                    <a:pt x="4" y="15"/>
                  </a:cubicBezTo>
                  <a:cubicBezTo>
                    <a:pt x="3" y="17"/>
                    <a:pt x="3" y="20"/>
                    <a:pt x="2" y="22"/>
                  </a:cubicBezTo>
                  <a:cubicBezTo>
                    <a:pt x="1" y="24"/>
                    <a:pt x="1" y="25"/>
                    <a:pt x="1" y="27"/>
                  </a:cubicBezTo>
                  <a:cubicBezTo>
                    <a:pt x="0" y="29"/>
                    <a:pt x="0" y="32"/>
                    <a:pt x="0" y="34"/>
                  </a:cubicBezTo>
                  <a:cubicBezTo>
                    <a:pt x="1" y="36"/>
                    <a:pt x="1" y="38"/>
                    <a:pt x="0" y="40"/>
                  </a:cubicBezTo>
                  <a:cubicBezTo>
                    <a:pt x="0" y="41"/>
                    <a:pt x="1" y="41"/>
                    <a:pt x="1" y="41"/>
                  </a:cubicBezTo>
                  <a:cubicBezTo>
                    <a:pt x="1" y="42"/>
                    <a:pt x="1" y="43"/>
                    <a:pt x="1" y="43"/>
                  </a:cubicBezTo>
                  <a:cubicBezTo>
                    <a:pt x="1" y="44"/>
                    <a:pt x="1" y="45"/>
                    <a:pt x="2" y="46"/>
                  </a:cubicBezTo>
                  <a:cubicBezTo>
                    <a:pt x="3" y="46"/>
                    <a:pt x="3" y="47"/>
                    <a:pt x="3" y="47"/>
                  </a:cubicBezTo>
                  <a:cubicBezTo>
                    <a:pt x="3" y="48"/>
                    <a:pt x="3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6" y="47"/>
                  </a:cubicBezTo>
                  <a:cubicBezTo>
                    <a:pt x="6" y="47"/>
                    <a:pt x="6" y="47"/>
                    <a:pt x="6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8"/>
                    <a:pt x="8" y="48"/>
                    <a:pt x="8" y="47"/>
                  </a:cubicBezTo>
                  <a:cubicBezTo>
                    <a:pt x="8" y="47"/>
                    <a:pt x="9" y="47"/>
                    <a:pt x="9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5"/>
                    <a:pt x="10" y="45"/>
                    <a:pt x="9" y="44"/>
                  </a:cubicBezTo>
                  <a:cubicBezTo>
                    <a:pt x="8" y="43"/>
                    <a:pt x="8" y="42"/>
                    <a:pt x="7" y="40"/>
                  </a:cubicBezTo>
                  <a:cubicBezTo>
                    <a:pt x="7" y="39"/>
                    <a:pt x="7" y="38"/>
                    <a:pt x="8" y="37"/>
                  </a:cubicBezTo>
                  <a:cubicBezTo>
                    <a:pt x="8" y="36"/>
                    <a:pt x="8" y="35"/>
                    <a:pt x="8" y="34"/>
                  </a:cubicBezTo>
                  <a:cubicBezTo>
                    <a:pt x="8" y="34"/>
                    <a:pt x="8" y="34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5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5" y="37"/>
                    <a:pt x="5" y="36"/>
                    <a:pt x="5" y="36"/>
                  </a:cubicBezTo>
                  <a:cubicBezTo>
                    <a:pt x="5" y="36"/>
                    <a:pt x="5" y="35"/>
                    <a:pt x="5" y="35"/>
                  </a:cubicBezTo>
                  <a:cubicBezTo>
                    <a:pt x="5" y="33"/>
                    <a:pt x="5" y="32"/>
                    <a:pt x="5" y="31"/>
                  </a:cubicBezTo>
                  <a:cubicBezTo>
                    <a:pt x="6" y="27"/>
                    <a:pt x="6" y="23"/>
                    <a:pt x="7" y="19"/>
                  </a:cubicBezTo>
                  <a:cubicBezTo>
                    <a:pt x="8" y="16"/>
                    <a:pt x="8" y="14"/>
                    <a:pt x="9" y="11"/>
                  </a:cubicBezTo>
                  <a:cubicBezTo>
                    <a:pt x="10" y="9"/>
                    <a:pt x="11" y="8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8" name="Freeform 118"/>
            <p:cNvSpPr>
              <a:spLocks noEditPoints="1"/>
            </p:cNvSpPr>
            <p:nvPr/>
          </p:nvSpPr>
          <p:spPr bwMode="auto">
            <a:xfrm>
              <a:off x="8131968" y="808831"/>
              <a:ext cx="146050" cy="311150"/>
            </a:xfrm>
            <a:custGeom>
              <a:avLst/>
              <a:gdLst>
                <a:gd name="T0" fmla="*/ 38 w 39"/>
                <a:gd name="T1" fmla="*/ 19 h 83"/>
                <a:gd name="T2" fmla="*/ 37 w 39"/>
                <a:gd name="T3" fmla="*/ 15 h 83"/>
                <a:gd name="T4" fmla="*/ 34 w 39"/>
                <a:gd name="T5" fmla="*/ 9 h 83"/>
                <a:gd name="T6" fmla="*/ 33 w 39"/>
                <a:gd name="T7" fmla="*/ 10 h 83"/>
                <a:gd name="T8" fmla="*/ 33 w 39"/>
                <a:gd name="T9" fmla="*/ 20 h 83"/>
                <a:gd name="T10" fmla="*/ 32 w 39"/>
                <a:gd name="T11" fmla="*/ 27 h 83"/>
                <a:gd name="T12" fmla="*/ 28 w 39"/>
                <a:gd name="T13" fmla="*/ 30 h 83"/>
                <a:gd name="T14" fmla="*/ 26 w 39"/>
                <a:gd name="T15" fmla="*/ 31 h 83"/>
                <a:gd name="T16" fmla="*/ 26 w 39"/>
                <a:gd name="T17" fmla="*/ 30 h 83"/>
                <a:gd name="T18" fmla="*/ 26 w 39"/>
                <a:gd name="T19" fmla="*/ 19 h 83"/>
                <a:gd name="T20" fmla="*/ 26 w 39"/>
                <a:gd name="T21" fmla="*/ 12 h 83"/>
                <a:gd name="T22" fmla="*/ 22 w 39"/>
                <a:gd name="T23" fmla="*/ 3 h 83"/>
                <a:gd name="T24" fmla="*/ 19 w 39"/>
                <a:gd name="T25" fmla="*/ 1 h 83"/>
                <a:gd name="T26" fmla="*/ 17 w 39"/>
                <a:gd name="T27" fmla="*/ 1 h 83"/>
                <a:gd name="T28" fmla="*/ 16 w 39"/>
                <a:gd name="T29" fmla="*/ 2 h 83"/>
                <a:gd name="T30" fmla="*/ 16 w 39"/>
                <a:gd name="T31" fmla="*/ 3 h 83"/>
                <a:gd name="T32" fmla="*/ 15 w 39"/>
                <a:gd name="T33" fmla="*/ 6 h 83"/>
                <a:gd name="T34" fmla="*/ 15 w 39"/>
                <a:gd name="T35" fmla="*/ 12 h 83"/>
                <a:gd name="T36" fmla="*/ 15 w 39"/>
                <a:gd name="T37" fmla="*/ 13 h 83"/>
                <a:gd name="T38" fmla="*/ 12 w 39"/>
                <a:gd name="T39" fmla="*/ 10 h 83"/>
                <a:gd name="T40" fmla="*/ 7 w 39"/>
                <a:gd name="T41" fmla="*/ 8 h 83"/>
                <a:gd name="T42" fmla="*/ 4 w 39"/>
                <a:gd name="T43" fmla="*/ 7 h 83"/>
                <a:gd name="T44" fmla="*/ 2 w 39"/>
                <a:gd name="T45" fmla="*/ 8 h 83"/>
                <a:gd name="T46" fmla="*/ 3 w 39"/>
                <a:gd name="T47" fmla="*/ 10 h 83"/>
                <a:gd name="T48" fmla="*/ 4 w 39"/>
                <a:gd name="T49" fmla="*/ 15 h 83"/>
                <a:gd name="T50" fmla="*/ 6 w 39"/>
                <a:gd name="T51" fmla="*/ 17 h 83"/>
                <a:gd name="T52" fmla="*/ 6 w 39"/>
                <a:gd name="T53" fmla="*/ 18 h 83"/>
                <a:gd name="T54" fmla="*/ 6 w 39"/>
                <a:gd name="T55" fmla="*/ 18 h 83"/>
                <a:gd name="T56" fmla="*/ 4 w 39"/>
                <a:gd name="T57" fmla="*/ 17 h 83"/>
                <a:gd name="T58" fmla="*/ 2 w 39"/>
                <a:gd name="T59" fmla="*/ 22 h 83"/>
                <a:gd name="T60" fmla="*/ 3 w 39"/>
                <a:gd name="T61" fmla="*/ 27 h 83"/>
                <a:gd name="T62" fmla="*/ 2 w 39"/>
                <a:gd name="T63" fmla="*/ 31 h 83"/>
                <a:gd name="T64" fmla="*/ 0 w 39"/>
                <a:gd name="T65" fmla="*/ 39 h 83"/>
                <a:gd name="T66" fmla="*/ 5 w 39"/>
                <a:gd name="T67" fmla="*/ 47 h 83"/>
                <a:gd name="T68" fmla="*/ 10 w 39"/>
                <a:gd name="T69" fmla="*/ 48 h 83"/>
                <a:gd name="T70" fmla="*/ 13 w 39"/>
                <a:gd name="T71" fmla="*/ 46 h 83"/>
                <a:gd name="T72" fmla="*/ 15 w 39"/>
                <a:gd name="T73" fmla="*/ 47 h 83"/>
                <a:gd name="T74" fmla="*/ 16 w 39"/>
                <a:gd name="T75" fmla="*/ 56 h 83"/>
                <a:gd name="T76" fmla="*/ 19 w 39"/>
                <a:gd name="T77" fmla="*/ 78 h 83"/>
                <a:gd name="T78" fmla="*/ 22 w 39"/>
                <a:gd name="T79" fmla="*/ 82 h 83"/>
                <a:gd name="T80" fmla="*/ 24 w 39"/>
                <a:gd name="T81" fmla="*/ 78 h 83"/>
                <a:gd name="T82" fmla="*/ 25 w 39"/>
                <a:gd name="T83" fmla="*/ 61 h 83"/>
                <a:gd name="T84" fmla="*/ 25 w 39"/>
                <a:gd name="T85" fmla="*/ 41 h 83"/>
                <a:gd name="T86" fmla="*/ 30 w 39"/>
                <a:gd name="T87" fmla="*/ 33 h 83"/>
                <a:gd name="T88" fmla="*/ 39 w 39"/>
                <a:gd name="T89" fmla="*/ 24 h 83"/>
                <a:gd name="T90" fmla="*/ 15 w 39"/>
                <a:gd name="T91" fmla="*/ 35 h 83"/>
                <a:gd name="T92" fmla="*/ 14 w 39"/>
                <a:gd name="T93" fmla="*/ 39 h 83"/>
                <a:gd name="T94" fmla="*/ 9 w 39"/>
                <a:gd name="T95" fmla="*/ 40 h 83"/>
                <a:gd name="T96" fmla="*/ 7 w 39"/>
                <a:gd name="T97" fmla="*/ 40 h 83"/>
                <a:gd name="T98" fmla="*/ 7 w 39"/>
                <a:gd name="T99" fmla="*/ 35 h 83"/>
                <a:gd name="T100" fmla="*/ 7 w 39"/>
                <a:gd name="T101" fmla="*/ 31 h 83"/>
                <a:gd name="T102" fmla="*/ 8 w 39"/>
                <a:gd name="T103" fmla="*/ 25 h 83"/>
                <a:gd name="T104" fmla="*/ 8 w 39"/>
                <a:gd name="T105" fmla="*/ 22 h 83"/>
                <a:gd name="T106" fmla="*/ 9 w 39"/>
                <a:gd name="T107" fmla="*/ 20 h 83"/>
                <a:gd name="T108" fmla="*/ 11 w 39"/>
                <a:gd name="T109" fmla="*/ 20 h 83"/>
                <a:gd name="T110" fmla="*/ 14 w 39"/>
                <a:gd name="T111" fmla="*/ 20 h 83"/>
                <a:gd name="T112" fmla="*/ 14 w 39"/>
                <a:gd name="T113" fmla="*/ 21 h 83"/>
                <a:gd name="T114" fmla="*/ 15 w 39"/>
                <a:gd name="T115" fmla="*/ 3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" h="83">
                  <a:moveTo>
                    <a:pt x="38" y="21"/>
                  </a:moveTo>
                  <a:cubicBezTo>
                    <a:pt x="38" y="21"/>
                    <a:pt x="38" y="20"/>
                    <a:pt x="38" y="19"/>
                  </a:cubicBezTo>
                  <a:cubicBezTo>
                    <a:pt x="37" y="19"/>
                    <a:pt x="37" y="18"/>
                    <a:pt x="37" y="18"/>
                  </a:cubicBezTo>
                  <a:cubicBezTo>
                    <a:pt x="37" y="17"/>
                    <a:pt x="37" y="16"/>
                    <a:pt x="37" y="15"/>
                  </a:cubicBezTo>
                  <a:cubicBezTo>
                    <a:pt x="36" y="14"/>
                    <a:pt x="36" y="12"/>
                    <a:pt x="35" y="11"/>
                  </a:cubicBezTo>
                  <a:cubicBezTo>
                    <a:pt x="35" y="10"/>
                    <a:pt x="35" y="1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10"/>
                    <a:pt x="33" y="10"/>
                  </a:cubicBezTo>
                  <a:cubicBezTo>
                    <a:pt x="33" y="10"/>
                    <a:pt x="33" y="11"/>
                    <a:pt x="33" y="11"/>
                  </a:cubicBezTo>
                  <a:cubicBezTo>
                    <a:pt x="33" y="14"/>
                    <a:pt x="33" y="17"/>
                    <a:pt x="33" y="20"/>
                  </a:cubicBezTo>
                  <a:cubicBezTo>
                    <a:pt x="33" y="22"/>
                    <a:pt x="33" y="23"/>
                    <a:pt x="33" y="24"/>
                  </a:cubicBezTo>
                  <a:cubicBezTo>
                    <a:pt x="33" y="25"/>
                    <a:pt x="32" y="26"/>
                    <a:pt x="32" y="27"/>
                  </a:cubicBezTo>
                  <a:cubicBezTo>
                    <a:pt x="31" y="27"/>
                    <a:pt x="30" y="28"/>
                    <a:pt x="29" y="29"/>
                  </a:cubicBezTo>
                  <a:cubicBezTo>
                    <a:pt x="29" y="30"/>
                    <a:pt x="28" y="30"/>
                    <a:pt x="28" y="30"/>
                  </a:cubicBezTo>
                  <a:cubicBezTo>
                    <a:pt x="27" y="30"/>
                    <a:pt x="2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9"/>
                    <a:pt x="26" y="27"/>
                    <a:pt x="26" y="26"/>
                  </a:cubicBezTo>
                  <a:cubicBezTo>
                    <a:pt x="26" y="24"/>
                    <a:pt x="26" y="22"/>
                    <a:pt x="26" y="19"/>
                  </a:cubicBezTo>
                  <a:cubicBezTo>
                    <a:pt x="27" y="18"/>
                    <a:pt x="27" y="16"/>
                    <a:pt x="26" y="14"/>
                  </a:cubicBezTo>
                  <a:cubicBezTo>
                    <a:pt x="26" y="14"/>
                    <a:pt x="26" y="13"/>
                    <a:pt x="26" y="12"/>
                  </a:cubicBezTo>
                  <a:cubicBezTo>
                    <a:pt x="26" y="10"/>
                    <a:pt x="25" y="8"/>
                    <a:pt x="24" y="6"/>
                  </a:cubicBezTo>
                  <a:cubicBezTo>
                    <a:pt x="23" y="5"/>
                    <a:pt x="22" y="4"/>
                    <a:pt x="22" y="3"/>
                  </a:cubicBezTo>
                  <a:cubicBezTo>
                    <a:pt x="22" y="3"/>
                    <a:pt x="21" y="2"/>
                    <a:pt x="21" y="2"/>
                  </a:cubicBezTo>
                  <a:cubicBezTo>
                    <a:pt x="20" y="2"/>
                    <a:pt x="20" y="1"/>
                    <a:pt x="19" y="1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7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6" y="2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8"/>
                    <a:pt x="15" y="9"/>
                    <a:pt x="15" y="11"/>
                  </a:cubicBezTo>
                  <a:cubicBezTo>
                    <a:pt x="15" y="11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4" y="13"/>
                    <a:pt x="14" y="12"/>
                    <a:pt x="14" y="12"/>
                  </a:cubicBezTo>
                  <a:cubicBezTo>
                    <a:pt x="14" y="11"/>
                    <a:pt x="13" y="11"/>
                    <a:pt x="12" y="10"/>
                  </a:cubicBezTo>
                  <a:cubicBezTo>
                    <a:pt x="12" y="10"/>
                    <a:pt x="11" y="9"/>
                    <a:pt x="10" y="9"/>
                  </a:cubicBezTo>
                  <a:cubicBezTo>
                    <a:pt x="9" y="8"/>
                    <a:pt x="8" y="8"/>
                    <a:pt x="7" y="8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6"/>
                    <a:pt x="4" y="6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3"/>
                    <a:pt x="3" y="14"/>
                    <a:pt x="4" y="15"/>
                  </a:cubicBezTo>
                  <a:cubicBezTo>
                    <a:pt x="4" y="16"/>
                    <a:pt x="5" y="16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20"/>
                    <a:pt x="2" y="21"/>
                    <a:pt x="2" y="22"/>
                  </a:cubicBezTo>
                  <a:cubicBezTo>
                    <a:pt x="2" y="23"/>
                    <a:pt x="2" y="24"/>
                    <a:pt x="2" y="25"/>
                  </a:cubicBezTo>
                  <a:cubicBezTo>
                    <a:pt x="2" y="26"/>
                    <a:pt x="3" y="26"/>
                    <a:pt x="3" y="27"/>
                  </a:cubicBezTo>
                  <a:cubicBezTo>
                    <a:pt x="3" y="27"/>
                    <a:pt x="3" y="28"/>
                    <a:pt x="3" y="28"/>
                  </a:cubicBezTo>
                  <a:cubicBezTo>
                    <a:pt x="3" y="29"/>
                    <a:pt x="2" y="30"/>
                    <a:pt x="2" y="31"/>
                  </a:cubicBezTo>
                  <a:cubicBezTo>
                    <a:pt x="1" y="33"/>
                    <a:pt x="1" y="34"/>
                    <a:pt x="0" y="36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0" y="41"/>
                    <a:pt x="0" y="43"/>
                    <a:pt x="1" y="45"/>
                  </a:cubicBezTo>
                  <a:cubicBezTo>
                    <a:pt x="2" y="46"/>
                    <a:pt x="3" y="47"/>
                    <a:pt x="5" y="47"/>
                  </a:cubicBezTo>
                  <a:cubicBezTo>
                    <a:pt x="5" y="48"/>
                    <a:pt x="6" y="48"/>
                    <a:pt x="7" y="48"/>
                  </a:cubicBezTo>
                  <a:cubicBezTo>
                    <a:pt x="8" y="49"/>
                    <a:pt x="10" y="49"/>
                    <a:pt x="10" y="48"/>
                  </a:cubicBezTo>
                  <a:cubicBezTo>
                    <a:pt x="11" y="48"/>
                    <a:pt x="11" y="47"/>
                    <a:pt x="12" y="47"/>
                  </a:cubicBezTo>
                  <a:cubicBezTo>
                    <a:pt x="12" y="47"/>
                    <a:pt x="13" y="47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7"/>
                    <a:pt x="15" y="47"/>
                    <a:pt x="15" y="47"/>
                  </a:cubicBezTo>
                  <a:cubicBezTo>
                    <a:pt x="15" y="47"/>
                    <a:pt x="15" y="48"/>
                    <a:pt x="15" y="48"/>
                  </a:cubicBezTo>
                  <a:cubicBezTo>
                    <a:pt x="15" y="51"/>
                    <a:pt x="15" y="54"/>
                    <a:pt x="16" y="56"/>
                  </a:cubicBezTo>
                  <a:cubicBezTo>
                    <a:pt x="16" y="60"/>
                    <a:pt x="16" y="63"/>
                    <a:pt x="17" y="66"/>
                  </a:cubicBezTo>
                  <a:cubicBezTo>
                    <a:pt x="17" y="70"/>
                    <a:pt x="18" y="74"/>
                    <a:pt x="19" y="78"/>
                  </a:cubicBezTo>
                  <a:cubicBezTo>
                    <a:pt x="19" y="79"/>
                    <a:pt x="20" y="81"/>
                    <a:pt x="21" y="82"/>
                  </a:cubicBezTo>
                  <a:cubicBezTo>
                    <a:pt x="21" y="83"/>
                    <a:pt x="21" y="83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1"/>
                    <a:pt x="23" y="80"/>
                    <a:pt x="24" y="78"/>
                  </a:cubicBezTo>
                  <a:cubicBezTo>
                    <a:pt x="24" y="76"/>
                    <a:pt x="25" y="75"/>
                    <a:pt x="25" y="73"/>
                  </a:cubicBezTo>
                  <a:cubicBezTo>
                    <a:pt x="25" y="69"/>
                    <a:pt x="25" y="65"/>
                    <a:pt x="25" y="61"/>
                  </a:cubicBezTo>
                  <a:cubicBezTo>
                    <a:pt x="25" y="58"/>
                    <a:pt x="25" y="55"/>
                    <a:pt x="25" y="53"/>
                  </a:cubicBezTo>
                  <a:cubicBezTo>
                    <a:pt x="25" y="49"/>
                    <a:pt x="25" y="45"/>
                    <a:pt x="25" y="41"/>
                  </a:cubicBezTo>
                  <a:cubicBezTo>
                    <a:pt x="25" y="40"/>
                    <a:pt x="26" y="38"/>
                    <a:pt x="27" y="37"/>
                  </a:cubicBezTo>
                  <a:cubicBezTo>
                    <a:pt x="28" y="35"/>
                    <a:pt x="29" y="34"/>
                    <a:pt x="30" y="33"/>
                  </a:cubicBezTo>
                  <a:cubicBezTo>
                    <a:pt x="32" y="31"/>
                    <a:pt x="33" y="30"/>
                    <a:pt x="35" y="29"/>
                  </a:cubicBezTo>
                  <a:cubicBezTo>
                    <a:pt x="37" y="27"/>
                    <a:pt x="38" y="26"/>
                    <a:pt x="39" y="24"/>
                  </a:cubicBezTo>
                  <a:cubicBezTo>
                    <a:pt x="39" y="23"/>
                    <a:pt x="39" y="22"/>
                    <a:pt x="38" y="21"/>
                  </a:cubicBezTo>
                  <a:moveTo>
                    <a:pt x="15" y="35"/>
                  </a:moveTo>
                  <a:cubicBezTo>
                    <a:pt x="15" y="36"/>
                    <a:pt x="15" y="37"/>
                    <a:pt x="15" y="38"/>
                  </a:cubicBezTo>
                  <a:cubicBezTo>
                    <a:pt x="15" y="38"/>
                    <a:pt x="14" y="39"/>
                    <a:pt x="14" y="39"/>
                  </a:cubicBezTo>
                  <a:cubicBezTo>
                    <a:pt x="13" y="39"/>
                    <a:pt x="13" y="40"/>
                    <a:pt x="12" y="40"/>
                  </a:cubicBezTo>
                  <a:cubicBezTo>
                    <a:pt x="11" y="40"/>
                    <a:pt x="10" y="40"/>
                    <a:pt x="9" y="40"/>
                  </a:cubicBezTo>
                  <a:cubicBezTo>
                    <a:pt x="8" y="40"/>
                    <a:pt x="8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39"/>
                    <a:pt x="6" y="38"/>
                    <a:pt x="7" y="38"/>
                  </a:cubicBezTo>
                  <a:cubicBezTo>
                    <a:pt x="7" y="37"/>
                    <a:pt x="7" y="36"/>
                    <a:pt x="7" y="35"/>
                  </a:cubicBezTo>
                  <a:cubicBezTo>
                    <a:pt x="7" y="34"/>
                    <a:pt x="7" y="33"/>
                    <a:pt x="7" y="32"/>
                  </a:cubicBezTo>
                  <a:cubicBezTo>
                    <a:pt x="7" y="32"/>
                    <a:pt x="7" y="32"/>
                    <a:pt x="7" y="31"/>
                  </a:cubicBezTo>
                  <a:cubicBezTo>
                    <a:pt x="8" y="30"/>
                    <a:pt x="8" y="28"/>
                    <a:pt x="8" y="27"/>
                  </a:cubicBezTo>
                  <a:cubicBezTo>
                    <a:pt x="9" y="26"/>
                    <a:pt x="9" y="25"/>
                    <a:pt x="8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9" y="20"/>
                    <a:pt x="9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0"/>
                    <a:pt x="12" y="20"/>
                    <a:pt x="13" y="20"/>
                  </a:cubicBezTo>
                  <a:cubicBezTo>
                    <a:pt x="13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1"/>
                  </a:cubicBezTo>
                  <a:cubicBezTo>
                    <a:pt x="15" y="23"/>
                    <a:pt x="15" y="26"/>
                    <a:pt x="15" y="29"/>
                  </a:cubicBezTo>
                  <a:cubicBezTo>
                    <a:pt x="15" y="31"/>
                    <a:pt x="15" y="33"/>
                    <a:pt x="15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39" name="Freeform 119"/>
            <p:cNvSpPr/>
            <p:nvPr/>
          </p:nvSpPr>
          <p:spPr bwMode="auto">
            <a:xfrm>
              <a:off x="8273256" y="816768"/>
              <a:ext cx="277813" cy="234950"/>
            </a:xfrm>
            <a:custGeom>
              <a:avLst/>
              <a:gdLst>
                <a:gd name="T0" fmla="*/ 57 w 74"/>
                <a:gd name="T1" fmla="*/ 0 h 63"/>
                <a:gd name="T2" fmla="*/ 32 w 74"/>
                <a:gd name="T3" fmla="*/ 10 h 63"/>
                <a:gd name="T4" fmla="*/ 7 w 74"/>
                <a:gd name="T5" fmla="*/ 34 h 63"/>
                <a:gd name="T6" fmla="*/ 0 w 74"/>
                <a:gd name="T7" fmla="*/ 47 h 63"/>
                <a:gd name="T8" fmla="*/ 11 w 74"/>
                <a:gd name="T9" fmla="*/ 33 h 63"/>
                <a:gd name="T10" fmla="*/ 33 w 74"/>
                <a:gd name="T11" fmla="*/ 11 h 63"/>
                <a:gd name="T12" fmla="*/ 58 w 74"/>
                <a:gd name="T13" fmla="*/ 4 h 63"/>
                <a:gd name="T14" fmla="*/ 68 w 74"/>
                <a:gd name="T15" fmla="*/ 9 h 63"/>
                <a:gd name="T16" fmla="*/ 55 w 74"/>
                <a:gd name="T17" fmla="*/ 18 h 63"/>
                <a:gd name="T18" fmla="*/ 42 w 74"/>
                <a:gd name="T19" fmla="*/ 23 h 63"/>
                <a:gd name="T20" fmla="*/ 24 w 74"/>
                <a:gd name="T21" fmla="*/ 25 h 63"/>
                <a:gd name="T22" fmla="*/ 21 w 74"/>
                <a:gd name="T23" fmla="*/ 29 h 63"/>
                <a:gd name="T24" fmla="*/ 24 w 74"/>
                <a:gd name="T25" fmla="*/ 33 h 63"/>
                <a:gd name="T26" fmla="*/ 35 w 74"/>
                <a:gd name="T27" fmla="*/ 30 h 63"/>
                <a:gd name="T28" fmla="*/ 34 w 74"/>
                <a:gd name="T29" fmla="*/ 35 h 63"/>
                <a:gd name="T30" fmla="*/ 29 w 74"/>
                <a:gd name="T31" fmla="*/ 37 h 63"/>
                <a:gd name="T32" fmla="*/ 27 w 74"/>
                <a:gd name="T33" fmla="*/ 39 h 63"/>
                <a:gd name="T34" fmla="*/ 27 w 74"/>
                <a:gd name="T35" fmla="*/ 48 h 63"/>
                <a:gd name="T36" fmla="*/ 34 w 74"/>
                <a:gd name="T37" fmla="*/ 54 h 63"/>
                <a:gd name="T38" fmla="*/ 40 w 74"/>
                <a:gd name="T39" fmla="*/ 49 h 63"/>
                <a:gd name="T40" fmla="*/ 41 w 74"/>
                <a:gd name="T41" fmla="*/ 49 h 63"/>
                <a:gd name="T42" fmla="*/ 42 w 74"/>
                <a:gd name="T43" fmla="*/ 55 h 63"/>
                <a:gd name="T44" fmla="*/ 34 w 74"/>
                <a:gd name="T45" fmla="*/ 59 h 63"/>
                <a:gd name="T46" fmla="*/ 24 w 74"/>
                <a:gd name="T47" fmla="*/ 55 h 63"/>
                <a:gd name="T48" fmla="*/ 24 w 74"/>
                <a:gd name="T49" fmla="*/ 56 h 63"/>
                <a:gd name="T50" fmla="*/ 27 w 74"/>
                <a:gd name="T51" fmla="*/ 58 h 63"/>
                <a:gd name="T52" fmla="*/ 26 w 74"/>
                <a:gd name="T53" fmla="*/ 59 h 63"/>
                <a:gd name="T54" fmla="*/ 25 w 74"/>
                <a:gd name="T55" fmla="*/ 59 h 63"/>
                <a:gd name="T56" fmla="*/ 35 w 74"/>
                <a:gd name="T57" fmla="*/ 63 h 63"/>
                <a:gd name="T58" fmla="*/ 46 w 74"/>
                <a:gd name="T59" fmla="*/ 60 h 63"/>
                <a:gd name="T60" fmla="*/ 47 w 74"/>
                <a:gd name="T61" fmla="*/ 56 h 63"/>
                <a:gd name="T62" fmla="*/ 47 w 74"/>
                <a:gd name="T63" fmla="*/ 50 h 63"/>
                <a:gd name="T64" fmla="*/ 47 w 74"/>
                <a:gd name="T65" fmla="*/ 48 h 63"/>
                <a:gd name="T66" fmla="*/ 50 w 74"/>
                <a:gd name="T67" fmla="*/ 48 h 63"/>
                <a:gd name="T68" fmla="*/ 51 w 74"/>
                <a:gd name="T69" fmla="*/ 46 h 63"/>
                <a:gd name="T70" fmla="*/ 52 w 74"/>
                <a:gd name="T71" fmla="*/ 45 h 63"/>
                <a:gd name="T72" fmla="*/ 53 w 74"/>
                <a:gd name="T73" fmla="*/ 42 h 63"/>
                <a:gd name="T74" fmla="*/ 53 w 74"/>
                <a:gd name="T75" fmla="*/ 40 h 63"/>
                <a:gd name="T76" fmla="*/ 51 w 74"/>
                <a:gd name="T77" fmla="*/ 38 h 63"/>
                <a:gd name="T78" fmla="*/ 50 w 74"/>
                <a:gd name="T79" fmla="*/ 36 h 63"/>
                <a:gd name="T80" fmla="*/ 50 w 74"/>
                <a:gd name="T81" fmla="*/ 35 h 63"/>
                <a:gd name="T82" fmla="*/ 50 w 74"/>
                <a:gd name="T83" fmla="*/ 34 h 63"/>
                <a:gd name="T84" fmla="*/ 47 w 74"/>
                <a:gd name="T85" fmla="*/ 34 h 63"/>
                <a:gd name="T86" fmla="*/ 43 w 74"/>
                <a:gd name="T87" fmla="*/ 33 h 63"/>
                <a:gd name="T88" fmla="*/ 41 w 74"/>
                <a:gd name="T89" fmla="*/ 31 h 63"/>
                <a:gd name="T90" fmla="*/ 46 w 74"/>
                <a:gd name="T91" fmla="*/ 25 h 63"/>
                <a:gd name="T92" fmla="*/ 64 w 74"/>
                <a:gd name="T93" fmla="*/ 18 h 63"/>
                <a:gd name="T94" fmla="*/ 73 w 74"/>
                <a:gd name="T95" fmla="*/ 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63">
                  <a:moveTo>
                    <a:pt x="70" y="2"/>
                  </a:moveTo>
                  <a:cubicBezTo>
                    <a:pt x="68" y="1"/>
                    <a:pt x="66" y="0"/>
                    <a:pt x="64" y="0"/>
                  </a:cubicBezTo>
                  <a:cubicBezTo>
                    <a:pt x="62" y="0"/>
                    <a:pt x="59" y="0"/>
                    <a:pt x="57" y="0"/>
                  </a:cubicBezTo>
                  <a:cubicBezTo>
                    <a:pt x="53" y="1"/>
                    <a:pt x="50" y="2"/>
                    <a:pt x="46" y="3"/>
                  </a:cubicBezTo>
                  <a:cubicBezTo>
                    <a:pt x="43" y="4"/>
                    <a:pt x="39" y="6"/>
                    <a:pt x="36" y="8"/>
                  </a:cubicBezTo>
                  <a:cubicBezTo>
                    <a:pt x="35" y="9"/>
                    <a:pt x="33" y="10"/>
                    <a:pt x="32" y="10"/>
                  </a:cubicBezTo>
                  <a:cubicBezTo>
                    <a:pt x="28" y="11"/>
                    <a:pt x="26" y="13"/>
                    <a:pt x="24" y="16"/>
                  </a:cubicBezTo>
                  <a:cubicBezTo>
                    <a:pt x="22" y="17"/>
                    <a:pt x="21" y="19"/>
                    <a:pt x="20" y="20"/>
                  </a:cubicBezTo>
                  <a:cubicBezTo>
                    <a:pt x="15" y="25"/>
                    <a:pt x="11" y="29"/>
                    <a:pt x="7" y="34"/>
                  </a:cubicBezTo>
                  <a:cubicBezTo>
                    <a:pt x="4" y="38"/>
                    <a:pt x="1" y="42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7"/>
                    <a:pt x="1" y="47"/>
                    <a:pt x="1" y="46"/>
                  </a:cubicBezTo>
                  <a:cubicBezTo>
                    <a:pt x="2" y="45"/>
                    <a:pt x="3" y="44"/>
                    <a:pt x="4" y="42"/>
                  </a:cubicBezTo>
                  <a:cubicBezTo>
                    <a:pt x="6" y="39"/>
                    <a:pt x="8" y="36"/>
                    <a:pt x="11" y="33"/>
                  </a:cubicBezTo>
                  <a:cubicBezTo>
                    <a:pt x="14" y="30"/>
                    <a:pt x="17" y="26"/>
                    <a:pt x="20" y="22"/>
                  </a:cubicBezTo>
                  <a:cubicBezTo>
                    <a:pt x="22" y="20"/>
                    <a:pt x="24" y="17"/>
                    <a:pt x="27" y="15"/>
                  </a:cubicBezTo>
                  <a:cubicBezTo>
                    <a:pt x="28" y="13"/>
                    <a:pt x="31" y="12"/>
                    <a:pt x="33" y="11"/>
                  </a:cubicBezTo>
                  <a:cubicBezTo>
                    <a:pt x="36" y="9"/>
                    <a:pt x="39" y="8"/>
                    <a:pt x="42" y="7"/>
                  </a:cubicBezTo>
                  <a:cubicBezTo>
                    <a:pt x="44" y="6"/>
                    <a:pt x="47" y="5"/>
                    <a:pt x="50" y="4"/>
                  </a:cubicBezTo>
                  <a:cubicBezTo>
                    <a:pt x="52" y="4"/>
                    <a:pt x="55" y="4"/>
                    <a:pt x="58" y="4"/>
                  </a:cubicBezTo>
                  <a:cubicBezTo>
                    <a:pt x="60" y="5"/>
                    <a:pt x="62" y="5"/>
                    <a:pt x="64" y="6"/>
                  </a:cubicBezTo>
                  <a:cubicBezTo>
                    <a:pt x="65" y="6"/>
                    <a:pt x="66" y="7"/>
                    <a:pt x="67" y="7"/>
                  </a:cubicBezTo>
                  <a:cubicBezTo>
                    <a:pt x="68" y="8"/>
                    <a:pt x="68" y="8"/>
                    <a:pt x="68" y="9"/>
                  </a:cubicBezTo>
                  <a:cubicBezTo>
                    <a:pt x="68" y="10"/>
                    <a:pt x="68" y="10"/>
                    <a:pt x="68" y="11"/>
                  </a:cubicBezTo>
                  <a:cubicBezTo>
                    <a:pt x="67" y="12"/>
                    <a:pt x="65" y="13"/>
                    <a:pt x="64" y="14"/>
                  </a:cubicBezTo>
                  <a:cubicBezTo>
                    <a:pt x="61" y="15"/>
                    <a:pt x="58" y="17"/>
                    <a:pt x="55" y="18"/>
                  </a:cubicBezTo>
                  <a:cubicBezTo>
                    <a:pt x="52" y="20"/>
                    <a:pt x="49" y="21"/>
                    <a:pt x="46" y="22"/>
                  </a:cubicBezTo>
                  <a:cubicBezTo>
                    <a:pt x="45" y="22"/>
                    <a:pt x="44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1" y="23"/>
                    <a:pt x="41" y="22"/>
                    <a:pt x="40" y="22"/>
                  </a:cubicBezTo>
                  <a:cubicBezTo>
                    <a:pt x="38" y="22"/>
                    <a:pt x="35" y="22"/>
                    <a:pt x="33" y="23"/>
                  </a:cubicBezTo>
                  <a:cubicBezTo>
                    <a:pt x="30" y="24"/>
                    <a:pt x="27" y="24"/>
                    <a:pt x="24" y="25"/>
                  </a:cubicBezTo>
                  <a:cubicBezTo>
                    <a:pt x="23" y="26"/>
                    <a:pt x="22" y="26"/>
                    <a:pt x="22" y="27"/>
                  </a:cubicBezTo>
                  <a:cubicBezTo>
                    <a:pt x="21" y="27"/>
                    <a:pt x="21" y="27"/>
                    <a:pt x="21" y="28"/>
                  </a:cubicBezTo>
                  <a:cubicBezTo>
                    <a:pt x="21" y="28"/>
                    <a:pt x="21" y="29"/>
                    <a:pt x="21" y="29"/>
                  </a:cubicBezTo>
                  <a:cubicBezTo>
                    <a:pt x="21" y="30"/>
                    <a:pt x="21" y="30"/>
                    <a:pt x="21" y="31"/>
                  </a:cubicBezTo>
                  <a:cubicBezTo>
                    <a:pt x="21" y="32"/>
                    <a:pt x="22" y="32"/>
                    <a:pt x="22" y="33"/>
                  </a:cubicBezTo>
                  <a:cubicBezTo>
                    <a:pt x="23" y="33"/>
                    <a:pt x="23" y="33"/>
                    <a:pt x="24" y="33"/>
                  </a:cubicBezTo>
                  <a:cubicBezTo>
                    <a:pt x="24" y="33"/>
                    <a:pt x="25" y="33"/>
                    <a:pt x="26" y="32"/>
                  </a:cubicBezTo>
                  <a:cubicBezTo>
                    <a:pt x="29" y="31"/>
                    <a:pt x="32" y="30"/>
                    <a:pt x="34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1"/>
                  </a:cubicBezTo>
                  <a:cubicBezTo>
                    <a:pt x="35" y="31"/>
                    <a:pt x="34" y="32"/>
                    <a:pt x="34" y="33"/>
                  </a:cubicBezTo>
                  <a:cubicBezTo>
                    <a:pt x="34" y="34"/>
                    <a:pt x="34" y="34"/>
                    <a:pt x="34" y="35"/>
                  </a:cubicBezTo>
                  <a:cubicBezTo>
                    <a:pt x="34" y="36"/>
                    <a:pt x="34" y="36"/>
                    <a:pt x="33" y="36"/>
                  </a:cubicBezTo>
                  <a:cubicBezTo>
                    <a:pt x="32" y="36"/>
                    <a:pt x="32" y="36"/>
                    <a:pt x="31" y="37"/>
                  </a:cubicBezTo>
                  <a:cubicBezTo>
                    <a:pt x="31" y="37"/>
                    <a:pt x="30" y="37"/>
                    <a:pt x="29" y="37"/>
                  </a:cubicBezTo>
                  <a:cubicBezTo>
                    <a:pt x="28" y="37"/>
                    <a:pt x="28" y="37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26" y="40"/>
                    <a:pt x="26" y="41"/>
                    <a:pt x="26" y="42"/>
                  </a:cubicBezTo>
                  <a:cubicBezTo>
                    <a:pt x="27" y="44"/>
                    <a:pt x="27" y="45"/>
                    <a:pt x="27" y="46"/>
                  </a:cubicBezTo>
                  <a:cubicBezTo>
                    <a:pt x="27" y="47"/>
                    <a:pt x="27" y="48"/>
                    <a:pt x="27" y="48"/>
                  </a:cubicBezTo>
                  <a:cubicBezTo>
                    <a:pt x="27" y="49"/>
                    <a:pt x="28" y="51"/>
                    <a:pt x="29" y="52"/>
                  </a:cubicBezTo>
                  <a:cubicBezTo>
                    <a:pt x="29" y="52"/>
                    <a:pt x="30" y="53"/>
                    <a:pt x="30" y="53"/>
                  </a:cubicBezTo>
                  <a:cubicBezTo>
                    <a:pt x="31" y="54"/>
                    <a:pt x="32" y="54"/>
                    <a:pt x="34" y="54"/>
                  </a:cubicBezTo>
                  <a:cubicBezTo>
                    <a:pt x="35" y="54"/>
                    <a:pt x="36" y="54"/>
                    <a:pt x="36" y="53"/>
                  </a:cubicBezTo>
                  <a:cubicBezTo>
                    <a:pt x="37" y="52"/>
                    <a:pt x="37" y="51"/>
                    <a:pt x="38" y="51"/>
                  </a:cubicBezTo>
                  <a:cubicBezTo>
                    <a:pt x="38" y="50"/>
                    <a:pt x="39" y="50"/>
                    <a:pt x="40" y="49"/>
                  </a:cubicBezTo>
                  <a:cubicBezTo>
                    <a:pt x="40" y="49"/>
                    <a:pt x="40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0"/>
                    <a:pt x="41" y="50"/>
                    <a:pt x="42" y="51"/>
                  </a:cubicBezTo>
                  <a:cubicBezTo>
                    <a:pt x="42" y="51"/>
                    <a:pt x="42" y="52"/>
                    <a:pt x="42" y="52"/>
                  </a:cubicBezTo>
                  <a:cubicBezTo>
                    <a:pt x="42" y="53"/>
                    <a:pt x="42" y="54"/>
                    <a:pt x="42" y="55"/>
                  </a:cubicBezTo>
                  <a:cubicBezTo>
                    <a:pt x="42" y="55"/>
                    <a:pt x="41" y="56"/>
                    <a:pt x="41" y="56"/>
                  </a:cubicBezTo>
                  <a:cubicBezTo>
                    <a:pt x="40" y="57"/>
                    <a:pt x="39" y="58"/>
                    <a:pt x="38" y="58"/>
                  </a:cubicBezTo>
                  <a:cubicBezTo>
                    <a:pt x="37" y="59"/>
                    <a:pt x="35" y="59"/>
                    <a:pt x="34" y="59"/>
                  </a:cubicBezTo>
                  <a:cubicBezTo>
                    <a:pt x="33" y="59"/>
                    <a:pt x="31" y="59"/>
                    <a:pt x="30" y="58"/>
                  </a:cubicBezTo>
                  <a:cubicBezTo>
                    <a:pt x="29" y="57"/>
                    <a:pt x="27" y="57"/>
                    <a:pt x="25" y="56"/>
                  </a:cubicBezTo>
                  <a:cubicBezTo>
                    <a:pt x="25" y="56"/>
                    <a:pt x="24" y="56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7"/>
                    <a:pt x="25" y="57"/>
                    <a:pt x="26" y="58"/>
                  </a:cubicBezTo>
                  <a:cubicBezTo>
                    <a:pt x="26" y="58"/>
                    <a:pt x="26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6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60"/>
                    <a:pt x="27" y="60"/>
                    <a:pt x="28" y="61"/>
                  </a:cubicBezTo>
                  <a:cubicBezTo>
                    <a:pt x="29" y="61"/>
                    <a:pt x="30" y="61"/>
                    <a:pt x="31" y="62"/>
                  </a:cubicBezTo>
                  <a:cubicBezTo>
                    <a:pt x="33" y="63"/>
                    <a:pt x="34" y="63"/>
                    <a:pt x="35" y="63"/>
                  </a:cubicBezTo>
                  <a:cubicBezTo>
                    <a:pt x="38" y="63"/>
                    <a:pt x="40" y="63"/>
                    <a:pt x="42" y="63"/>
                  </a:cubicBezTo>
                  <a:cubicBezTo>
                    <a:pt x="43" y="63"/>
                    <a:pt x="44" y="63"/>
                    <a:pt x="44" y="62"/>
                  </a:cubicBezTo>
                  <a:cubicBezTo>
                    <a:pt x="45" y="62"/>
                    <a:pt x="45" y="61"/>
                    <a:pt x="46" y="60"/>
                  </a:cubicBezTo>
                  <a:cubicBezTo>
                    <a:pt x="46" y="60"/>
                    <a:pt x="46" y="59"/>
                    <a:pt x="47" y="59"/>
                  </a:cubicBezTo>
                  <a:cubicBezTo>
                    <a:pt x="47" y="58"/>
                    <a:pt x="47" y="58"/>
                    <a:pt x="47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55"/>
                    <a:pt x="48" y="54"/>
                    <a:pt x="48" y="52"/>
                  </a:cubicBezTo>
                  <a:cubicBezTo>
                    <a:pt x="48" y="52"/>
                    <a:pt x="48" y="51"/>
                    <a:pt x="48" y="51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8" y="49"/>
                    <a:pt x="47" y="49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8"/>
                    <a:pt x="47" y="48"/>
                    <a:pt x="48" y="48"/>
                  </a:cubicBezTo>
                  <a:cubicBezTo>
                    <a:pt x="48" y="48"/>
                    <a:pt x="48" y="48"/>
                    <a:pt x="49" y="48"/>
                  </a:cubicBezTo>
                  <a:cubicBezTo>
                    <a:pt x="49" y="48"/>
                    <a:pt x="49" y="48"/>
                    <a:pt x="50" y="48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1" y="47"/>
                    <a:pt x="52" y="47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1" y="45"/>
                    <a:pt x="52" y="45"/>
                    <a:pt x="52" y="45"/>
                  </a:cubicBezTo>
                  <a:cubicBezTo>
                    <a:pt x="52" y="45"/>
                    <a:pt x="53" y="45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2" y="44"/>
                    <a:pt x="52" y="43"/>
                    <a:pt x="53" y="42"/>
                  </a:cubicBezTo>
                  <a:cubicBezTo>
                    <a:pt x="53" y="42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2" y="40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1" y="39"/>
                    <a:pt x="51" y="39"/>
                    <a:pt x="51" y="38"/>
                  </a:cubicBezTo>
                  <a:cubicBezTo>
                    <a:pt x="51" y="38"/>
                    <a:pt x="50" y="38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5"/>
                  </a:cubicBezTo>
                  <a:cubicBezTo>
                    <a:pt x="49" y="35"/>
                    <a:pt x="49" y="35"/>
                    <a:pt x="50" y="35"/>
                  </a:cubicBezTo>
                  <a:cubicBezTo>
                    <a:pt x="50" y="35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49" y="34"/>
                    <a:pt x="49" y="34"/>
                    <a:pt x="49" y="33"/>
                  </a:cubicBezTo>
                  <a:cubicBezTo>
                    <a:pt x="49" y="33"/>
                    <a:pt x="48" y="33"/>
                    <a:pt x="48" y="33"/>
                  </a:cubicBezTo>
                  <a:cubicBezTo>
                    <a:pt x="48" y="33"/>
                    <a:pt x="47" y="33"/>
                    <a:pt x="47" y="34"/>
                  </a:cubicBezTo>
                  <a:cubicBezTo>
                    <a:pt x="47" y="34"/>
                    <a:pt x="46" y="34"/>
                    <a:pt x="46" y="33"/>
                  </a:cubicBezTo>
                  <a:cubicBezTo>
                    <a:pt x="46" y="33"/>
                    <a:pt x="45" y="33"/>
                    <a:pt x="45" y="33"/>
                  </a:cubicBezTo>
                  <a:cubicBezTo>
                    <a:pt x="44" y="33"/>
                    <a:pt x="43" y="33"/>
                    <a:pt x="43" y="33"/>
                  </a:cubicBezTo>
                  <a:cubicBezTo>
                    <a:pt x="42" y="34"/>
                    <a:pt x="41" y="34"/>
                    <a:pt x="41" y="34"/>
                  </a:cubicBezTo>
                  <a:cubicBezTo>
                    <a:pt x="41" y="34"/>
                    <a:pt x="41" y="33"/>
                    <a:pt x="41" y="33"/>
                  </a:cubicBezTo>
                  <a:cubicBezTo>
                    <a:pt x="41" y="33"/>
                    <a:pt x="41" y="32"/>
                    <a:pt x="41" y="31"/>
                  </a:cubicBezTo>
                  <a:cubicBezTo>
                    <a:pt x="42" y="30"/>
                    <a:pt x="43" y="29"/>
                    <a:pt x="43" y="28"/>
                  </a:cubicBezTo>
                  <a:cubicBezTo>
                    <a:pt x="43" y="27"/>
                    <a:pt x="44" y="26"/>
                    <a:pt x="44" y="26"/>
                  </a:cubicBezTo>
                  <a:cubicBezTo>
                    <a:pt x="45" y="26"/>
                    <a:pt x="46" y="25"/>
                    <a:pt x="46" y="25"/>
                  </a:cubicBezTo>
                  <a:cubicBezTo>
                    <a:pt x="48" y="25"/>
                    <a:pt x="50" y="24"/>
                    <a:pt x="52" y="23"/>
                  </a:cubicBezTo>
                  <a:cubicBezTo>
                    <a:pt x="53" y="23"/>
                    <a:pt x="54" y="22"/>
                    <a:pt x="56" y="21"/>
                  </a:cubicBezTo>
                  <a:cubicBezTo>
                    <a:pt x="58" y="20"/>
                    <a:pt x="61" y="19"/>
                    <a:pt x="64" y="18"/>
                  </a:cubicBezTo>
                  <a:cubicBezTo>
                    <a:pt x="65" y="17"/>
                    <a:pt x="66" y="17"/>
                    <a:pt x="67" y="16"/>
                  </a:cubicBezTo>
                  <a:cubicBezTo>
                    <a:pt x="69" y="14"/>
                    <a:pt x="70" y="13"/>
                    <a:pt x="72" y="11"/>
                  </a:cubicBezTo>
                  <a:cubicBezTo>
                    <a:pt x="73" y="10"/>
                    <a:pt x="74" y="8"/>
                    <a:pt x="73" y="6"/>
                  </a:cubicBezTo>
                  <a:cubicBezTo>
                    <a:pt x="73" y="5"/>
                    <a:pt x="72" y="3"/>
                    <a:pt x="7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0" name="Freeform 120"/>
            <p:cNvSpPr/>
            <p:nvPr/>
          </p:nvSpPr>
          <p:spPr bwMode="auto">
            <a:xfrm>
              <a:off x="8322468" y="861218"/>
              <a:ext cx="33338" cy="25400"/>
            </a:xfrm>
            <a:custGeom>
              <a:avLst/>
              <a:gdLst>
                <a:gd name="T0" fmla="*/ 0 w 9"/>
                <a:gd name="T1" fmla="*/ 2 h 7"/>
                <a:gd name="T2" fmla="*/ 1 w 9"/>
                <a:gd name="T3" fmla="*/ 4 h 7"/>
                <a:gd name="T4" fmla="*/ 1 w 9"/>
                <a:gd name="T5" fmla="*/ 6 h 7"/>
                <a:gd name="T6" fmla="*/ 4 w 9"/>
                <a:gd name="T7" fmla="*/ 7 h 7"/>
                <a:gd name="T8" fmla="*/ 6 w 9"/>
                <a:gd name="T9" fmla="*/ 7 h 7"/>
                <a:gd name="T10" fmla="*/ 8 w 9"/>
                <a:gd name="T11" fmla="*/ 7 h 7"/>
                <a:gd name="T12" fmla="*/ 8 w 9"/>
                <a:gd name="T13" fmla="*/ 6 h 7"/>
                <a:gd name="T14" fmla="*/ 9 w 9"/>
                <a:gd name="T15" fmla="*/ 6 h 7"/>
                <a:gd name="T16" fmla="*/ 9 w 9"/>
                <a:gd name="T17" fmla="*/ 5 h 7"/>
                <a:gd name="T18" fmla="*/ 8 w 9"/>
                <a:gd name="T19" fmla="*/ 4 h 7"/>
                <a:gd name="T20" fmla="*/ 7 w 9"/>
                <a:gd name="T21" fmla="*/ 1 h 7"/>
                <a:gd name="T22" fmla="*/ 6 w 9"/>
                <a:gd name="T23" fmla="*/ 0 h 7"/>
                <a:gd name="T24" fmla="*/ 4 w 9"/>
                <a:gd name="T25" fmla="*/ 0 h 7"/>
                <a:gd name="T26" fmla="*/ 2 w 9"/>
                <a:gd name="T27" fmla="*/ 0 h 7"/>
                <a:gd name="T28" fmla="*/ 1 w 9"/>
                <a:gd name="T29" fmla="*/ 1 h 7"/>
                <a:gd name="T30" fmla="*/ 1 w 9"/>
                <a:gd name="T31" fmla="*/ 1 h 7"/>
                <a:gd name="T32" fmla="*/ 0 w 9"/>
                <a:gd name="T33" fmla="*/ 2 h 7"/>
                <a:gd name="T34" fmla="*/ 0 w 9"/>
                <a:gd name="T3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7">
                  <a:moveTo>
                    <a:pt x="0" y="2"/>
                  </a:move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4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1" name="Freeform 121"/>
            <p:cNvSpPr>
              <a:spLocks noEditPoints="1"/>
            </p:cNvSpPr>
            <p:nvPr/>
          </p:nvSpPr>
          <p:spPr bwMode="auto">
            <a:xfrm>
              <a:off x="8363743" y="775493"/>
              <a:ext cx="146050" cy="82550"/>
            </a:xfrm>
            <a:custGeom>
              <a:avLst/>
              <a:gdLst>
                <a:gd name="T0" fmla="*/ 2 w 39"/>
                <a:gd name="T1" fmla="*/ 22 h 22"/>
                <a:gd name="T2" fmla="*/ 4 w 39"/>
                <a:gd name="T3" fmla="*/ 22 h 22"/>
                <a:gd name="T4" fmla="*/ 8 w 39"/>
                <a:gd name="T5" fmla="*/ 20 h 22"/>
                <a:gd name="T6" fmla="*/ 11 w 39"/>
                <a:gd name="T7" fmla="*/ 18 h 22"/>
                <a:gd name="T8" fmla="*/ 15 w 39"/>
                <a:gd name="T9" fmla="*/ 16 h 22"/>
                <a:gd name="T10" fmla="*/ 19 w 39"/>
                <a:gd name="T11" fmla="*/ 13 h 22"/>
                <a:gd name="T12" fmla="*/ 28 w 39"/>
                <a:gd name="T13" fmla="*/ 7 h 22"/>
                <a:gd name="T14" fmla="*/ 28 w 39"/>
                <a:gd name="T15" fmla="*/ 7 h 22"/>
                <a:gd name="T16" fmla="*/ 34 w 39"/>
                <a:gd name="T17" fmla="*/ 4 h 22"/>
                <a:gd name="T18" fmla="*/ 35 w 39"/>
                <a:gd name="T19" fmla="*/ 4 h 22"/>
                <a:gd name="T20" fmla="*/ 37 w 39"/>
                <a:gd name="T21" fmla="*/ 3 h 22"/>
                <a:gd name="T22" fmla="*/ 39 w 39"/>
                <a:gd name="T23" fmla="*/ 2 h 22"/>
                <a:gd name="T24" fmla="*/ 39 w 39"/>
                <a:gd name="T25" fmla="*/ 1 h 22"/>
                <a:gd name="T26" fmla="*/ 39 w 39"/>
                <a:gd name="T27" fmla="*/ 1 h 22"/>
                <a:gd name="T28" fmla="*/ 38 w 39"/>
                <a:gd name="T29" fmla="*/ 0 h 22"/>
                <a:gd name="T30" fmla="*/ 33 w 39"/>
                <a:gd name="T31" fmla="*/ 1 h 22"/>
                <a:gd name="T32" fmla="*/ 18 w 39"/>
                <a:gd name="T33" fmla="*/ 9 h 22"/>
                <a:gd name="T34" fmla="*/ 16 w 39"/>
                <a:gd name="T35" fmla="*/ 11 h 22"/>
                <a:gd name="T36" fmla="*/ 14 w 39"/>
                <a:gd name="T37" fmla="*/ 13 h 22"/>
                <a:gd name="T38" fmla="*/ 12 w 39"/>
                <a:gd name="T39" fmla="*/ 15 h 22"/>
                <a:gd name="T40" fmla="*/ 7 w 39"/>
                <a:gd name="T41" fmla="*/ 17 h 22"/>
                <a:gd name="T42" fmla="*/ 2 w 39"/>
                <a:gd name="T43" fmla="*/ 18 h 22"/>
                <a:gd name="T44" fmla="*/ 0 w 39"/>
                <a:gd name="T45" fmla="*/ 20 h 22"/>
                <a:gd name="T46" fmla="*/ 0 w 39"/>
                <a:gd name="T47" fmla="*/ 21 h 22"/>
                <a:gd name="T48" fmla="*/ 2 w 39"/>
                <a:gd name="T49" fmla="*/ 22 h 22"/>
                <a:gd name="T50" fmla="*/ 16 w 39"/>
                <a:gd name="T51" fmla="*/ 13 h 22"/>
                <a:gd name="T52" fmla="*/ 19 w 39"/>
                <a:gd name="T53" fmla="*/ 10 h 22"/>
                <a:gd name="T54" fmla="*/ 23 w 39"/>
                <a:gd name="T55" fmla="*/ 8 h 22"/>
                <a:gd name="T56" fmla="*/ 26 w 39"/>
                <a:gd name="T57" fmla="*/ 6 h 22"/>
                <a:gd name="T58" fmla="*/ 27 w 39"/>
                <a:gd name="T59" fmla="*/ 6 h 22"/>
                <a:gd name="T60" fmla="*/ 27 w 39"/>
                <a:gd name="T61" fmla="*/ 6 h 22"/>
                <a:gd name="T62" fmla="*/ 27 w 39"/>
                <a:gd name="T63" fmla="*/ 6 h 22"/>
                <a:gd name="T64" fmla="*/ 27 w 39"/>
                <a:gd name="T65" fmla="*/ 7 h 22"/>
                <a:gd name="T66" fmla="*/ 27 w 39"/>
                <a:gd name="T67" fmla="*/ 7 h 22"/>
                <a:gd name="T68" fmla="*/ 26 w 39"/>
                <a:gd name="T69" fmla="*/ 7 h 22"/>
                <a:gd name="T70" fmla="*/ 24 w 39"/>
                <a:gd name="T71" fmla="*/ 9 h 22"/>
                <a:gd name="T72" fmla="*/ 21 w 39"/>
                <a:gd name="T73" fmla="*/ 11 h 22"/>
                <a:gd name="T74" fmla="*/ 18 w 39"/>
                <a:gd name="T75" fmla="*/ 12 h 22"/>
                <a:gd name="T76" fmla="*/ 16 w 39"/>
                <a:gd name="T77" fmla="*/ 13 h 22"/>
                <a:gd name="T78" fmla="*/ 16 w 39"/>
                <a:gd name="T79" fmla="*/ 13 h 22"/>
                <a:gd name="T80" fmla="*/ 16 w 39"/>
                <a:gd name="T81" fmla="*/ 13 h 22"/>
                <a:gd name="T82" fmla="*/ 16 w 39"/>
                <a:gd name="T83" fmla="*/ 13 h 22"/>
                <a:gd name="T84" fmla="*/ 16 w 39"/>
                <a:gd name="T85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" h="22">
                  <a:moveTo>
                    <a:pt x="2" y="22"/>
                  </a:moveTo>
                  <a:cubicBezTo>
                    <a:pt x="3" y="22"/>
                    <a:pt x="3" y="22"/>
                    <a:pt x="4" y="22"/>
                  </a:cubicBezTo>
                  <a:cubicBezTo>
                    <a:pt x="6" y="22"/>
                    <a:pt x="7" y="21"/>
                    <a:pt x="8" y="20"/>
                  </a:cubicBezTo>
                  <a:cubicBezTo>
                    <a:pt x="9" y="19"/>
                    <a:pt x="10" y="19"/>
                    <a:pt x="11" y="18"/>
                  </a:cubicBezTo>
                  <a:cubicBezTo>
                    <a:pt x="12" y="18"/>
                    <a:pt x="14" y="17"/>
                    <a:pt x="15" y="16"/>
                  </a:cubicBezTo>
                  <a:cubicBezTo>
                    <a:pt x="16" y="15"/>
                    <a:pt x="17" y="14"/>
                    <a:pt x="19" y="13"/>
                  </a:cubicBezTo>
                  <a:cubicBezTo>
                    <a:pt x="22" y="11"/>
                    <a:pt x="25" y="10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30" y="6"/>
                    <a:pt x="32" y="5"/>
                    <a:pt x="34" y="4"/>
                  </a:cubicBezTo>
                  <a:cubicBezTo>
                    <a:pt x="34" y="4"/>
                    <a:pt x="35" y="4"/>
                    <a:pt x="35" y="4"/>
                  </a:cubicBezTo>
                  <a:cubicBezTo>
                    <a:pt x="36" y="3"/>
                    <a:pt x="37" y="3"/>
                    <a:pt x="37" y="3"/>
                  </a:cubicBezTo>
                  <a:cubicBezTo>
                    <a:pt x="38" y="2"/>
                    <a:pt x="38" y="2"/>
                    <a:pt x="39" y="2"/>
                  </a:cubicBezTo>
                  <a:cubicBezTo>
                    <a:pt x="39" y="2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6" y="0"/>
                    <a:pt x="34" y="0"/>
                    <a:pt x="33" y="1"/>
                  </a:cubicBezTo>
                  <a:cubicBezTo>
                    <a:pt x="28" y="3"/>
                    <a:pt x="23" y="6"/>
                    <a:pt x="18" y="9"/>
                  </a:cubicBezTo>
                  <a:cubicBezTo>
                    <a:pt x="18" y="9"/>
                    <a:pt x="17" y="10"/>
                    <a:pt x="16" y="11"/>
                  </a:cubicBezTo>
                  <a:cubicBezTo>
                    <a:pt x="15" y="11"/>
                    <a:pt x="15" y="12"/>
                    <a:pt x="14" y="13"/>
                  </a:cubicBezTo>
                  <a:cubicBezTo>
                    <a:pt x="13" y="14"/>
                    <a:pt x="13" y="14"/>
                    <a:pt x="12" y="15"/>
                  </a:cubicBezTo>
                  <a:cubicBezTo>
                    <a:pt x="10" y="15"/>
                    <a:pt x="9" y="16"/>
                    <a:pt x="7" y="17"/>
                  </a:cubicBezTo>
                  <a:cubicBezTo>
                    <a:pt x="6" y="17"/>
                    <a:pt x="4" y="18"/>
                    <a:pt x="2" y="18"/>
                  </a:cubicBezTo>
                  <a:cubicBezTo>
                    <a:pt x="1" y="19"/>
                    <a:pt x="1" y="19"/>
                    <a:pt x="0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1" y="21"/>
                    <a:pt x="1" y="22"/>
                    <a:pt x="2" y="22"/>
                  </a:cubicBezTo>
                  <a:moveTo>
                    <a:pt x="16" y="13"/>
                  </a:moveTo>
                  <a:cubicBezTo>
                    <a:pt x="17" y="12"/>
                    <a:pt x="18" y="11"/>
                    <a:pt x="19" y="10"/>
                  </a:cubicBezTo>
                  <a:cubicBezTo>
                    <a:pt x="21" y="9"/>
                    <a:pt x="22" y="9"/>
                    <a:pt x="23" y="8"/>
                  </a:cubicBezTo>
                  <a:cubicBezTo>
                    <a:pt x="24" y="7"/>
                    <a:pt x="25" y="7"/>
                    <a:pt x="26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5" y="8"/>
                    <a:pt x="25" y="8"/>
                    <a:pt x="24" y="9"/>
                  </a:cubicBezTo>
                  <a:cubicBezTo>
                    <a:pt x="23" y="9"/>
                    <a:pt x="22" y="10"/>
                    <a:pt x="21" y="11"/>
                  </a:cubicBezTo>
                  <a:cubicBezTo>
                    <a:pt x="20" y="11"/>
                    <a:pt x="19" y="11"/>
                    <a:pt x="18" y="12"/>
                  </a:cubicBezTo>
                  <a:cubicBezTo>
                    <a:pt x="18" y="12"/>
                    <a:pt x="17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2" name="Freeform 122"/>
            <p:cNvSpPr>
              <a:spLocks noEditPoints="1"/>
            </p:cNvSpPr>
            <p:nvPr/>
          </p:nvSpPr>
          <p:spPr bwMode="auto">
            <a:xfrm>
              <a:off x="8686006" y="886618"/>
              <a:ext cx="192088" cy="184150"/>
            </a:xfrm>
            <a:custGeom>
              <a:avLst/>
              <a:gdLst>
                <a:gd name="T0" fmla="*/ 49 w 51"/>
                <a:gd name="T1" fmla="*/ 37 h 49"/>
                <a:gd name="T2" fmla="*/ 45 w 51"/>
                <a:gd name="T3" fmla="*/ 32 h 49"/>
                <a:gd name="T4" fmla="*/ 37 w 51"/>
                <a:gd name="T5" fmla="*/ 22 h 49"/>
                <a:gd name="T6" fmla="*/ 32 w 51"/>
                <a:gd name="T7" fmla="*/ 19 h 49"/>
                <a:gd name="T8" fmla="*/ 31 w 51"/>
                <a:gd name="T9" fmla="*/ 21 h 49"/>
                <a:gd name="T10" fmla="*/ 36 w 51"/>
                <a:gd name="T11" fmla="*/ 28 h 49"/>
                <a:gd name="T12" fmla="*/ 43 w 51"/>
                <a:gd name="T13" fmla="*/ 37 h 49"/>
                <a:gd name="T14" fmla="*/ 44 w 51"/>
                <a:gd name="T15" fmla="*/ 41 h 49"/>
                <a:gd name="T16" fmla="*/ 36 w 51"/>
                <a:gd name="T17" fmla="*/ 43 h 49"/>
                <a:gd name="T18" fmla="*/ 25 w 51"/>
                <a:gd name="T19" fmla="*/ 44 h 49"/>
                <a:gd name="T20" fmla="*/ 20 w 51"/>
                <a:gd name="T21" fmla="*/ 42 h 49"/>
                <a:gd name="T22" fmla="*/ 21 w 51"/>
                <a:gd name="T23" fmla="*/ 37 h 49"/>
                <a:gd name="T24" fmla="*/ 22 w 51"/>
                <a:gd name="T25" fmla="*/ 30 h 49"/>
                <a:gd name="T26" fmla="*/ 23 w 51"/>
                <a:gd name="T27" fmla="*/ 25 h 49"/>
                <a:gd name="T28" fmla="*/ 26 w 51"/>
                <a:gd name="T29" fmla="*/ 21 h 49"/>
                <a:gd name="T30" fmla="*/ 26 w 51"/>
                <a:gd name="T31" fmla="*/ 18 h 49"/>
                <a:gd name="T32" fmla="*/ 26 w 51"/>
                <a:gd name="T33" fmla="*/ 15 h 49"/>
                <a:gd name="T34" fmla="*/ 26 w 51"/>
                <a:gd name="T35" fmla="*/ 14 h 49"/>
                <a:gd name="T36" fmla="*/ 24 w 51"/>
                <a:gd name="T37" fmla="*/ 11 h 49"/>
                <a:gd name="T38" fmla="*/ 20 w 51"/>
                <a:gd name="T39" fmla="*/ 6 h 49"/>
                <a:gd name="T40" fmla="*/ 11 w 51"/>
                <a:gd name="T41" fmla="*/ 0 h 49"/>
                <a:gd name="T42" fmla="*/ 9 w 51"/>
                <a:gd name="T43" fmla="*/ 1 h 49"/>
                <a:gd name="T44" fmla="*/ 9 w 51"/>
                <a:gd name="T45" fmla="*/ 3 h 49"/>
                <a:gd name="T46" fmla="*/ 9 w 51"/>
                <a:gd name="T47" fmla="*/ 6 h 49"/>
                <a:gd name="T48" fmla="*/ 9 w 51"/>
                <a:gd name="T49" fmla="*/ 10 h 49"/>
                <a:gd name="T50" fmla="*/ 4 w 51"/>
                <a:gd name="T51" fmla="*/ 14 h 49"/>
                <a:gd name="T52" fmla="*/ 0 w 51"/>
                <a:gd name="T53" fmla="*/ 20 h 49"/>
                <a:gd name="T54" fmla="*/ 0 w 51"/>
                <a:gd name="T55" fmla="*/ 24 h 49"/>
                <a:gd name="T56" fmla="*/ 4 w 51"/>
                <a:gd name="T57" fmla="*/ 30 h 49"/>
                <a:gd name="T58" fmla="*/ 8 w 51"/>
                <a:gd name="T59" fmla="*/ 33 h 49"/>
                <a:gd name="T60" fmla="*/ 8 w 51"/>
                <a:gd name="T61" fmla="*/ 35 h 49"/>
                <a:gd name="T62" fmla="*/ 6 w 51"/>
                <a:gd name="T63" fmla="*/ 39 h 49"/>
                <a:gd name="T64" fmla="*/ 8 w 51"/>
                <a:gd name="T65" fmla="*/ 41 h 49"/>
                <a:gd name="T66" fmla="*/ 12 w 51"/>
                <a:gd name="T67" fmla="*/ 38 h 49"/>
                <a:gd name="T68" fmla="*/ 16 w 51"/>
                <a:gd name="T69" fmla="*/ 32 h 49"/>
                <a:gd name="T70" fmla="*/ 17 w 51"/>
                <a:gd name="T71" fmla="*/ 31 h 49"/>
                <a:gd name="T72" fmla="*/ 18 w 51"/>
                <a:gd name="T73" fmla="*/ 32 h 49"/>
                <a:gd name="T74" fmla="*/ 17 w 51"/>
                <a:gd name="T75" fmla="*/ 38 h 49"/>
                <a:gd name="T76" fmla="*/ 16 w 51"/>
                <a:gd name="T77" fmla="*/ 45 h 49"/>
                <a:gd name="T78" fmla="*/ 22 w 51"/>
                <a:gd name="T79" fmla="*/ 48 h 49"/>
                <a:gd name="T80" fmla="*/ 28 w 51"/>
                <a:gd name="T81" fmla="*/ 48 h 49"/>
                <a:gd name="T82" fmla="*/ 41 w 51"/>
                <a:gd name="T83" fmla="*/ 47 h 49"/>
                <a:gd name="T84" fmla="*/ 50 w 51"/>
                <a:gd name="T85" fmla="*/ 40 h 49"/>
                <a:gd name="T86" fmla="*/ 50 w 51"/>
                <a:gd name="T87" fmla="*/ 39 h 49"/>
                <a:gd name="T88" fmla="*/ 11 w 51"/>
                <a:gd name="T89" fmla="*/ 17 h 49"/>
                <a:gd name="T90" fmla="*/ 9 w 51"/>
                <a:gd name="T91" fmla="*/ 18 h 49"/>
                <a:gd name="T92" fmla="*/ 7 w 51"/>
                <a:gd name="T93" fmla="*/ 18 h 49"/>
                <a:gd name="T94" fmla="*/ 6 w 51"/>
                <a:gd name="T95" fmla="*/ 17 h 49"/>
                <a:gd name="T96" fmla="*/ 8 w 51"/>
                <a:gd name="T97" fmla="*/ 13 h 49"/>
                <a:gd name="T98" fmla="*/ 10 w 51"/>
                <a:gd name="T99" fmla="*/ 12 h 49"/>
                <a:gd name="T100" fmla="*/ 11 w 51"/>
                <a:gd name="T101" fmla="*/ 14 h 49"/>
                <a:gd name="T102" fmla="*/ 12 w 51"/>
                <a:gd name="T103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1" h="49">
                  <a:moveTo>
                    <a:pt x="50" y="39"/>
                  </a:moveTo>
                  <a:cubicBezTo>
                    <a:pt x="50" y="38"/>
                    <a:pt x="49" y="38"/>
                    <a:pt x="49" y="3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8" y="35"/>
                    <a:pt x="47" y="34"/>
                    <a:pt x="45" y="32"/>
                  </a:cubicBezTo>
                  <a:cubicBezTo>
                    <a:pt x="44" y="31"/>
                    <a:pt x="43" y="30"/>
                    <a:pt x="42" y="29"/>
                  </a:cubicBezTo>
                  <a:cubicBezTo>
                    <a:pt x="40" y="27"/>
                    <a:pt x="39" y="24"/>
                    <a:pt x="37" y="22"/>
                  </a:cubicBezTo>
                  <a:cubicBezTo>
                    <a:pt x="36" y="21"/>
                    <a:pt x="35" y="20"/>
                    <a:pt x="33" y="19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1" y="19"/>
                    <a:pt x="31" y="19"/>
                    <a:pt x="31" y="20"/>
                  </a:cubicBezTo>
                  <a:cubicBezTo>
                    <a:pt x="31" y="20"/>
                    <a:pt x="31" y="20"/>
                    <a:pt x="31" y="21"/>
                  </a:cubicBezTo>
                  <a:cubicBezTo>
                    <a:pt x="32" y="21"/>
                    <a:pt x="33" y="22"/>
                    <a:pt x="33" y="23"/>
                  </a:cubicBezTo>
                  <a:cubicBezTo>
                    <a:pt x="34" y="24"/>
                    <a:pt x="35" y="26"/>
                    <a:pt x="36" y="28"/>
                  </a:cubicBezTo>
                  <a:cubicBezTo>
                    <a:pt x="38" y="30"/>
                    <a:pt x="40" y="32"/>
                    <a:pt x="41" y="35"/>
                  </a:cubicBezTo>
                  <a:cubicBezTo>
                    <a:pt x="42" y="36"/>
                    <a:pt x="42" y="36"/>
                    <a:pt x="43" y="37"/>
                  </a:cubicBezTo>
                  <a:cubicBezTo>
                    <a:pt x="43" y="38"/>
                    <a:pt x="43" y="39"/>
                    <a:pt x="44" y="40"/>
                  </a:cubicBezTo>
                  <a:cubicBezTo>
                    <a:pt x="44" y="40"/>
                    <a:pt x="44" y="40"/>
                    <a:pt x="44" y="41"/>
                  </a:cubicBezTo>
                  <a:cubicBezTo>
                    <a:pt x="43" y="41"/>
                    <a:pt x="42" y="42"/>
                    <a:pt x="41" y="42"/>
                  </a:cubicBezTo>
                  <a:cubicBezTo>
                    <a:pt x="40" y="42"/>
                    <a:pt x="38" y="43"/>
                    <a:pt x="36" y="43"/>
                  </a:cubicBezTo>
                  <a:cubicBezTo>
                    <a:pt x="35" y="43"/>
                    <a:pt x="33" y="44"/>
                    <a:pt x="31" y="44"/>
                  </a:cubicBezTo>
                  <a:cubicBezTo>
                    <a:pt x="29" y="44"/>
                    <a:pt x="27" y="44"/>
                    <a:pt x="25" y="44"/>
                  </a:cubicBezTo>
                  <a:cubicBezTo>
                    <a:pt x="24" y="44"/>
                    <a:pt x="23" y="44"/>
                    <a:pt x="22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0" y="41"/>
                    <a:pt x="20" y="40"/>
                    <a:pt x="20" y="39"/>
                  </a:cubicBezTo>
                  <a:cubicBezTo>
                    <a:pt x="20" y="38"/>
                    <a:pt x="20" y="37"/>
                    <a:pt x="21" y="37"/>
                  </a:cubicBezTo>
                  <a:cubicBezTo>
                    <a:pt x="21" y="35"/>
                    <a:pt x="22" y="34"/>
                    <a:pt x="22" y="32"/>
                  </a:cubicBezTo>
                  <a:cubicBezTo>
                    <a:pt x="21" y="32"/>
                    <a:pt x="22" y="31"/>
                    <a:pt x="22" y="30"/>
                  </a:cubicBezTo>
                  <a:cubicBezTo>
                    <a:pt x="22" y="29"/>
                    <a:pt x="22" y="28"/>
                    <a:pt x="22" y="27"/>
                  </a:cubicBezTo>
                  <a:cubicBezTo>
                    <a:pt x="22" y="26"/>
                    <a:pt x="22" y="26"/>
                    <a:pt x="23" y="25"/>
                  </a:cubicBezTo>
                  <a:cubicBezTo>
                    <a:pt x="23" y="25"/>
                    <a:pt x="24" y="24"/>
                    <a:pt x="24" y="23"/>
                  </a:cubicBezTo>
                  <a:cubicBezTo>
                    <a:pt x="25" y="22"/>
                    <a:pt x="25" y="21"/>
                    <a:pt x="26" y="21"/>
                  </a:cubicBezTo>
                  <a:cubicBezTo>
                    <a:pt x="27" y="20"/>
                    <a:pt x="27" y="20"/>
                    <a:pt x="26" y="19"/>
                  </a:cubicBezTo>
                  <a:cubicBezTo>
                    <a:pt x="26" y="19"/>
                    <a:pt x="26" y="19"/>
                    <a:pt x="26" y="18"/>
                  </a:cubicBezTo>
                  <a:cubicBezTo>
                    <a:pt x="26" y="18"/>
                    <a:pt x="26" y="17"/>
                    <a:pt x="26" y="16"/>
                  </a:cubicBezTo>
                  <a:cubicBezTo>
                    <a:pt x="26" y="16"/>
                    <a:pt x="26" y="16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25" y="12"/>
                    <a:pt x="24" y="12"/>
                    <a:pt x="24" y="11"/>
                  </a:cubicBezTo>
                  <a:cubicBezTo>
                    <a:pt x="23" y="10"/>
                    <a:pt x="23" y="9"/>
                    <a:pt x="22" y="8"/>
                  </a:cubicBezTo>
                  <a:cubicBezTo>
                    <a:pt x="21" y="7"/>
                    <a:pt x="21" y="7"/>
                    <a:pt x="20" y="6"/>
                  </a:cubicBezTo>
                  <a:cubicBezTo>
                    <a:pt x="18" y="4"/>
                    <a:pt x="15" y="2"/>
                    <a:pt x="13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1" y="0"/>
                    <a:pt x="10" y="1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5"/>
                    <a:pt x="9" y="5"/>
                    <a:pt x="9" y="6"/>
                  </a:cubicBezTo>
                  <a:cubicBezTo>
                    <a:pt x="8" y="7"/>
                    <a:pt x="8" y="8"/>
                    <a:pt x="9" y="9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4" y="15"/>
                    <a:pt x="3" y="16"/>
                    <a:pt x="3" y="16"/>
                  </a:cubicBezTo>
                  <a:cubicBezTo>
                    <a:pt x="2" y="18"/>
                    <a:pt x="1" y="19"/>
                    <a:pt x="0" y="20"/>
                  </a:cubicBezTo>
                  <a:cubicBezTo>
                    <a:pt x="0" y="20"/>
                    <a:pt x="0" y="21"/>
                    <a:pt x="0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6"/>
                    <a:pt x="1" y="27"/>
                    <a:pt x="1" y="28"/>
                  </a:cubicBezTo>
                  <a:cubicBezTo>
                    <a:pt x="2" y="29"/>
                    <a:pt x="3" y="30"/>
                    <a:pt x="4" y="30"/>
                  </a:cubicBezTo>
                  <a:cubicBezTo>
                    <a:pt x="5" y="31"/>
                    <a:pt x="5" y="31"/>
                    <a:pt x="6" y="32"/>
                  </a:cubicBezTo>
                  <a:cubicBezTo>
                    <a:pt x="7" y="32"/>
                    <a:pt x="7" y="32"/>
                    <a:pt x="8" y="33"/>
                  </a:cubicBezTo>
                  <a:cubicBezTo>
                    <a:pt x="8" y="33"/>
                    <a:pt x="9" y="33"/>
                    <a:pt x="8" y="33"/>
                  </a:cubicBezTo>
                  <a:cubicBezTo>
                    <a:pt x="8" y="34"/>
                    <a:pt x="8" y="34"/>
                    <a:pt x="8" y="35"/>
                  </a:cubicBezTo>
                  <a:cubicBezTo>
                    <a:pt x="8" y="36"/>
                    <a:pt x="7" y="37"/>
                    <a:pt x="6" y="38"/>
                  </a:cubicBezTo>
                  <a:cubicBezTo>
                    <a:pt x="6" y="38"/>
                    <a:pt x="6" y="39"/>
                    <a:pt x="6" y="39"/>
                  </a:cubicBezTo>
                  <a:cubicBezTo>
                    <a:pt x="6" y="40"/>
                    <a:pt x="6" y="40"/>
                    <a:pt x="6" y="41"/>
                  </a:cubicBezTo>
                  <a:cubicBezTo>
                    <a:pt x="7" y="41"/>
                    <a:pt x="8" y="42"/>
                    <a:pt x="8" y="41"/>
                  </a:cubicBezTo>
                  <a:cubicBezTo>
                    <a:pt x="9" y="41"/>
                    <a:pt x="10" y="41"/>
                    <a:pt x="10" y="41"/>
                  </a:cubicBezTo>
                  <a:cubicBezTo>
                    <a:pt x="11" y="40"/>
                    <a:pt x="12" y="39"/>
                    <a:pt x="12" y="38"/>
                  </a:cubicBezTo>
                  <a:cubicBezTo>
                    <a:pt x="12" y="37"/>
                    <a:pt x="12" y="36"/>
                    <a:pt x="13" y="34"/>
                  </a:cubicBezTo>
                  <a:cubicBezTo>
                    <a:pt x="14" y="33"/>
                    <a:pt x="15" y="32"/>
                    <a:pt x="16" y="32"/>
                  </a:cubicBezTo>
                  <a:cubicBezTo>
                    <a:pt x="16" y="32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8" y="31"/>
                  </a:cubicBezTo>
                  <a:cubicBezTo>
                    <a:pt x="18" y="31"/>
                    <a:pt x="18" y="31"/>
                    <a:pt x="18" y="32"/>
                  </a:cubicBezTo>
                  <a:cubicBezTo>
                    <a:pt x="18" y="32"/>
                    <a:pt x="18" y="33"/>
                    <a:pt x="18" y="34"/>
                  </a:cubicBezTo>
                  <a:cubicBezTo>
                    <a:pt x="18" y="35"/>
                    <a:pt x="18" y="36"/>
                    <a:pt x="17" y="38"/>
                  </a:cubicBezTo>
                  <a:cubicBezTo>
                    <a:pt x="17" y="39"/>
                    <a:pt x="17" y="41"/>
                    <a:pt x="16" y="42"/>
                  </a:cubicBezTo>
                  <a:cubicBezTo>
                    <a:pt x="16" y="43"/>
                    <a:pt x="16" y="44"/>
                    <a:pt x="16" y="45"/>
                  </a:cubicBezTo>
                  <a:cubicBezTo>
                    <a:pt x="16" y="45"/>
                    <a:pt x="17" y="46"/>
                    <a:pt x="18" y="47"/>
                  </a:cubicBezTo>
                  <a:cubicBezTo>
                    <a:pt x="19" y="48"/>
                    <a:pt x="20" y="48"/>
                    <a:pt x="22" y="48"/>
                  </a:cubicBezTo>
                  <a:cubicBezTo>
                    <a:pt x="23" y="49"/>
                    <a:pt x="25" y="49"/>
                    <a:pt x="26" y="48"/>
                  </a:cubicBezTo>
                  <a:cubicBezTo>
                    <a:pt x="27" y="48"/>
                    <a:pt x="28" y="48"/>
                    <a:pt x="28" y="48"/>
                  </a:cubicBezTo>
                  <a:cubicBezTo>
                    <a:pt x="30" y="48"/>
                    <a:pt x="32" y="48"/>
                    <a:pt x="33" y="48"/>
                  </a:cubicBezTo>
                  <a:cubicBezTo>
                    <a:pt x="36" y="48"/>
                    <a:pt x="38" y="48"/>
                    <a:pt x="41" y="47"/>
                  </a:cubicBezTo>
                  <a:cubicBezTo>
                    <a:pt x="43" y="47"/>
                    <a:pt x="46" y="46"/>
                    <a:pt x="48" y="44"/>
                  </a:cubicBezTo>
                  <a:cubicBezTo>
                    <a:pt x="49" y="43"/>
                    <a:pt x="50" y="42"/>
                    <a:pt x="50" y="40"/>
                  </a:cubicBezTo>
                  <a:cubicBezTo>
                    <a:pt x="51" y="40"/>
                    <a:pt x="50" y="40"/>
                    <a:pt x="50" y="39"/>
                  </a:cubicBezTo>
                  <a:cubicBezTo>
                    <a:pt x="50" y="39"/>
                    <a:pt x="50" y="39"/>
                    <a:pt x="50" y="39"/>
                  </a:cubicBezTo>
                  <a:moveTo>
                    <a:pt x="12" y="1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7"/>
                    <a:pt x="6" y="17"/>
                  </a:cubicBezTo>
                  <a:cubicBezTo>
                    <a:pt x="6" y="16"/>
                    <a:pt x="7" y="16"/>
                    <a:pt x="7" y="15"/>
                  </a:cubicBezTo>
                  <a:cubicBezTo>
                    <a:pt x="7" y="14"/>
                    <a:pt x="7" y="14"/>
                    <a:pt x="8" y="13"/>
                  </a:cubicBezTo>
                  <a:cubicBezTo>
                    <a:pt x="8" y="13"/>
                    <a:pt x="8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0" y="13"/>
                    <a:pt x="10" y="14"/>
                    <a:pt x="11" y="14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2" y="15"/>
                    <a:pt x="12" y="16"/>
                    <a:pt x="12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3" name="Freeform 123"/>
            <p:cNvSpPr/>
            <p:nvPr/>
          </p:nvSpPr>
          <p:spPr bwMode="auto">
            <a:xfrm>
              <a:off x="8881268" y="812006"/>
              <a:ext cx="319088" cy="258763"/>
            </a:xfrm>
            <a:custGeom>
              <a:avLst/>
              <a:gdLst>
                <a:gd name="T0" fmla="*/ 79 w 85"/>
                <a:gd name="T1" fmla="*/ 60 h 69"/>
                <a:gd name="T2" fmla="*/ 67 w 85"/>
                <a:gd name="T3" fmla="*/ 57 h 69"/>
                <a:gd name="T4" fmla="*/ 62 w 85"/>
                <a:gd name="T5" fmla="*/ 58 h 69"/>
                <a:gd name="T6" fmla="*/ 57 w 85"/>
                <a:gd name="T7" fmla="*/ 52 h 69"/>
                <a:gd name="T8" fmla="*/ 55 w 85"/>
                <a:gd name="T9" fmla="*/ 49 h 69"/>
                <a:gd name="T10" fmla="*/ 50 w 85"/>
                <a:gd name="T11" fmla="*/ 44 h 69"/>
                <a:gd name="T12" fmla="*/ 45 w 85"/>
                <a:gd name="T13" fmla="*/ 38 h 69"/>
                <a:gd name="T14" fmla="*/ 42 w 85"/>
                <a:gd name="T15" fmla="*/ 34 h 69"/>
                <a:gd name="T16" fmla="*/ 40 w 85"/>
                <a:gd name="T17" fmla="*/ 31 h 69"/>
                <a:gd name="T18" fmla="*/ 48 w 85"/>
                <a:gd name="T19" fmla="*/ 25 h 69"/>
                <a:gd name="T20" fmla="*/ 52 w 85"/>
                <a:gd name="T21" fmla="*/ 19 h 69"/>
                <a:gd name="T22" fmla="*/ 52 w 85"/>
                <a:gd name="T23" fmla="*/ 15 h 69"/>
                <a:gd name="T24" fmla="*/ 51 w 85"/>
                <a:gd name="T25" fmla="*/ 14 h 69"/>
                <a:gd name="T26" fmla="*/ 49 w 85"/>
                <a:gd name="T27" fmla="*/ 13 h 69"/>
                <a:gd name="T28" fmla="*/ 48 w 85"/>
                <a:gd name="T29" fmla="*/ 15 h 69"/>
                <a:gd name="T30" fmla="*/ 48 w 85"/>
                <a:gd name="T31" fmla="*/ 16 h 69"/>
                <a:gd name="T32" fmla="*/ 47 w 85"/>
                <a:gd name="T33" fmla="*/ 15 h 69"/>
                <a:gd name="T34" fmla="*/ 46 w 85"/>
                <a:gd name="T35" fmla="*/ 14 h 69"/>
                <a:gd name="T36" fmla="*/ 46 w 85"/>
                <a:gd name="T37" fmla="*/ 13 h 69"/>
                <a:gd name="T38" fmla="*/ 46 w 85"/>
                <a:gd name="T39" fmla="*/ 13 h 69"/>
                <a:gd name="T40" fmla="*/ 46 w 85"/>
                <a:gd name="T41" fmla="*/ 13 h 69"/>
                <a:gd name="T42" fmla="*/ 47 w 85"/>
                <a:gd name="T43" fmla="*/ 13 h 69"/>
                <a:gd name="T44" fmla="*/ 48 w 85"/>
                <a:gd name="T45" fmla="*/ 12 h 69"/>
                <a:gd name="T46" fmla="*/ 48 w 85"/>
                <a:gd name="T47" fmla="*/ 12 h 69"/>
                <a:gd name="T48" fmla="*/ 49 w 85"/>
                <a:gd name="T49" fmla="*/ 11 h 69"/>
                <a:gd name="T50" fmla="*/ 45 w 85"/>
                <a:gd name="T51" fmla="*/ 8 h 69"/>
                <a:gd name="T52" fmla="*/ 43 w 85"/>
                <a:gd name="T53" fmla="*/ 9 h 69"/>
                <a:gd name="T54" fmla="*/ 41 w 85"/>
                <a:gd name="T55" fmla="*/ 12 h 69"/>
                <a:gd name="T56" fmla="*/ 39 w 85"/>
                <a:gd name="T57" fmla="*/ 13 h 69"/>
                <a:gd name="T58" fmla="*/ 38 w 85"/>
                <a:gd name="T59" fmla="*/ 15 h 69"/>
                <a:gd name="T60" fmla="*/ 38 w 85"/>
                <a:gd name="T61" fmla="*/ 16 h 69"/>
                <a:gd name="T62" fmla="*/ 39 w 85"/>
                <a:gd name="T63" fmla="*/ 16 h 69"/>
                <a:gd name="T64" fmla="*/ 39 w 85"/>
                <a:gd name="T65" fmla="*/ 16 h 69"/>
                <a:gd name="T66" fmla="*/ 37 w 85"/>
                <a:gd name="T67" fmla="*/ 18 h 69"/>
                <a:gd name="T68" fmla="*/ 36 w 85"/>
                <a:gd name="T69" fmla="*/ 20 h 69"/>
                <a:gd name="T70" fmla="*/ 35 w 85"/>
                <a:gd name="T71" fmla="*/ 17 h 69"/>
                <a:gd name="T72" fmla="*/ 30 w 85"/>
                <a:gd name="T73" fmla="*/ 4 h 69"/>
                <a:gd name="T74" fmla="*/ 27 w 85"/>
                <a:gd name="T75" fmla="*/ 0 h 69"/>
                <a:gd name="T76" fmla="*/ 26 w 85"/>
                <a:gd name="T77" fmla="*/ 0 h 69"/>
                <a:gd name="T78" fmla="*/ 24 w 85"/>
                <a:gd name="T79" fmla="*/ 4 h 69"/>
                <a:gd name="T80" fmla="*/ 26 w 85"/>
                <a:gd name="T81" fmla="*/ 18 h 69"/>
                <a:gd name="T82" fmla="*/ 18 w 85"/>
                <a:gd name="T83" fmla="*/ 27 h 69"/>
                <a:gd name="T84" fmla="*/ 15 w 85"/>
                <a:gd name="T85" fmla="*/ 28 h 69"/>
                <a:gd name="T86" fmla="*/ 18 w 85"/>
                <a:gd name="T87" fmla="*/ 36 h 69"/>
                <a:gd name="T88" fmla="*/ 18 w 85"/>
                <a:gd name="T89" fmla="*/ 42 h 69"/>
                <a:gd name="T90" fmla="*/ 7 w 85"/>
                <a:gd name="T91" fmla="*/ 48 h 69"/>
                <a:gd name="T92" fmla="*/ 0 w 85"/>
                <a:gd name="T93" fmla="*/ 52 h 69"/>
                <a:gd name="T94" fmla="*/ 4 w 85"/>
                <a:gd name="T95" fmla="*/ 56 h 69"/>
                <a:gd name="T96" fmla="*/ 6 w 85"/>
                <a:gd name="T97" fmla="*/ 57 h 69"/>
                <a:gd name="T98" fmla="*/ 16 w 85"/>
                <a:gd name="T99" fmla="*/ 58 h 69"/>
                <a:gd name="T100" fmla="*/ 29 w 85"/>
                <a:gd name="T101" fmla="*/ 46 h 69"/>
                <a:gd name="T102" fmla="*/ 34 w 85"/>
                <a:gd name="T103" fmla="*/ 48 h 69"/>
                <a:gd name="T104" fmla="*/ 45 w 85"/>
                <a:gd name="T105" fmla="*/ 62 h 69"/>
                <a:gd name="T106" fmla="*/ 55 w 85"/>
                <a:gd name="T107" fmla="*/ 68 h 69"/>
                <a:gd name="T108" fmla="*/ 68 w 85"/>
                <a:gd name="T109" fmla="*/ 67 h 69"/>
                <a:gd name="T110" fmla="*/ 85 w 85"/>
                <a:gd name="T111" fmla="*/ 6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5" h="69">
                  <a:moveTo>
                    <a:pt x="84" y="61"/>
                  </a:moveTo>
                  <a:cubicBezTo>
                    <a:pt x="83" y="61"/>
                    <a:pt x="83" y="61"/>
                    <a:pt x="82" y="61"/>
                  </a:cubicBezTo>
                  <a:cubicBezTo>
                    <a:pt x="81" y="61"/>
                    <a:pt x="80" y="60"/>
                    <a:pt x="79" y="60"/>
                  </a:cubicBezTo>
                  <a:cubicBezTo>
                    <a:pt x="77" y="60"/>
                    <a:pt x="76" y="59"/>
                    <a:pt x="74" y="59"/>
                  </a:cubicBezTo>
                  <a:cubicBezTo>
                    <a:pt x="73" y="59"/>
                    <a:pt x="72" y="59"/>
                    <a:pt x="71" y="59"/>
                  </a:cubicBezTo>
                  <a:cubicBezTo>
                    <a:pt x="70" y="58"/>
                    <a:pt x="68" y="57"/>
                    <a:pt x="67" y="57"/>
                  </a:cubicBezTo>
                  <a:cubicBezTo>
                    <a:pt x="67" y="57"/>
                    <a:pt x="66" y="57"/>
                    <a:pt x="66" y="58"/>
                  </a:cubicBezTo>
                  <a:cubicBezTo>
                    <a:pt x="66" y="58"/>
                    <a:pt x="65" y="58"/>
                    <a:pt x="65" y="58"/>
                  </a:cubicBezTo>
                  <a:cubicBezTo>
                    <a:pt x="64" y="59"/>
                    <a:pt x="63" y="58"/>
                    <a:pt x="62" y="58"/>
                  </a:cubicBezTo>
                  <a:cubicBezTo>
                    <a:pt x="61" y="57"/>
                    <a:pt x="60" y="56"/>
                    <a:pt x="59" y="56"/>
                  </a:cubicBezTo>
                  <a:cubicBezTo>
                    <a:pt x="59" y="55"/>
                    <a:pt x="59" y="55"/>
                    <a:pt x="59" y="54"/>
                  </a:cubicBezTo>
                  <a:cubicBezTo>
                    <a:pt x="58" y="53"/>
                    <a:pt x="58" y="52"/>
                    <a:pt x="57" y="52"/>
                  </a:cubicBezTo>
                  <a:cubicBezTo>
                    <a:pt x="57" y="51"/>
                    <a:pt x="56" y="51"/>
                    <a:pt x="56" y="50"/>
                  </a:cubicBezTo>
                  <a:cubicBezTo>
                    <a:pt x="55" y="50"/>
                    <a:pt x="55" y="50"/>
                    <a:pt x="55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3" y="48"/>
                    <a:pt x="53" y="48"/>
                    <a:pt x="52" y="47"/>
                  </a:cubicBezTo>
                  <a:cubicBezTo>
                    <a:pt x="52" y="46"/>
                    <a:pt x="51" y="45"/>
                    <a:pt x="50" y="44"/>
                  </a:cubicBezTo>
                  <a:cubicBezTo>
                    <a:pt x="50" y="44"/>
                    <a:pt x="49" y="43"/>
                    <a:pt x="49" y="43"/>
                  </a:cubicBezTo>
                  <a:cubicBezTo>
                    <a:pt x="48" y="42"/>
                    <a:pt x="47" y="41"/>
                    <a:pt x="46" y="40"/>
                  </a:cubicBezTo>
                  <a:cubicBezTo>
                    <a:pt x="46" y="40"/>
                    <a:pt x="45" y="39"/>
                    <a:pt x="45" y="38"/>
                  </a:cubicBezTo>
                  <a:cubicBezTo>
                    <a:pt x="45" y="38"/>
                    <a:pt x="45" y="37"/>
                    <a:pt x="45" y="37"/>
                  </a:cubicBezTo>
                  <a:cubicBezTo>
                    <a:pt x="44" y="36"/>
                    <a:pt x="44" y="35"/>
                    <a:pt x="43" y="35"/>
                  </a:cubicBezTo>
                  <a:cubicBezTo>
                    <a:pt x="43" y="35"/>
                    <a:pt x="42" y="34"/>
                    <a:pt x="42" y="34"/>
                  </a:cubicBezTo>
                  <a:cubicBezTo>
                    <a:pt x="41" y="33"/>
                    <a:pt x="40" y="33"/>
                    <a:pt x="40" y="32"/>
                  </a:cubicBezTo>
                  <a:cubicBezTo>
                    <a:pt x="40" y="32"/>
                    <a:pt x="40" y="32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1" y="30"/>
                    <a:pt x="41" y="30"/>
                    <a:pt x="42" y="29"/>
                  </a:cubicBezTo>
                  <a:cubicBezTo>
                    <a:pt x="44" y="28"/>
                    <a:pt x="46" y="27"/>
                    <a:pt x="47" y="26"/>
                  </a:cubicBezTo>
                  <a:cubicBezTo>
                    <a:pt x="47" y="26"/>
                    <a:pt x="48" y="25"/>
                    <a:pt x="48" y="25"/>
                  </a:cubicBezTo>
                  <a:cubicBezTo>
                    <a:pt x="50" y="24"/>
                    <a:pt x="51" y="23"/>
                    <a:pt x="52" y="22"/>
                  </a:cubicBezTo>
                  <a:cubicBezTo>
                    <a:pt x="52" y="21"/>
                    <a:pt x="52" y="21"/>
                    <a:pt x="52" y="20"/>
                  </a:cubicBezTo>
                  <a:cubicBezTo>
                    <a:pt x="52" y="20"/>
                    <a:pt x="52" y="19"/>
                    <a:pt x="52" y="19"/>
                  </a:cubicBezTo>
                  <a:cubicBezTo>
                    <a:pt x="52" y="18"/>
                    <a:pt x="52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5"/>
                  </a:cubicBezTo>
                  <a:cubicBezTo>
                    <a:pt x="52" y="15"/>
                    <a:pt x="52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3"/>
                    <a:pt x="51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2"/>
                    <a:pt x="49" y="13"/>
                    <a:pt x="49" y="13"/>
                  </a:cubicBezTo>
                  <a:cubicBezTo>
                    <a:pt x="49" y="13"/>
                    <a:pt x="48" y="13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9" y="14"/>
                    <a:pt x="49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4"/>
                    <a:pt x="47" y="14"/>
                  </a:cubicBezTo>
                  <a:cubicBezTo>
                    <a:pt x="47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9"/>
                    <a:pt x="46" y="9"/>
                  </a:cubicBezTo>
                  <a:cubicBezTo>
                    <a:pt x="46" y="9"/>
                    <a:pt x="46" y="9"/>
                    <a:pt x="45" y="8"/>
                  </a:cubicBezTo>
                  <a:cubicBezTo>
                    <a:pt x="45" y="8"/>
                    <a:pt x="44" y="8"/>
                    <a:pt x="44" y="8"/>
                  </a:cubicBezTo>
                  <a:cubicBezTo>
                    <a:pt x="44" y="9"/>
                    <a:pt x="44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2" y="11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39" y="12"/>
                  </a:cubicBezTo>
                  <a:cubicBezTo>
                    <a:pt x="39" y="12"/>
                    <a:pt x="39" y="12"/>
                    <a:pt x="39" y="13"/>
                  </a:cubicBezTo>
                  <a:cubicBezTo>
                    <a:pt x="39" y="13"/>
                    <a:pt x="39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6"/>
                    <a:pt x="37" y="16"/>
                  </a:cubicBezTo>
                  <a:cubicBezTo>
                    <a:pt x="37" y="16"/>
                    <a:pt x="37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7"/>
                    <a:pt x="38" y="17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7"/>
                    <a:pt x="38" y="17"/>
                    <a:pt x="37" y="18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7" y="19"/>
                    <a:pt x="36" y="19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9"/>
                    <a:pt x="35" y="19"/>
                    <a:pt x="35" y="19"/>
                  </a:cubicBezTo>
                  <a:cubicBezTo>
                    <a:pt x="35" y="18"/>
                    <a:pt x="35" y="17"/>
                    <a:pt x="35" y="17"/>
                  </a:cubicBezTo>
                  <a:cubicBezTo>
                    <a:pt x="35" y="16"/>
                    <a:pt x="35" y="15"/>
                    <a:pt x="34" y="15"/>
                  </a:cubicBezTo>
                  <a:cubicBezTo>
                    <a:pt x="34" y="13"/>
                    <a:pt x="33" y="12"/>
                    <a:pt x="33" y="10"/>
                  </a:cubicBezTo>
                  <a:cubicBezTo>
                    <a:pt x="32" y="8"/>
                    <a:pt x="31" y="6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cubicBezTo>
                    <a:pt x="28" y="1"/>
                    <a:pt x="28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4" y="1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23" y="4"/>
                    <a:pt x="24" y="4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5" y="8"/>
                    <a:pt x="25" y="10"/>
                    <a:pt x="25" y="11"/>
                  </a:cubicBezTo>
                  <a:cubicBezTo>
                    <a:pt x="26" y="13"/>
                    <a:pt x="26" y="15"/>
                    <a:pt x="26" y="18"/>
                  </a:cubicBezTo>
                  <a:cubicBezTo>
                    <a:pt x="26" y="19"/>
                    <a:pt x="26" y="20"/>
                    <a:pt x="26" y="22"/>
                  </a:cubicBezTo>
                  <a:cubicBezTo>
                    <a:pt x="26" y="22"/>
                    <a:pt x="25" y="23"/>
                    <a:pt x="24" y="24"/>
                  </a:cubicBezTo>
                  <a:cubicBezTo>
                    <a:pt x="23" y="25"/>
                    <a:pt x="21" y="26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6"/>
                    <a:pt x="17" y="27"/>
                    <a:pt x="16" y="27"/>
                  </a:cubicBezTo>
                  <a:cubicBezTo>
                    <a:pt x="16" y="27"/>
                    <a:pt x="15" y="27"/>
                    <a:pt x="15" y="28"/>
                  </a:cubicBezTo>
                  <a:cubicBezTo>
                    <a:pt x="15" y="28"/>
                    <a:pt x="14" y="29"/>
                    <a:pt x="15" y="29"/>
                  </a:cubicBezTo>
                  <a:cubicBezTo>
                    <a:pt x="15" y="31"/>
                    <a:pt x="15" y="32"/>
                    <a:pt x="15" y="33"/>
                  </a:cubicBezTo>
                  <a:cubicBezTo>
                    <a:pt x="16" y="34"/>
                    <a:pt x="17" y="35"/>
                    <a:pt x="18" y="36"/>
                  </a:cubicBezTo>
                  <a:cubicBezTo>
                    <a:pt x="19" y="37"/>
                    <a:pt x="19" y="37"/>
                    <a:pt x="20" y="38"/>
                  </a:cubicBezTo>
                  <a:cubicBezTo>
                    <a:pt x="20" y="39"/>
                    <a:pt x="20" y="39"/>
                    <a:pt x="20" y="40"/>
                  </a:cubicBezTo>
                  <a:cubicBezTo>
                    <a:pt x="19" y="40"/>
                    <a:pt x="19" y="41"/>
                    <a:pt x="18" y="42"/>
                  </a:cubicBezTo>
                  <a:cubicBezTo>
                    <a:pt x="17" y="43"/>
                    <a:pt x="16" y="44"/>
                    <a:pt x="14" y="45"/>
                  </a:cubicBezTo>
                  <a:cubicBezTo>
                    <a:pt x="13" y="46"/>
                    <a:pt x="12" y="47"/>
                    <a:pt x="10" y="47"/>
                  </a:cubicBezTo>
                  <a:cubicBezTo>
                    <a:pt x="9" y="48"/>
                    <a:pt x="8" y="48"/>
                    <a:pt x="7" y="48"/>
                  </a:cubicBezTo>
                  <a:cubicBezTo>
                    <a:pt x="6" y="48"/>
                    <a:pt x="6" y="48"/>
                    <a:pt x="5" y="49"/>
                  </a:cubicBezTo>
                  <a:cubicBezTo>
                    <a:pt x="4" y="49"/>
                    <a:pt x="3" y="50"/>
                    <a:pt x="1" y="50"/>
                  </a:cubicBezTo>
                  <a:cubicBezTo>
                    <a:pt x="1" y="50"/>
                    <a:pt x="0" y="51"/>
                    <a:pt x="0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1" y="53"/>
                    <a:pt x="2" y="54"/>
                    <a:pt x="2" y="54"/>
                  </a:cubicBezTo>
                  <a:cubicBezTo>
                    <a:pt x="3" y="55"/>
                    <a:pt x="4" y="55"/>
                    <a:pt x="4" y="56"/>
                  </a:cubicBezTo>
                  <a:cubicBezTo>
                    <a:pt x="5" y="57"/>
                    <a:pt x="5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6" y="58"/>
                    <a:pt x="7" y="58"/>
                  </a:cubicBezTo>
                  <a:cubicBezTo>
                    <a:pt x="8" y="58"/>
                    <a:pt x="9" y="58"/>
                    <a:pt x="10" y="59"/>
                  </a:cubicBezTo>
                  <a:cubicBezTo>
                    <a:pt x="12" y="59"/>
                    <a:pt x="14" y="59"/>
                    <a:pt x="16" y="58"/>
                  </a:cubicBezTo>
                  <a:cubicBezTo>
                    <a:pt x="18" y="57"/>
                    <a:pt x="21" y="56"/>
                    <a:pt x="22" y="54"/>
                  </a:cubicBezTo>
                  <a:cubicBezTo>
                    <a:pt x="24" y="53"/>
                    <a:pt x="26" y="51"/>
                    <a:pt x="27" y="50"/>
                  </a:cubicBezTo>
                  <a:cubicBezTo>
                    <a:pt x="28" y="49"/>
                    <a:pt x="28" y="48"/>
                    <a:pt x="29" y="46"/>
                  </a:cubicBezTo>
                  <a:cubicBezTo>
                    <a:pt x="29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1" y="47"/>
                    <a:pt x="33" y="47"/>
                    <a:pt x="34" y="48"/>
                  </a:cubicBezTo>
                  <a:cubicBezTo>
                    <a:pt x="35" y="49"/>
                    <a:pt x="37" y="50"/>
                    <a:pt x="39" y="52"/>
                  </a:cubicBezTo>
                  <a:cubicBezTo>
                    <a:pt x="40" y="53"/>
                    <a:pt x="42" y="54"/>
                    <a:pt x="42" y="56"/>
                  </a:cubicBezTo>
                  <a:cubicBezTo>
                    <a:pt x="43" y="58"/>
                    <a:pt x="44" y="60"/>
                    <a:pt x="45" y="62"/>
                  </a:cubicBezTo>
                  <a:cubicBezTo>
                    <a:pt x="46" y="63"/>
                    <a:pt x="46" y="64"/>
                    <a:pt x="47" y="65"/>
                  </a:cubicBezTo>
                  <a:cubicBezTo>
                    <a:pt x="48" y="66"/>
                    <a:pt x="49" y="67"/>
                    <a:pt x="51" y="68"/>
                  </a:cubicBezTo>
                  <a:cubicBezTo>
                    <a:pt x="52" y="68"/>
                    <a:pt x="53" y="69"/>
                    <a:pt x="55" y="68"/>
                  </a:cubicBezTo>
                  <a:cubicBezTo>
                    <a:pt x="56" y="68"/>
                    <a:pt x="57" y="68"/>
                    <a:pt x="59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6" y="68"/>
                    <a:pt x="67" y="68"/>
                    <a:pt x="68" y="67"/>
                  </a:cubicBezTo>
                  <a:cubicBezTo>
                    <a:pt x="71" y="66"/>
                    <a:pt x="74" y="65"/>
                    <a:pt x="77" y="65"/>
                  </a:cubicBezTo>
                  <a:cubicBezTo>
                    <a:pt x="79" y="64"/>
                    <a:pt x="81" y="64"/>
                    <a:pt x="83" y="63"/>
                  </a:cubicBezTo>
                  <a:cubicBezTo>
                    <a:pt x="84" y="63"/>
                    <a:pt x="84" y="63"/>
                    <a:pt x="85" y="62"/>
                  </a:cubicBezTo>
                  <a:cubicBezTo>
                    <a:pt x="85" y="62"/>
                    <a:pt x="85" y="62"/>
                    <a:pt x="84" y="62"/>
                  </a:cubicBezTo>
                  <a:cubicBezTo>
                    <a:pt x="84" y="62"/>
                    <a:pt x="84" y="61"/>
                    <a:pt x="84" y="6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4" name="Freeform 124"/>
            <p:cNvSpPr/>
            <p:nvPr/>
          </p:nvSpPr>
          <p:spPr bwMode="auto">
            <a:xfrm>
              <a:off x="9211468" y="834231"/>
              <a:ext cx="25400" cy="30163"/>
            </a:xfrm>
            <a:custGeom>
              <a:avLst/>
              <a:gdLst>
                <a:gd name="T0" fmla="*/ 1 w 7"/>
                <a:gd name="T1" fmla="*/ 5 h 8"/>
                <a:gd name="T2" fmla="*/ 2 w 7"/>
                <a:gd name="T3" fmla="*/ 7 h 8"/>
                <a:gd name="T4" fmla="*/ 4 w 7"/>
                <a:gd name="T5" fmla="*/ 8 h 8"/>
                <a:gd name="T6" fmla="*/ 6 w 7"/>
                <a:gd name="T7" fmla="*/ 7 h 8"/>
                <a:gd name="T8" fmla="*/ 7 w 7"/>
                <a:gd name="T9" fmla="*/ 6 h 8"/>
                <a:gd name="T10" fmla="*/ 7 w 7"/>
                <a:gd name="T11" fmla="*/ 4 h 8"/>
                <a:gd name="T12" fmla="*/ 6 w 7"/>
                <a:gd name="T13" fmla="*/ 2 h 8"/>
                <a:gd name="T14" fmla="*/ 4 w 7"/>
                <a:gd name="T15" fmla="*/ 0 h 8"/>
                <a:gd name="T16" fmla="*/ 3 w 7"/>
                <a:gd name="T17" fmla="*/ 0 h 8"/>
                <a:gd name="T18" fmla="*/ 2 w 7"/>
                <a:gd name="T19" fmla="*/ 0 h 8"/>
                <a:gd name="T20" fmla="*/ 1 w 7"/>
                <a:gd name="T21" fmla="*/ 0 h 8"/>
                <a:gd name="T22" fmla="*/ 1 w 7"/>
                <a:gd name="T23" fmla="*/ 1 h 8"/>
                <a:gd name="T24" fmla="*/ 0 w 7"/>
                <a:gd name="T25" fmla="*/ 1 h 8"/>
                <a:gd name="T26" fmla="*/ 0 w 7"/>
                <a:gd name="T27" fmla="*/ 2 h 8"/>
                <a:gd name="T28" fmla="*/ 0 w 7"/>
                <a:gd name="T29" fmla="*/ 2 h 8"/>
                <a:gd name="T30" fmla="*/ 1 w 7"/>
                <a:gd name="T3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6" y="7"/>
                    <a:pt x="6" y="6"/>
                    <a:pt x="7" y="6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6" y="2"/>
                  </a:cubicBezTo>
                  <a:cubicBezTo>
                    <a:pt x="5" y="2"/>
                    <a:pt x="5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5" name="Freeform 125"/>
            <p:cNvSpPr/>
            <p:nvPr/>
          </p:nvSpPr>
          <p:spPr bwMode="auto">
            <a:xfrm>
              <a:off x="9308306" y="1281906"/>
              <a:ext cx="71438" cy="217488"/>
            </a:xfrm>
            <a:custGeom>
              <a:avLst/>
              <a:gdLst>
                <a:gd name="T0" fmla="*/ 13 w 19"/>
                <a:gd name="T1" fmla="*/ 0 h 58"/>
                <a:gd name="T2" fmla="*/ 18 w 19"/>
                <a:gd name="T3" fmla="*/ 0 h 58"/>
                <a:gd name="T4" fmla="*/ 7 w 19"/>
                <a:gd name="T5" fmla="*/ 29 h 58"/>
                <a:gd name="T6" fmla="*/ 19 w 19"/>
                <a:gd name="T7" fmla="*/ 58 h 58"/>
                <a:gd name="T8" fmla="*/ 13 w 19"/>
                <a:gd name="T9" fmla="*/ 58 h 58"/>
                <a:gd name="T10" fmla="*/ 0 w 19"/>
                <a:gd name="T11" fmla="*/ 29 h 58"/>
                <a:gd name="T12" fmla="*/ 13 w 19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8">
                  <a:moveTo>
                    <a:pt x="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0" y="9"/>
                    <a:pt x="7" y="18"/>
                    <a:pt x="7" y="29"/>
                  </a:cubicBezTo>
                  <a:cubicBezTo>
                    <a:pt x="7" y="40"/>
                    <a:pt x="11" y="50"/>
                    <a:pt x="19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5" y="51"/>
                    <a:pt x="0" y="41"/>
                    <a:pt x="0" y="29"/>
                  </a:cubicBezTo>
                  <a:cubicBezTo>
                    <a:pt x="1" y="17"/>
                    <a:pt x="4" y="8"/>
                    <a:pt x="1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6" name="Freeform 126"/>
            <p:cNvSpPr/>
            <p:nvPr/>
          </p:nvSpPr>
          <p:spPr bwMode="auto">
            <a:xfrm>
              <a:off x="11265693" y="1281906"/>
              <a:ext cx="68263" cy="217488"/>
            </a:xfrm>
            <a:custGeom>
              <a:avLst/>
              <a:gdLst>
                <a:gd name="T0" fmla="*/ 18 w 18"/>
                <a:gd name="T1" fmla="*/ 29 h 58"/>
                <a:gd name="T2" fmla="*/ 6 w 18"/>
                <a:gd name="T3" fmla="*/ 58 h 58"/>
                <a:gd name="T4" fmla="*/ 0 w 18"/>
                <a:gd name="T5" fmla="*/ 58 h 58"/>
                <a:gd name="T6" fmla="*/ 12 w 18"/>
                <a:gd name="T7" fmla="*/ 29 h 58"/>
                <a:gd name="T8" fmla="*/ 0 w 18"/>
                <a:gd name="T9" fmla="*/ 0 h 58"/>
                <a:gd name="T10" fmla="*/ 6 w 18"/>
                <a:gd name="T11" fmla="*/ 0 h 58"/>
                <a:gd name="T12" fmla="*/ 18 w 18"/>
                <a:gd name="T13" fmla="*/ 2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8">
                  <a:moveTo>
                    <a:pt x="18" y="29"/>
                  </a:moveTo>
                  <a:cubicBezTo>
                    <a:pt x="18" y="41"/>
                    <a:pt x="14" y="51"/>
                    <a:pt x="6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8" y="50"/>
                    <a:pt x="12" y="40"/>
                    <a:pt x="12" y="29"/>
                  </a:cubicBezTo>
                  <a:cubicBezTo>
                    <a:pt x="12" y="18"/>
                    <a:pt x="8" y="9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4" y="8"/>
                    <a:pt x="18" y="17"/>
                    <a:pt x="18" y="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7" name="Freeform 127"/>
            <p:cNvSpPr/>
            <p:nvPr/>
          </p:nvSpPr>
          <p:spPr bwMode="auto">
            <a:xfrm>
              <a:off x="10219531" y="1281906"/>
              <a:ext cx="220663" cy="220663"/>
            </a:xfrm>
            <a:custGeom>
              <a:avLst/>
              <a:gdLst>
                <a:gd name="T0" fmla="*/ 0 w 59"/>
                <a:gd name="T1" fmla="*/ 39 h 59"/>
                <a:gd name="T2" fmla="*/ 0 w 59"/>
                <a:gd name="T3" fmla="*/ 33 h 59"/>
                <a:gd name="T4" fmla="*/ 7 w 59"/>
                <a:gd name="T5" fmla="*/ 31 h 59"/>
                <a:gd name="T6" fmla="*/ 7 w 59"/>
                <a:gd name="T7" fmla="*/ 20 h 59"/>
                <a:gd name="T8" fmla="*/ 0 w 59"/>
                <a:gd name="T9" fmla="*/ 19 h 59"/>
                <a:gd name="T10" fmla="*/ 0 w 59"/>
                <a:gd name="T11" fmla="*/ 12 h 59"/>
                <a:gd name="T12" fmla="*/ 7 w 59"/>
                <a:gd name="T13" fmla="*/ 13 h 59"/>
                <a:gd name="T14" fmla="*/ 7 w 59"/>
                <a:gd name="T15" fmla="*/ 4 h 59"/>
                <a:gd name="T16" fmla="*/ 29 w 59"/>
                <a:gd name="T17" fmla="*/ 4 h 59"/>
                <a:gd name="T18" fmla="*/ 29 w 59"/>
                <a:gd name="T19" fmla="*/ 0 h 59"/>
                <a:gd name="T20" fmla="*/ 38 w 59"/>
                <a:gd name="T21" fmla="*/ 0 h 59"/>
                <a:gd name="T22" fmla="*/ 38 w 59"/>
                <a:gd name="T23" fmla="*/ 4 h 59"/>
                <a:gd name="T24" fmla="*/ 59 w 59"/>
                <a:gd name="T25" fmla="*/ 4 h 59"/>
                <a:gd name="T26" fmla="*/ 59 w 59"/>
                <a:gd name="T27" fmla="*/ 9 h 59"/>
                <a:gd name="T28" fmla="*/ 14 w 59"/>
                <a:gd name="T29" fmla="*/ 9 h 59"/>
                <a:gd name="T30" fmla="*/ 14 w 59"/>
                <a:gd name="T31" fmla="*/ 34 h 59"/>
                <a:gd name="T32" fmla="*/ 2 w 59"/>
                <a:gd name="T33" fmla="*/ 59 h 59"/>
                <a:gd name="T34" fmla="*/ 2 w 59"/>
                <a:gd name="T35" fmla="*/ 51 h 59"/>
                <a:gd name="T36" fmla="*/ 7 w 59"/>
                <a:gd name="T37" fmla="*/ 39 h 59"/>
                <a:gd name="T38" fmla="*/ 7 w 59"/>
                <a:gd name="T39" fmla="*/ 38 h 59"/>
                <a:gd name="T40" fmla="*/ 0 w 59"/>
                <a:gd name="T41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9">
                  <a:moveTo>
                    <a:pt x="0" y="39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2" y="33"/>
                    <a:pt x="5" y="32"/>
                    <a:pt x="7" y="3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5" y="19"/>
                    <a:pt x="3" y="19"/>
                    <a:pt x="0" y="1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3"/>
                    <a:pt x="5" y="13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5" y="47"/>
                    <a:pt x="11" y="55"/>
                    <a:pt x="2" y="59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5" y="47"/>
                    <a:pt x="7" y="44"/>
                    <a:pt x="7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5" y="38"/>
                    <a:pt x="3" y="39"/>
                    <a:pt x="0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8" name="Freeform 128"/>
            <p:cNvSpPr/>
            <p:nvPr/>
          </p:nvSpPr>
          <p:spPr bwMode="auto">
            <a:xfrm>
              <a:off x="10283031" y="1442243"/>
              <a:ext cx="150813" cy="52388"/>
            </a:xfrm>
            <a:custGeom>
              <a:avLst/>
              <a:gdLst>
                <a:gd name="T0" fmla="*/ 0 w 40"/>
                <a:gd name="T1" fmla="*/ 14 h 14"/>
                <a:gd name="T2" fmla="*/ 0 w 40"/>
                <a:gd name="T3" fmla="*/ 1 h 14"/>
                <a:gd name="T4" fmla="*/ 8 w 40"/>
                <a:gd name="T5" fmla="*/ 1 h 14"/>
                <a:gd name="T6" fmla="*/ 8 w 40"/>
                <a:gd name="T7" fmla="*/ 10 h 14"/>
                <a:gd name="T8" fmla="*/ 16 w 40"/>
                <a:gd name="T9" fmla="*/ 10 h 14"/>
                <a:gd name="T10" fmla="*/ 16 w 40"/>
                <a:gd name="T11" fmla="*/ 0 h 14"/>
                <a:gd name="T12" fmla="*/ 24 w 40"/>
                <a:gd name="T13" fmla="*/ 0 h 14"/>
                <a:gd name="T14" fmla="*/ 24 w 40"/>
                <a:gd name="T15" fmla="*/ 10 h 14"/>
                <a:gd name="T16" fmla="*/ 30 w 40"/>
                <a:gd name="T17" fmla="*/ 10 h 14"/>
                <a:gd name="T18" fmla="*/ 33 w 40"/>
                <a:gd name="T19" fmla="*/ 6 h 14"/>
                <a:gd name="T20" fmla="*/ 33 w 40"/>
                <a:gd name="T21" fmla="*/ 1 h 14"/>
                <a:gd name="T22" fmla="*/ 40 w 40"/>
                <a:gd name="T23" fmla="*/ 1 h 14"/>
                <a:gd name="T24" fmla="*/ 40 w 40"/>
                <a:gd name="T25" fmla="*/ 7 h 14"/>
                <a:gd name="T26" fmla="*/ 32 w 40"/>
                <a:gd name="T27" fmla="*/ 14 h 14"/>
                <a:gd name="T28" fmla="*/ 0 w 40"/>
                <a:gd name="T2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14">
                  <a:moveTo>
                    <a:pt x="0" y="14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2" y="10"/>
                    <a:pt x="33" y="9"/>
                    <a:pt x="33" y="6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12"/>
                    <a:pt x="37" y="14"/>
                    <a:pt x="32" y="1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49" name="Freeform 129"/>
            <p:cNvSpPr>
              <a:spLocks noEditPoints="1"/>
            </p:cNvSpPr>
            <p:nvPr/>
          </p:nvSpPr>
          <p:spPr bwMode="auto">
            <a:xfrm>
              <a:off x="10287793" y="1386681"/>
              <a:ext cx="66675" cy="49213"/>
            </a:xfrm>
            <a:custGeom>
              <a:avLst/>
              <a:gdLst>
                <a:gd name="T0" fmla="*/ 18 w 18"/>
                <a:gd name="T1" fmla="*/ 8 h 13"/>
                <a:gd name="T2" fmla="*/ 18 w 18"/>
                <a:gd name="T3" fmla="*/ 0 h 13"/>
                <a:gd name="T4" fmla="*/ 0 w 18"/>
                <a:gd name="T5" fmla="*/ 0 h 13"/>
                <a:gd name="T6" fmla="*/ 0 w 18"/>
                <a:gd name="T7" fmla="*/ 13 h 13"/>
                <a:gd name="T8" fmla="*/ 12 w 18"/>
                <a:gd name="T9" fmla="*/ 13 h 13"/>
                <a:gd name="T10" fmla="*/ 18 w 18"/>
                <a:gd name="T11" fmla="*/ 8 h 13"/>
                <a:gd name="T12" fmla="*/ 12 w 18"/>
                <a:gd name="T13" fmla="*/ 7 h 13"/>
                <a:gd name="T14" fmla="*/ 10 w 18"/>
                <a:gd name="T15" fmla="*/ 10 h 13"/>
                <a:gd name="T16" fmla="*/ 5 w 18"/>
                <a:gd name="T17" fmla="*/ 10 h 13"/>
                <a:gd name="T18" fmla="*/ 5 w 18"/>
                <a:gd name="T19" fmla="*/ 4 h 13"/>
                <a:gd name="T20" fmla="*/ 12 w 18"/>
                <a:gd name="T21" fmla="*/ 4 h 13"/>
                <a:gd name="T22" fmla="*/ 12 w 18"/>
                <a:gd name="T2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3">
                  <a:moveTo>
                    <a:pt x="18" y="8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6" y="13"/>
                    <a:pt x="18" y="11"/>
                    <a:pt x="18" y="8"/>
                  </a:cubicBezTo>
                  <a:moveTo>
                    <a:pt x="12" y="7"/>
                  </a:moveTo>
                  <a:cubicBezTo>
                    <a:pt x="12" y="9"/>
                    <a:pt x="11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4"/>
                    <a:pt x="12" y="4"/>
                    <a:pt x="12" y="4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0" name="Freeform 130"/>
            <p:cNvSpPr>
              <a:spLocks noEditPoints="1"/>
            </p:cNvSpPr>
            <p:nvPr/>
          </p:nvSpPr>
          <p:spPr bwMode="auto">
            <a:xfrm>
              <a:off x="10294143" y="1329531"/>
              <a:ext cx="128588" cy="49213"/>
            </a:xfrm>
            <a:custGeom>
              <a:avLst/>
              <a:gdLst>
                <a:gd name="T0" fmla="*/ 33 w 34"/>
                <a:gd name="T1" fmla="*/ 6 h 13"/>
                <a:gd name="T2" fmla="*/ 33 w 34"/>
                <a:gd name="T3" fmla="*/ 0 h 13"/>
                <a:gd name="T4" fmla="*/ 0 w 34"/>
                <a:gd name="T5" fmla="*/ 0 h 13"/>
                <a:gd name="T6" fmla="*/ 0 w 34"/>
                <a:gd name="T7" fmla="*/ 13 h 13"/>
                <a:gd name="T8" fmla="*/ 27 w 34"/>
                <a:gd name="T9" fmla="*/ 13 h 13"/>
                <a:gd name="T10" fmla="*/ 33 w 34"/>
                <a:gd name="T11" fmla="*/ 6 h 13"/>
                <a:gd name="T12" fmla="*/ 24 w 34"/>
                <a:gd name="T13" fmla="*/ 9 h 13"/>
                <a:gd name="T14" fmla="*/ 7 w 34"/>
                <a:gd name="T15" fmla="*/ 9 h 13"/>
                <a:gd name="T16" fmla="*/ 7 w 34"/>
                <a:gd name="T17" fmla="*/ 4 h 13"/>
                <a:gd name="T18" fmla="*/ 27 w 34"/>
                <a:gd name="T19" fmla="*/ 4 h 13"/>
                <a:gd name="T20" fmla="*/ 27 w 34"/>
                <a:gd name="T21" fmla="*/ 6 h 13"/>
                <a:gd name="T22" fmla="*/ 24 w 34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3">
                  <a:moveTo>
                    <a:pt x="33" y="6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31" y="13"/>
                    <a:pt x="34" y="11"/>
                    <a:pt x="33" y="6"/>
                  </a:cubicBezTo>
                  <a:moveTo>
                    <a:pt x="24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8"/>
                    <a:pt x="26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1" name="Freeform 131"/>
            <p:cNvSpPr>
              <a:spLocks noEditPoints="1"/>
            </p:cNvSpPr>
            <p:nvPr/>
          </p:nvSpPr>
          <p:spPr bwMode="auto">
            <a:xfrm>
              <a:off x="10365581" y="1386681"/>
              <a:ext cx="71438" cy="49213"/>
            </a:xfrm>
            <a:custGeom>
              <a:avLst/>
              <a:gdLst>
                <a:gd name="T0" fmla="*/ 18 w 19"/>
                <a:gd name="T1" fmla="*/ 8 h 13"/>
                <a:gd name="T2" fmla="*/ 18 w 19"/>
                <a:gd name="T3" fmla="*/ 0 h 13"/>
                <a:gd name="T4" fmla="*/ 0 w 19"/>
                <a:gd name="T5" fmla="*/ 0 h 13"/>
                <a:gd name="T6" fmla="*/ 0 w 19"/>
                <a:gd name="T7" fmla="*/ 13 h 13"/>
                <a:gd name="T8" fmla="*/ 13 w 19"/>
                <a:gd name="T9" fmla="*/ 13 h 13"/>
                <a:gd name="T10" fmla="*/ 18 w 19"/>
                <a:gd name="T11" fmla="*/ 8 h 13"/>
                <a:gd name="T12" fmla="*/ 13 w 19"/>
                <a:gd name="T13" fmla="*/ 7 h 13"/>
                <a:gd name="T14" fmla="*/ 11 w 19"/>
                <a:gd name="T15" fmla="*/ 10 h 13"/>
                <a:gd name="T16" fmla="*/ 6 w 19"/>
                <a:gd name="T17" fmla="*/ 10 h 13"/>
                <a:gd name="T18" fmla="*/ 6 w 19"/>
                <a:gd name="T19" fmla="*/ 4 h 13"/>
                <a:gd name="T20" fmla="*/ 13 w 19"/>
                <a:gd name="T21" fmla="*/ 4 h 13"/>
                <a:gd name="T22" fmla="*/ 13 w 19"/>
                <a:gd name="T2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3">
                  <a:moveTo>
                    <a:pt x="18" y="8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7" y="13"/>
                    <a:pt x="19" y="11"/>
                    <a:pt x="18" y="8"/>
                  </a:cubicBezTo>
                  <a:moveTo>
                    <a:pt x="13" y="7"/>
                  </a:moveTo>
                  <a:cubicBezTo>
                    <a:pt x="13" y="9"/>
                    <a:pt x="12" y="10"/>
                    <a:pt x="11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3" y="4"/>
                    <a:pt x="13" y="4"/>
                    <a:pt x="13" y="4"/>
                  </a:cubicBezTo>
                  <a:lnTo>
                    <a:pt x="1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2" name="Freeform 132"/>
            <p:cNvSpPr/>
            <p:nvPr/>
          </p:nvSpPr>
          <p:spPr bwMode="auto">
            <a:xfrm>
              <a:off x="10494168" y="1281906"/>
              <a:ext cx="220663" cy="220663"/>
            </a:xfrm>
            <a:custGeom>
              <a:avLst/>
              <a:gdLst>
                <a:gd name="T0" fmla="*/ 0 w 59"/>
                <a:gd name="T1" fmla="*/ 39 h 59"/>
                <a:gd name="T2" fmla="*/ 0 w 59"/>
                <a:gd name="T3" fmla="*/ 33 h 59"/>
                <a:gd name="T4" fmla="*/ 6 w 59"/>
                <a:gd name="T5" fmla="*/ 31 h 59"/>
                <a:gd name="T6" fmla="*/ 6 w 59"/>
                <a:gd name="T7" fmla="*/ 20 h 59"/>
                <a:gd name="T8" fmla="*/ 0 w 59"/>
                <a:gd name="T9" fmla="*/ 19 h 59"/>
                <a:gd name="T10" fmla="*/ 0 w 59"/>
                <a:gd name="T11" fmla="*/ 12 h 59"/>
                <a:gd name="T12" fmla="*/ 6 w 59"/>
                <a:gd name="T13" fmla="*/ 13 h 59"/>
                <a:gd name="T14" fmla="*/ 6 w 59"/>
                <a:gd name="T15" fmla="*/ 4 h 59"/>
                <a:gd name="T16" fmla="*/ 28 w 59"/>
                <a:gd name="T17" fmla="*/ 4 h 59"/>
                <a:gd name="T18" fmla="*/ 28 w 59"/>
                <a:gd name="T19" fmla="*/ 0 h 59"/>
                <a:gd name="T20" fmla="*/ 37 w 59"/>
                <a:gd name="T21" fmla="*/ 0 h 59"/>
                <a:gd name="T22" fmla="*/ 37 w 59"/>
                <a:gd name="T23" fmla="*/ 4 h 59"/>
                <a:gd name="T24" fmla="*/ 59 w 59"/>
                <a:gd name="T25" fmla="*/ 4 h 59"/>
                <a:gd name="T26" fmla="*/ 59 w 59"/>
                <a:gd name="T27" fmla="*/ 9 h 59"/>
                <a:gd name="T28" fmla="*/ 14 w 59"/>
                <a:gd name="T29" fmla="*/ 9 h 59"/>
                <a:gd name="T30" fmla="*/ 14 w 59"/>
                <a:gd name="T31" fmla="*/ 34 h 59"/>
                <a:gd name="T32" fmla="*/ 1 w 59"/>
                <a:gd name="T33" fmla="*/ 59 h 59"/>
                <a:gd name="T34" fmla="*/ 1 w 59"/>
                <a:gd name="T35" fmla="*/ 51 h 59"/>
                <a:gd name="T36" fmla="*/ 6 w 59"/>
                <a:gd name="T37" fmla="*/ 39 h 59"/>
                <a:gd name="T38" fmla="*/ 6 w 59"/>
                <a:gd name="T39" fmla="*/ 38 h 59"/>
                <a:gd name="T40" fmla="*/ 0 w 59"/>
                <a:gd name="T41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9">
                  <a:moveTo>
                    <a:pt x="0" y="39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2" y="33"/>
                    <a:pt x="4" y="32"/>
                    <a:pt x="6" y="3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19"/>
                    <a:pt x="2" y="19"/>
                    <a:pt x="0" y="1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3"/>
                    <a:pt x="4" y="13"/>
                    <a:pt x="6" y="1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47"/>
                    <a:pt x="10" y="55"/>
                    <a:pt x="1" y="59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5" y="47"/>
                    <a:pt x="6" y="44"/>
                    <a:pt x="6" y="39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4" y="38"/>
                    <a:pt x="2" y="39"/>
                    <a:pt x="0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3" name="Freeform 133"/>
            <p:cNvSpPr/>
            <p:nvPr/>
          </p:nvSpPr>
          <p:spPr bwMode="auto">
            <a:xfrm>
              <a:off x="10549731" y="1337468"/>
              <a:ext cx="161925" cy="153988"/>
            </a:xfrm>
            <a:custGeom>
              <a:avLst/>
              <a:gdLst>
                <a:gd name="T0" fmla="*/ 7 w 102"/>
                <a:gd name="T1" fmla="*/ 14 h 97"/>
                <a:gd name="T2" fmla="*/ 7 w 102"/>
                <a:gd name="T3" fmla="*/ 0 h 97"/>
                <a:gd name="T4" fmla="*/ 99 w 102"/>
                <a:gd name="T5" fmla="*/ 0 h 97"/>
                <a:gd name="T6" fmla="*/ 99 w 102"/>
                <a:gd name="T7" fmla="*/ 14 h 97"/>
                <a:gd name="T8" fmla="*/ 66 w 102"/>
                <a:gd name="T9" fmla="*/ 14 h 97"/>
                <a:gd name="T10" fmla="*/ 66 w 102"/>
                <a:gd name="T11" fmla="*/ 33 h 97"/>
                <a:gd name="T12" fmla="*/ 94 w 102"/>
                <a:gd name="T13" fmla="*/ 33 h 97"/>
                <a:gd name="T14" fmla="*/ 94 w 102"/>
                <a:gd name="T15" fmla="*/ 50 h 97"/>
                <a:gd name="T16" fmla="*/ 66 w 102"/>
                <a:gd name="T17" fmla="*/ 50 h 97"/>
                <a:gd name="T18" fmla="*/ 66 w 102"/>
                <a:gd name="T19" fmla="*/ 83 h 97"/>
                <a:gd name="T20" fmla="*/ 102 w 102"/>
                <a:gd name="T21" fmla="*/ 83 h 97"/>
                <a:gd name="T22" fmla="*/ 102 w 102"/>
                <a:gd name="T23" fmla="*/ 97 h 97"/>
                <a:gd name="T24" fmla="*/ 0 w 102"/>
                <a:gd name="T25" fmla="*/ 97 h 97"/>
                <a:gd name="T26" fmla="*/ 0 w 102"/>
                <a:gd name="T27" fmla="*/ 83 h 97"/>
                <a:gd name="T28" fmla="*/ 14 w 102"/>
                <a:gd name="T29" fmla="*/ 83 h 97"/>
                <a:gd name="T30" fmla="*/ 14 w 102"/>
                <a:gd name="T31" fmla="*/ 28 h 97"/>
                <a:gd name="T32" fmla="*/ 31 w 102"/>
                <a:gd name="T33" fmla="*/ 28 h 97"/>
                <a:gd name="T34" fmla="*/ 31 w 102"/>
                <a:gd name="T35" fmla="*/ 83 h 97"/>
                <a:gd name="T36" fmla="*/ 47 w 102"/>
                <a:gd name="T37" fmla="*/ 83 h 97"/>
                <a:gd name="T38" fmla="*/ 47 w 102"/>
                <a:gd name="T39" fmla="*/ 14 h 97"/>
                <a:gd name="T40" fmla="*/ 7 w 102"/>
                <a:gd name="T41" fmla="*/ 1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97">
                  <a:moveTo>
                    <a:pt x="7" y="14"/>
                  </a:moveTo>
                  <a:lnTo>
                    <a:pt x="7" y="0"/>
                  </a:lnTo>
                  <a:lnTo>
                    <a:pt x="99" y="0"/>
                  </a:lnTo>
                  <a:lnTo>
                    <a:pt x="99" y="14"/>
                  </a:lnTo>
                  <a:lnTo>
                    <a:pt x="66" y="14"/>
                  </a:lnTo>
                  <a:lnTo>
                    <a:pt x="66" y="33"/>
                  </a:lnTo>
                  <a:lnTo>
                    <a:pt x="94" y="33"/>
                  </a:lnTo>
                  <a:lnTo>
                    <a:pt x="94" y="50"/>
                  </a:lnTo>
                  <a:lnTo>
                    <a:pt x="66" y="50"/>
                  </a:lnTo>
                  <a:lnTo>
                    <a:pt x="66" y="83"/>
                  </a:lnTo>
                  <a:lnTo>
                    <a:pt x="102" y="83"/>
                  </a:lnTo>
                  <a:lnTo>
                    <a:pt x="102" y="97"/>
                  </a:lnTo>
                  <a:lnTo>
                    <a:pt x="0" y="97"/>
                  </a:lnTo>
                  <a:lnTo>
                    <a:pt x="0" y="83"/>
                  </a:lnTo>
                  <a:lnTo>
                    <a:pt x="14" y="83"/>
                  </a:lnTo>
                  <a:lnTo>
                    <a:pt x="14" y="28"/>
                  </a:lnTo>
                  <a:lnTo>
                    <a:pt x="31" y="28"/>
                  </a:lnTo>
                  <a:lnTo>
                    <a:pt x="31" y="83"/>
                  </a:lnTo>
                  <a:lnTo>
                    <a:pt x="47" y="83"/>
                  </a:lnTo>
                  <a:lnTo>
                    <a:pt x="47" y="14"/>
                  </a:lnTo>
                  <a:lnTo>
                    <a:pt x="7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4" name="Freeform 134"/>
            <p:cNvSpPr>
              <a:spLocks noEditPoints="1"/>
            </p:cNvSpPr>
            <p:nvPr/>
          </p:nvSpPr>
          <p:spPr bwMode="auto">
            <a:xfrm>
              <a:off x="10756106" y="1281906"/>
              <a:ext cx="198438" cy="220663"/>
            </a:xfrm>
            <a:custGeom>
              <a:avLst/>
              <a:gdLst>
                <a:gd name="T0" fmla="*/ 0 w 53"/>
                <a:gd name="T1" fmla="*/ 42 h 59"/>
                <a:gd name="T2" fmla="*/ 0 w 53"/>
                <a:gd name="T3" fmla="*/ 10 h 59"/>
                <a:gd name="T4" fmla="*/ 22 w 53"/>
                <a:gd name="T5" fmla="*/ 10 h 59"/>
                <a:gd name="T6" fmla="*/ 22 w 53"/>
                <a:gd name="T7" fmla="*/ 0 h 59"/>
                <a:gd name="T8" fmla="*/ 31 w 53"/>
                <a:gd name="T9" fmla="*/ 0 h 59"/>
                <a:gd name="T10" fmla="*/ 31 w 53"/>
                <a:gd name="T11" fmla="*/ 10 h 59"/>
                <a:gd name="T12" fmla="*/ 53 w 53"/>
                <a:gd name="T13" fmla="*/ 10 h 59"/>
                <a:gd name="T14" fmla="*/ 53 w 53"/>
                <a:gd name="T15" fmla="*/ 32 h 59"/>
                <a:gd name="T16" fmla="*/ 44 w 53"/>
                <a:gd name="T17" fmla="*/ 42 h 59"/>
                <a:gd name="T18" fmla="*/ 31 w 53"/>
                <a:gd name="T19" fmla="*/ 42 h 59"/>
                <a:gd name="T20" fmla="*/ 31 w 53"/>
                <a:gd name="T21" fmla="*/ 59 h 59"/>
                <a:gd name="T22" fmla="*/ 22 w 53"/>
                <a:gd name="T23" fmla="*/ 59 h 59"/>
                <a:gd name="T24" fmla="*/ 22 w 53"/>
                <a:gd name="T25" fmla="*/ 42 h 59"/>
                <a:gd name="T26" fmla="*/ 0 w 53"/>
                <a:gd name="T27" fmla="*/ 42 h 59"/>
                <a:gd name="T28" fmla="*/ 8 w 53"/>
                <a:gd name="T29" fmla="*/ 37 h 59"/>
                <a:gd name="T30" fmla="*/ 22 w 53"/>
                <a:gd name="T31" fmla="*/ 37 h 59"/>
                <a:gd name="T32" fmla="*/ 22 w 53"/>
                <a:gd name="T33" fmla="*/ 16 h 59"/>
                <a:gd name="T34" fmla="*/ 8 w 53"/>
                <a:gd name="T35" fmla="*/ 16 h 59"/>
                <a:gd name="T36" fmla="*/ 8 w 53"/>
                <a:gd name="T37" fmla="*/ 37 h 59"/>
                <a:gd name="T38" fmla="*/ 45 w 53"/>
                <a:gd name="T39" fmla="*/ 16 h 59"/>
                <a:gd name="T40" fmla="*/ 31 w 53"/>
                <a:gd name="T41" fmla="*/ 16 h 59"/>
                <a:gd name="T42" fmla="*/ 31 w 53"/>
                <a:gd name="T43" fmla="*/ 37 h 59"/>
                <a:gd name="T44" fmla="*/ 41 w 53"/>
                <a:gd name="T45" fmla="*/ 37 h 59"/>
                <a:gd name="T46" fmla="*/ 45 w 53"/>
                <a:gd name="T47" fmla="*/ 33 h 59"/>
                <a:gd name="T48" fmla="*/ 45 w 53"/>
                <a:gd name="T49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59">
                  <a:moveTo>
                    <a:pt x="0" y="42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9"/>
                    <a:pt x="50" y="43"/>
                    <a:pt x="44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42"/>
                    <a:pt x="22" y="42"/>
                    <a:pt x="22" y="42"/>
                  </a:cubicBezTo>
                  <a:lnTo>
                    <a:pt x="0" y="42"/>
                  </a:lnTo>
                  <a:close/>
                  <a:moveTo>
                    <a:pt x="8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37"/>
                  </a:lnTo>
                  <a:close/>
                  <a:moveTo>
                    <a:pt x="45" y="16"/>
                  </a:moveTo>
                  <a:cubicBezTo>
                    <a:pt x="31" y="16"/>
                    <a:pt x="31" y="16"/>
                    <a:pt x="31" y="1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4" y="37"/>
                    <a:pt x="45" y="35"/>
                    <a:pt x="45" y="33"/>
                  </a:cubicBezTo>
                  <a:lnTo>
                    <a:pt x="45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5" name="Freeform 135"/>
            <p:cNvSpPr/>
            <p:nvPr/>
          </p:nvSpPr>
          <p:spPr bwMode="auto">
            <a:xfrm>
              <a:off x="11010106" y="1329531"/>
              <a:ext cx="41275" cy="134938"/>
            </a:xfrm>
            <a:custGeom>
              <a:avLst/>
              <a:gdLst>
                <a:gd name="T0" fmla="*/ 0 w 11"/>
                <a:gd name="T1" fmla="*/ 36 h 36"/>
                <a:gd name="T2" fmla="*/ 3 w 11"/>
                <a:gd name="T3" fmla="*/ 0 h 36"/>
                <a:gd name="T4" fmla="*/ 11 w 11"/>
                <a:gd name="T5" fmla="*/ 0 h 36"/>
                <a:gd name="T6" fmla="*/ 8 w 11"/>
                <a:gd name="T7" fmla="*/ 36 h 36"/>
                <a:gd name="T8" fmla="*/ 0 w 1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6">
                  <a:moveTo>
                    <a:pt x="0" y="36"/>
                  </a:moveTo>
                  <a:cubicBezTo>
                    <a:pt x="2" y="23"/>
                    <a:pt x="3" y="11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3"/>
                    <a:pt x="10" y="25"/>
                    <a:pt x="8" y="36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6" name="Freeform 136"/>
            <p:cNvSpPr/>
            <p:nvPr/>
          </p:nvSpPr>
          <p:spPr bwMode="auto">
            <a:xfrm>
              <a:off x="11067256" y="1299368"/>
              <a:ext cx="123825" cy="195263"/>
            </a:xfrm>
            <a:custGeom>
              <a:avLst/>
              <a:gdLst>
                <a:gd name="T0" fmla="*/ 10 w 33"/>
                <a:gd name="T1" fmla="*/ 52 h 52"/>
                <a:gd name="T2" fmla="*/ 0 w 33"/>
                <a:gd name="T3" fmla="*/ 43 h 52"/>
                <a:gd name="T4" fmla="*/ 0 w 33"/>
                <a:gd name="T5" fmla="*/ 0 h 52"/>
                <a:gd name="T6" fmla="*/ 8 w 33"/>
                <a:gd name="T7" fmla="*/ 0 h 52"/>
                <a:gd name="T8" fmla="*/ 8 w 33"/>
                <a:gd name="T9" fmla="*/ 41 h 52"/>
                <a:gd name="T10" fmla="*/ 13 w 33"/>
                <a:gd name="T11" fmla="*/ 46 h 52"/>
                <a:gd name="T12" fmla="*/ 22 w 33"/>
                <a:gd name="T13" fmla="*/ 46 h 52"/>
                <a:gd name="T14" fmla="*/ 26 w 33"/>
                <a:gd name="T15" fmla="*/ 41 h 52"/>
                <a:gd name="T16" fmla="*/ 26 w 33"/>
                <a:gd name="T17" fmla="*/ 38 h 52"/>
                <a:gd name="T18" fmla="*/ 33 w 33"/>
                <a:gd name="T19" fmla="*/ 38 h 52"/>
                <a:gd name="T20" fmla="*/ 33 w 33"/>
                <a:gd name="T21" fmla="*/ 43 h 52"/>
                <a:gd name="T22" fmla="*/ 24 w 33"/>
                <a:gd name="T23" fmla="*/ 52 h 52"/>
                <a:gd name="T24" fmla="*/ 10 w 33"/>
                <a:gd name="T2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52">
                  <a:moveTo>
                    <a:pt x="10" y="52"/>
                  </a:moveTo>
                  <a:cubicBezTo>
                    <a:pt x="3" y="52"/>
                    <a:pt x="0" y="49"/>
                    <a:pt x="0" y="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4"/>
                    <a:pt x="10" y="46"/>
                    <a:pt x="13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5" y="46"/>
                    <a:pt x="26" y="44"/>
                    <a:pt x="26" y="41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9"/>
                    <a:pt x="30" y="52"/>
                    <a:pt x="24" y="52"/>
                  </a:cubicBez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7" name="Freeform 137"/>
            <p:cNvSpPr/>
            <p:nvPr/>
          </p:nvSpPr>
          <p:spPr bwMode="auto">
            <a:xfrm>
              <a:off x="11116468" y="1281906"/>
              <a:ext cx="44450" cy="107950"/>
            </a:xfrm>
            <a:custGeom>
              <a:avLst/>
              <a:gdLst>
                <a:gd name="T0" fmla="*/ 4 w 12"/>
                <a:gd name="T1" fmla="*/ 29 h 29"/>
                <a:gd name="T2" fmla="*/ 0 w 12"/>
                <a:gd name="T3" fmla="*/ 0 h 29"/>
                <a:gd name="T4" fmla="*/ 8 w 12"/>
                <a:gd name="T5" fmla="*/ 0 h 29"/>
                <a:gd name="T6" fmla="*/ 12 w 12"/>
                <a:gd name="T7" fmla="*/ 29 h 29"/>
                <a:gd name="T8" fmla="*/ 4 w 12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9">
                  <a:moveTo>
                    <a:pt x="4" y="29"/>
                  </a:moveTo>
                  <a:cubicBezTo>
                    <a:pt x="4" y="20"/>
                    <a:pt x="2" y="1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9"/>
                    <a:pt x="12" y="19"/>
                    <a:pt x="12" y="29"/>
                  </a:cubicBezTo>
                  <a:lnTo>
                    <a:pt x="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8" name="Freeform 138"/>
            <p:cNvSpPr/>
            <p:nvPr/>
          </p:nvSpPr>
          <p:spPr bwMode="auto">
            <a:xfrm>
              <a:off x="11183143" y="1329531"/>
              <a:ext cx="49213" cy="134938"/>
            </a:xfrm>
            <a:custGeom>
              <a:avLst/>
              <a:gdLst>
                <a:gd name="T0" fmla="*/ 5 w 13"/>
                <a:gd name="T1" fmla="*/ 36 h 36"/>
                <a:gd name="T2" fmla="*/ 0 w 13"/>
                <a:gd name="T3" fmla="*/ 0 h 36"/>
                <a:gd name="T4" fmla="*/ 7 w 13"/>
                <a:gd name="T5" fmla="*/ 0 h 36"/>
                <a:gd name="T6" fmla="*/ 13 w 13"/>
                <a:gd name="T7" fmla="*/ 36 h 36"/>
                <a:gd name="T8" fmla="*/ 5 w 13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6">
                  <a:moveTo>
                    <a:pt x="5" y="36"/>
                  </a:moveTo>
                  <a:cubicBezTo>
                    <a:pt x="5" y="25"/>
                    <a:pt x="2" y="13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11"/>
                    <a:pt x="12" y="23"/>
                    <a:pt x="13" y="36"/>
                  </a:cubicBezTo>
                  <a:lnTo>
                    <a:pt x="5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59" name="Freeform 139"/>
            <p:cNvSpPr>
              <a:spLocks noEditPoints="1"/>
            </p:cNvSpPr>
            <p:nvPr/>
          </p:nvSpPr>
          <p:spPr bwMode="auto">
            <a:xfrm>
              <a:off x="6369843" y="962818"/>
              <a:ext cx="130175" cy="82550"/>
            </a:xfrm>
            <a:custGeom>
              <a:avLst/>
              <a:gdLst>
                <a:gd name="T0" fmla="*/ 8 w 35"/>
                <a:gd name="T1" fmla="*/ 2 h 22"/>
                <a:gd name="T2" fmla="*/ 7 w 35"/>
                <a:gd name="T3" fmla="*/ 8 h 22"/>
                <a:gd name="T4" fmla="*/ 5 w 35"/>
                <a:gd name="T5" fmla="*/ 9 h 22"/>
                <a:gd name="T6" fmla="*/ 3 w 35"/>
                <a:gd name="T7" fmla="*/ 9 h 22"/>
                <a:gd name="T8" fmla="*/ 1 w 35"/>
                <a:gd name="T9" fmla="*/ 11 h 22"/>
                <a:gd name="T10" fmla="*/ 1 w 35"/>
                <a:gd name="T11" fmla="*/ 12 h 22"/>
                <a:gd name="T12" fmla="*/ 0 w 35"/>
                <a:gd name="T13" fmla="*/ 14 h 22"/>
                <a:gd name="T14" fmla="*/ 0 w 35"/>
                <a:gd name="T15" fmla="*/ 15 h 22"/>
                <a:gd name="T16" fmla="*/ 1 w 35"/>
                <a:gd name="T17" fmla="*/ 15 h 22"/>
                <a:gd name="T18" fmla="*/ 4 w 35"/>
                <a:gd name="T19" fmla="*/ 15 h 22"/>
                <a:gd name="T20" fmla="*/ 7 w 35"/>
                <a:gd name="T21" fmla="*/ 15 h 22"/>
                <a:gd name="T22" fmla="*/ 9 w 35"/>
                <a:gd name="T23" fmla="*/ 18 h 22"/>
                <a:gd name="T24" fmla="*/ 10 w 35"/>
                <a:gd name="T25" fmla="*/ 19 h 22"/>
                <a:gd name="T26" fmla="*/ 11 w 35"/>
                <a:gd name="T27" fmla="*/ 18 h 22"/>
                <a:gd name="T28" fmla="*/ 10 w 35"/>
                <a:gd name="T29" fmla="*/ 16 h 22"/>
                <a:gd name="T30" fmla="*/ 10 w 35"/>
                <a:gd name="T31" fmla="*/ 16 h 22"/>
                <a:gd name="T32" fmla="*/ 11 w 35"/>
                <a:gd name="T33" fmla="*/ 15 h 22"/>
                <a:gd name="T34" fmla="*/ 12 w 35"/>
                <a:gd name="T35" fmla="*/ 16 h 22"/>
                <a:gd name="T36" fmla="*/ 13 w 35"/>
                <a:gd name="T37" fmla="*/ 16 h 22"/>
                <a:gd name="T38" fmla="*/ 13 w 35"/>
                <a:gd name="T39" fmla="*/ 17 h 22"/>
                <a:gd name="T40" fmla="*/ 13 w 35"/>
                <a:gd name="T41" fmla="*/ 18 h 22"/>
                <a:gd name="T42" fmla="*/ 13 w 35"/>
                <a:gd name="T43" fmla="*/ 18 h 22"/>
                <a:gd name="T44" fmla="*/ 13 w 35"/>
                <a:gd name="T45" fmla="*/ 19 h 22"/>
                <a:gd name="T46" fmla="*/ 12 w 35"/>
                <a:gd name="T47" fmla="*/ 20 h 22"/>
                <a:gd name="T48" fmla="*/ 10 w 35"/>
                <a:gd name="T49" fmla="*/ 21 h 22"/>
                <a:gd name="T50" fmla="*/ 15 w 35"/>
                <a:gd name="T51" fmla="*/ 21 h 22"/>
                <a:gd name="T52" fmla="*/ 18 w 35"/>
                <a:gd name="T53" fmla="*/ 18 h 22"/>
                <a:gd name="T54" fmla="*/ 18 w 35"/>
                <a:gd name="T55" fmla="*/ 18 h 22"/>
                <a:gd name="T56" fmla="*/ 17 w 35"/>
                <a:gd name="T57" fmla="*/ 17 h 22"/>
                <a:gd name="T58" fmla="*/ 18 w 35"/>
                <a:gd name="T59" fmla="*/ 17 h 22"/>
                <a:gd name="T60" fmla="*/ 27 w 35"/>
                <a:gd name="T61" fmla="*/ 18 h 22"/>
                <a:gd name="T62" fmla="*/ 35 w 35"/>
                <a:gd name="T63" fmla="*/ 16 h 22"/>
                <a:gd name="T64" fmla="*/ 31 w 35"/>
                <a:gd name="T65" fmla="*/ 14 h 22"/>
                <a:gd name="T66" fmla="*/ 27 w 35"/>
                <a:gd name="T67" fmla="*/ 13 h 22"/>
                <a:gd name="T68" fmla="*/ 25 w 35"/>
                <a:gd name="T69" fmla="*/ 13 h 22"/>
                <a:gd name="T70" fmla="*/ 22 w 35"/>
                <a:gd name="T71" fmla="*/ 13 h 22"/>
                <a:gd name="T72" fmla="*/ 19 w 35"/>
                <a:gd name="T73" fmla="*/ 12 h 22"/>
                <a:gd name="T74" fmla="*/ 18 w 35"/>
                <a:gd name="T75" fmla="*/ 11 h 22"/>
                <a:gd name="T76" fmla="*/ 17 w 35"/>
                <a:gd name="T77" fmla="*/ 10 h 22"/>
                <a:gd name="T78" fmla="*/ 16 w 35"/>
                <a:gd name="T79" fmla="*/ 8 h 22"/>
                <a:gd name="T80" fmla="*/ 15 w 35"/>
                <a:gd name="T81" fmla="*/ 5 h 22"/>
                <a:gd name="T82" fmla="*/ 13 w 35"/>
                <a:gd name="T83" fmla="*/ 2 h 22"/>
                <a:gd name="T84" fmla="*/ 13 w 35"/>
                <a:gd name="T85" fmla="*/ 2 h 22"/>
                <a:gd name="T86" fmla="*/ 12 w 35"/>
                <a:gd name="T87" fmla="*/ 1 h 22"/>
                <a:gd name="T88" fmla="*/ 12 w 35"/>
                <a:gd name="T89" fmla="*/ 1 h 22"/>
                <a:gd name="T90" fmla="*/ 11 w 35"/>
                <a:gd name="T91" fmla="*/ 0 h 22"/>
                <a:gd name="T92" fmla="*/ 10 w 35"/>
                <a:gd name="T93" fmla="*/ 7 h 22"/>
                <a:gd name="T94" fmla="*/ 11 w 35"/>
                <a:gd name="T95" fmla="*/ 8 h 22"/>
                <a:gd name="T96" fmla="*/ 12 w 35"/>
                <a:gd name="T97" fmla="*/ 9 h 22"/>
                <a:gd name="T98" fmla="*/ 13 w 35"/>
                <a:gd name="T99" fmla="*/ 8 h 22"/>
                <a:gd name="T100" fmla="*/ 13 w 35"/>
                <a:gd name="T101" fmla="*/ 11 h 22"/>
                <a:gd name="T102" fmla="*/ 10 w 35"/>
                <a:gd name="T103" fmla="*/ 10 h 22"/>
                <a:gd name="T104" fmla="*/ 9 w 35"/>
                <a:gd name="T105" fmla="*/ 9 h 22"/>
                <a:gd name="T106" fmla="*/ 10 w 35"/>
                <a:gd name="T10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" h="22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5"/>
                    <a:pt x="4" y="15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8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0" y="18"/>
                    <a:pt x="10" y="18"/>
                    <a:pt x="10" y="17"/>
                  </a:cubicBezTo>
                  <a:cubicBezTo>
                    <a:pt x="10" y="17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1" y="20"/>
                  </a:cubicBezTo>
                  <a:cubicBezTo>
                    <a:pt x="11" y="21"/>
                    <a:pt x="11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2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5" y="21"/>
                    <a:pt x="16" y="21"/>
                    <a:pt x="16" y="20"/>
                  </a:cubicBezTo>
                  <a:cubicBezTo>
                    <a:pt x="16" y="20"/>
                    <a:pt x="17" y="20"/>
                    <a:pt x="17" y="20"/>
                  </a:cubicBezTo>
                  <a:cubicBezTo>
                    <a:pt x="17" y="20"/>
                    <a:pt x="17" y="19"/>
                    <a:pt x="17" y="19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7"/>
                    <a:pt x="21" y="17"/>
                    <a:pt x="21" y="17"/>
                  </a:cubicBezTo>
                  <a:cubicBezTo>
                    <a:pt x="21" y="17"/>
                    <a:pt x="21" y="17"/>
                    <a:pt x="22" y="17"/>
                  </a:cubicBezTo>
                  <a:cubicBezTo>
                    <a:pt x="23" y="17"/>
                    <a:pt x="24" y="17"/>
                    <a:pt x="25" y="17"/>
                  </a:cubicBezTo>
                  <a:cubicBezTo>
                    <a:pt x="25" y="18"/>
                    <a:pt x="26" y="18"/>
                    <a:pt x="27" y="18"/>
                  </a:cubicBezTo>
                  <a:cubicBezTo>
                    <a:pt x="27" y="18"/>
                    <a:pt x="28" y="18"/>
                    <a:pt x="28" y="18"/>
                  </a:cubicBezTo>
                  <a:cubicBezTo>
                    <a:pt x="29" y="18"/>
                    <a:pt x="30" y="18"/>
                    <a:pt x="31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4" y="17"/>
                    <a:pt x="35" y="17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5"/>
                    <a:pt x="32" y="14"/>
                  </a:cubicBezTo>
                  <a:cubicBezTo>
                    <a:pt x="32" y="14"/>
                    <a:pt x="31" y="14"/>
                    <a:pt x="31" y="14"/>
                  </a:cubicBezTo>
                  <a:cubicBezTo>
                    <a:pt x="30" y="14"/>
                    <a:pt x="29" y="14"/>
                    <a:pt x="29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7" y="14"/>
                  </a:cubicBezTo>
                  <a:cubicBezTo>
                    <a:pt x="27" y="14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2" y="13"/>
                  </a:cubicBezTo>
                  <a:cubicBezTo>
                    <a:pt x="22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8" y="12"/>
                    <a:pt x="18" y="12"/>
                  </a:cubicBezTo>
                  <a:cubicBezTo>
                    <a:pt x="18" y="12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7"/>
                    <a:pt x="16" y="7"/>
                  </a:cubicBezTo>
                  <a:cubicBezTo>
                    <a:pt x="16" y="7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6"/>
                  </a:moveTo>
                  <a:cubicBezTo>
                    <a:pt x="10" y="6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2" y="11"/>
                    <a:pt x="11" y="10"/>
                    <a:pt x="1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8"/>
                    <a:pt x="10" y="7"/>
                    <a:pt x="10" y="7"/>
                  </a:cubicBezTo>
                  <a:cubicBezTo>
                    <a:pt x="10" y="7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0" name="Freeform 140"/>
            <p:cNvSpPr/>
            <p:nvPr/>
          </p:nvSpPr>
          <p:spPr bwMode="auto">
            <a:xfrm>
              <a:off x="6480968" y="823118"/>
              <a:ext cx="82550" cy="71438"/>
            </a:xfrm>
            <a:custGeom>
              <a:avLst/>
              <a:gdLst>
                <a:gd name="T0" fmla="*/ 15 w 22"/>
                <a:gd name="T1" fmla="*/ 5 h 19"/>
                <a:gd name="T2" fmla="*/ 7 w 22"/>
                <a:gd name="T3" fmla="*/ 0 h 19"/>
                <a:gd name="T4" fmla="*/ 6 w 22"/>
                <a:gd name="T5" fmla="*/ 0 h 19"/>
                <a:gd name="T6" fmla="*/ 4 w 22"/>
                <a:gd name="T7" fmla="*/ 0 h 19"/>
                <a:gd name="T8" fmla="*/ 1 w 22"/>
                <a:gd name="T9" fmla="*/ 3 h 19"/>
                <a:gd name="T10" fmla="*/ 1 w 22"/>
                <a:gd name="T11" fmla="*/ 10 h 19"/>
                <a:gd name="T12" fmla="*/ 1 w 22"/>
                <a:gd name="T13" fmla="*/ 7 h 19"/>
                <a:gd name="T14" fmla="*/ 2 w 22"/>
                <a:gd name="T15" fmla="*/ 3 h 19"/>
                <a:gd name="T16" fmla="*/ 6 w 22"/>
                <a:gd name="T17" fmla="*/ 1 h 19"/>
                <a:gd name="T18" fmla="*/ 8 w 22"/>
                <a:gd name="T19" fmla="*/ 2 h 19"/>
                <a:gd name="T20" fmla="*/ 11 w 22"/>
                <a:gd name="T21" fmla="*/ 4 h 19"/>
                <a:gd name="T22" fmla="*/ 12 w 22"/>
                <a:gd name="T23" fmla="*/ 5 h 19"/>
                <a:gd name="T24" fmla="*/ 14 w 22"/>
                <a:gd name="T25" fmla="*/ 7 h 19"/>
                <a:gd name="T26" fmla="*/ 19 w 22"/>
                <a:gd name="T27" fmla="*/ 10 h 19"/>
                <a:gd name="T28" fmla="*/ 18 w 22"/>
                <a:gd name="T29" fmla="*/ 12 h 19"/>
                <a:gd name="T30" fmla="*/ 15 w 22"/>
                <a:gd name="T31" fmla="*/ 14 h 19"/>
                <a:gd name="T32" fmla="*/ 14 w 22"/>
                <a:gd name="T33" fmla="*/ 14 h 19"/>
                <a:gd name="T34" fmla="*/ 15 w 22"/>
                <a:gd name="T35" fmla="*/ 12 h 19"/>
                <a:gd name="T36" fmla="*/ 14 w 22"/>
                <a:gd name="T37" fmla="*/ 12 h 19"/>
                <a:gd name="T38" fmla="*/ 13 w 22"/>
                <a:gd name="T39" fmla="*/ 12 h 19"/>
                <a:gd name="T40" fmla="*/ 12 w 22"/>
                <a:gd name="T41" fmla="*/ 13 h 19"/>
                <a:gd name="T42" fmla="*/ 11 w 22"/>
                <a:gd name="T43" fmla="*/ 12 h 19"/>
                <a:gd name="T44" fmla="*/ 11 w 22"/>
                <a:gd name="T45" fmla="*/ 12 h 19"/>
                <a:gd name="T46" fmla="*/ 11 w 22"/>
                <a:gd name="T47" fmla="*/ 11 h 19"/>
                <a:gd name="T48" fmla="*/ 11 w 22"/>
                <a:gd name="T49" fmla="*/ 10 h 19"/>
                <a:gd name="T50" fmla="*/ 9 w 22"/>
                <a:gd name="T51" fmla="*/ 10 h 19"/>
                <a:gd name="T52" fmla="*/ 8 w 22"/>
                <a:gd name="T53" fmla="*/ 10 h 19"/>
                <a:gd name="T54" fmla="*/ 8 w 22"/>
                <a:gd name="T55" fmla="*/ 10 h 19"/>
                <a:gd name="T56" fmla="*/ 7 w 22"/>
                <a:gd name="T57" fmla="*/ 9 h 19"/>
                <a:gd name="T58" fmla="*/ 6 w 22"/>
                <a:gd name="T59" fmla="*/ 9 h 19"/>
                <a:gd name="T60" fmla="*/ 5 w 22"/>
                <a:gd name="T61" fmla="*/ 9 h 19"/>
                <a:gd name="T62" fmla="*/ 4 w 22"/>
                <a:gd name="T63" fmla="*/ 10 h 19"/>
                <a:gd name="T64" fmla="*/ 4 w 22"/>
                <a:gd name="T65" fmla="*/ 11 h 19"/>
                <a:gd name="T66" fmla="*/ 4 w 22"/>
                <a:gd name="T67" fmla="*/ 12 h 19"/>
                <a:gd name="T68" fmla="*/ 4 w 22"/>
                <a:gd name="T69" fmla="*/ 13 h 19"/>
                <a:gd name="T70" fmla="*/ 4 w 22"/>
                <a:gd name="T71" fmla="*/ 13 h 19"/>
                <a:gd name="T72" fmla="*/ 5 w 22"/>
                <a:gd name="T73" fmla="*/ 14 h 19"/>
                <a:gd name="T74" fmla="*/ 6 w 22"/>
                <a:gd name="T75" fmla="*/ 13 h 19"/>
                <a:gd name="T76" fmla="*/ 7 w 22"/>
                <a:gd name="T77" fmla="*/ 15 h 19"/>
                <a:gd name="T78" fmla="*/ 7 w 22"/>
                <a:gd name="T79" fmla="*/ 15 h 19"/>
                <a:gd name="T80" fmla="*/ 8 w 22"/>
                <a:gd name="T81" fmla="*/ 16 h 19"/>
                <a:gd name="T82" fmla="*/ 9 w 22"/>
                <a:gd name="T83" fmla="*/ 16 h 19"/>
                <a:gd name="T84" fmla="*/ 9 w 22"/>
                <a:gd name="T85" fmla="*/ 16 h 19"/>
                <a:gd name="T86" fmla="*/ 10 w 22"/>
                <a:gd name="T87" fmla="*/ 16 h 19"/>
                <a:gd name="T88" fmla="*/ 10 w 22"/>
                <a:gd name="T89" fmla="*/ 17 h 19"/>
                <a:gd name="T90" fmla="*/ 12 w 22"/>
                <a:gd name="T91" fmla="*/ 16 h 19"/>
                <a:gd name="T92" fmla="*/ 12 w 22"/>
                <a:gd name="T93" fmla="*/ 16 h 19"/>
                <a:gd name="T94" fmla="*/ 13 w 22"/>
                <a:gd name="T95" fmla="*/ 15 h 19"/>
                <a:gd name="T96" fmla="*/ 14 w 22"/>
                <a:gd name="T97" fmla="*/ 14 h 19"/>
                <a:gd name="T98" fmla="*/ 14 w 22"/>
                <a:gd name="T99" fmla="*/ 14 h 19"/>
                <a:gd name="T100" fmla="*/ 14 w 22"/>
                <a:gd name="T101" fmla="*/ 16 h 19"/>
                <a:gd name="T102" fmla="*/ 13 w 22"/>
                <a:gd name="T103" fmla="*/ 18 h 19"/>
                <a:gd name="T104" fmla="*/ 12 w 22"/>
                <a:gd name="T105" fmla="*/ 19 h 19"/>
                <a:gd name="T106" fmla="*/ 14 w 22"/>
                <a:gd name="T107" fmla="*/ 19 h 19"/>
                <a:gd name="T108" fmla="*/ 18 w 22"/>
                <a:gd name="T109" fmla="*/ 14 h 19"/>
                <a:gd name="T110" fmla="*/ 21 w 22"/>
                <a:gd name="T111" fmla="*/ 12 h 19"/>
                <a:gd name="T112" fmla="*/ 18 w 22"/>
                <a:gd name="T113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" h="19">
                  <a:moveTo>
                    <a:pt x="18" y="7"/>
                  </a:moveTo>
                  <a:cubicBezTo>
                    <a:pt x="18" y="7"/>
                    <a:pt x="18" y="7"/>
                    <a:pt x="17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6" y="6"/>
                    <a:pt x="15" y="5"/>
                    <a:pt x="15" y="5"/>
                  </a:cubicBezTo>
                  <a:cubicBezTo>
                    <a:pt x="15" y="5"/>
                    <a:pt x="14" y="4"/>
                    <a:pt x="14" y="4"/>
                  </a:cubicBezTo>
                  <a:cubicBezTo>
                    <a:pt x="13" y="4"/>
                    <a:pt x="12" y="3"/>
                    <a:pt x="11" y="2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8" y="1"/>
                    <a:pt x="8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6"/>
                    <a:pt x="14" y="6"/>
                  </a:cubicBezTo>
                  <a:cubicBezTo>
                    <a:pt x="14" y="6"/>
                    <a:pt x="14" y="6"/>
                    <a:pt x="14" y="7"/>
                  </a:cubicBezTo>
                  <a:cubicBezTo>
                    <a:pt x="15" y="7"/>
                    <a:pt x="16" y="7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8" y="9"/>
                  </a:cubicBezTo>
                  <a:cubicBezTo>
                    <a:pt x="18" y="9"/>
                    <a:pt x="19" y="9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8" y="12"/>
                    <a:pt x="18" y="12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6" y="13"/>
                    <a:pt x="16" y="13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6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2" y="17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5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8"/>
                    <a:pt x="16" y="17"/>
                    <a:pt x="16" y="16"/>
                  </a:cubicBezTo>
                  <a:cubicBezTo>
                    <a:pt x="16" y="16"/>
                    <a:pt x="17" y="15"/>
                    <a:pt x="17" y="15"/>
                  </a:cubicBezTo>
                  <a:cubicBezTo>
                    <a:pt x="17" y="15"/>
                    <a:pt x="17" y="15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3"/>
                    <a:pt x="19" y="13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1" y="12"/>
                    <a:pt x="22" y="11"/>
                    <a:pt x="22" y="11"/>
                  </a:cubicBezTo>
                  <a:cubicBezTo>
                    <a:pt x="22" y="11"/>
                    <a:pt x="22" y="10"/>
                    <a:pt x="22" y="10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0" y="8"/>
                    <a:pt x="19" y="8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1" name="Freeform 141"/>
            <p:cNvSpPr/>
            <p:nvPr/>
          </p:nvSpPr>
          <p:spPr bwMode="auto">
            <a:xfrm>
              <a:off x="6519068" y="850106"/>
              <a:ext cx="11113" cy="11113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3 h 3"/>
                <a:gd name="T4" fmla="*/ 2 w 3"/>
                <a:gd name="T5" fmla="*/ 3 h 3"/>
                <a:gd name="T6" fmla="*/ 2 w 3"/>
                <a:gd name="T7" fmla="*/ 3 h 3"/>
                <a:gd name="T8" fmla="*/ 2 w 3"/>
                <a:gd name="T9" fmla="*/ 2 h 3"/>
                <a:gd name="T10" fmla="*/ 2 w 3"/>
                <a:gd name="T11" fmla="*/ 2 h 3"/>
                <a:gd name="T12" fmla="*/ 2 w 3"/>
                <a:gd name="T13" fmla="*/ 2 h 3"/>
                <a:gd name="T14" fmla="*/ 3 w 3"/>
                <a:gd name="T15" fmla="*/ 2 h 3"/>
                <a:gd name="T16" fmla="*/ 3 w 3"/>
                <a:gd name="T17" fmla="*/ 2 h 3"/>
                <a:gd name="T18" fmla="*/ 3 w 3"/>
                <a:gd name="T19" fmla="*/ 1 h 3"/>
                <a:gd name="T20" fmla="*/ 3 w 3"/>
                <a:gd name="T21" fmla="*/ 1 h 3"/>
                <a:gd name="T22" fmla="*/ 3 w 3"/>
                <a:gd name="T23" fmla="*/ 1 h 3"/>
                <a:gd name="T24" fmla="*/ 3 w 3"/>
                <a:gd name="T25" fmla="*/ 1 h 3"/>
                <a:gd name="T26" fmla="*/ 3 w 3"/>
                <a:gd name="T27" fmla="*/ 0 h 3"/>
                <a:gd name="T28" fmla="*/ 3 w 3"/>
                <a:gd name="T29" fmla="*/ 0 h 3"/>
                <a:gd name="T30" fmla="*/ 2 w 3"/>
                <a:gd name="T31" fmla="*/ 0 h 3"/>
                <a:gd name="T32" fmla="*/ 2 w 3"/>
                <a:gd name="T33" fmla="*/ 0 h 3"/>
                <a:gd name="T34" fmla="*/ 1 w 3"/>
                <a:gd name="T35" fmla="*/ 1 h 3"/>
                <a:gd name="T36" fmla="*/ 0 w 3"/>
                <a:gd name="T37" fmla="*/ 1 h 3"/>
                <a:gd name="T38" fmla="*/ 0 w 3"/>
                <a:gd name="T39" fmla="*/ 1 h 3"/>
                <a:gd name="T40" fmla="*/ 0 w 3"/>
                <a:gd name="T41" fmla="*/ 2 h 3"/>
                <a:gd name="T42" fmla="*/ 0 w 3"/>
                <a:gd name="T43" fmla="*/ 2 h 3"/>
                <a:gd name="T44" fmla="*/ 1 w 3"/>
                <a:gd name="T45" fmla="*/ 2 h 3"/>
                <a:gd name="T46" fmla="*/ 1 w 3"/>
                <a:gd name="T47" fmla="*/ 2 h 3"/>
                <a:gd name="T48" fmla="*/ 1 w 3"/>
                <a:gd name="T49" fmla="*/ 3 h 3"/>
                <a:gd name="T50" fmla="*/ 2 w 3"/>
                <a:gd name="T5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2" name="Freeform 142"/>
            <p:cNvSpPr/>
            <p:nvPr/>
          </p:nvSpPr>
          <p:spPr bwMode="auto">
            <a:xfrm>
              <a:off x="6480968" y="864393"/>
              <a:ext cx="49213" cy="49213"/>
            </a:xfrm>
            <a:custGeom>
              <a:avLst/>
              <a:gdLst>
                <a:gd name="T0" fmla="*/ 2 w 13"/>
                <a:gd name="T1" fmla="*/ 1 h 13"/>
                <a:gd name="T2" fmla="*/ 3 w 13"/>
                <a:gd name="T3" fmla="*/ 1 h 13"/>
                <a:gd name="T4" fmla="*/ 3 w 13"/>
                <a:gd name="T5" fmla="*/ 1 h 13"/>
                <a:gd name="T6" fmla="*/ 3 w 13"/>
                <a:gd name="T7" fmla="*/ 1 h 13"/>
                <a:gd name="T8" fmla="*/ 2 w 13"/>
                <a:gd name="T9" fmla="*/ 1 h 13"/>
                <a:gd name="T10" fmla="*/ 2 w 13"/>
                <a:gd name="T11" fmla="*/ 0 h 13"/>
                <a:gd name="T12" fmla="*/ 1 w 13"/>
                <a:gd name="T13" fmla="*/ 0 h 13"/>
                <a:gd name="T14" fmla="*/ 1 w 13"/>
                <a:gd name="T15" fmla="*/ 1 h 13"/>
                <a:gd name="T16" fmla="*/ 0 w 13"/>
                <a:gd name="T17" fmla="*/ 2 h 13"/>
                <a:gd name="T18" fmla="*/ 1 w 13"/>
                <a:gd name="T19" fmla="*/ 4 h 13"/>
                <a:gd name="T20" fmla="*/ 2 w 13"/>
                <a:gd name="T21" fmla="*/ 5 h 13"/>
                <a:gd name="T22" fmla="*/ 3 w 13"/>
                <a:gd name="T23" fmla="*/ 6 h 13"/>
                <a:gd name="T24" fmla="*/ 4 w 13"/>
                <a:gd name="T25" fmla="*/ 8 h 13"/>
                <a:gd name="T26" fmla="*/ 5 w 13"/>
                <a:gd name="T27" fmla="*/ 10 h 13"/>
                <a:gd name="T28" fmla="*/ 7 w 13"/>
                <a:gd name="T29" fmla="*/ 11 h 13"/>
                <a:gd name="T30" fmla="*/ 9 w 13"/>
                <a:gd name="T31" fmla="*/ 13 h 13"/>
                <a:gd name="T32" fmla="*/ 9 w 13"/>
                <a:gd name="T33" fmla="*/ 13 h 13"/>
                <a:gd name="T34" fmla="*/ 10 w 13"/>
                <a:gd name="T35" fmla="*/ 13 h 13"/>
                <a:gd name="T36" fmla="*/ 11 w 13"/>
                <a:gd name="T37" fmla="*/ 13 h 13"/>
                <a:gd name="T38" fmla="*/ 11 w 13"/>
                <a:gd name="T39" fmla="*/ 13 h 13"/>
                <a:gd name="T40" fmla="*/ 12 w 13"/>
                <a:gd name="T41" fmla="*/ 13 h 13"/>
                <a:gd name="T42" fmla="*/ 12 w 13"/>
                <a:gd name="T43" fmla="*/ 13 h 13"/>
                <a:gd name="T44" fmla="*/ 12 w 13"/>
                <a:gd name="T45" fmla="*/ 13 h 13"/>
                <a:gd name="T46" fmla="*/ 12 w 13"/>
                <a:gd name="T47" fmla="*/ 13 h 13"/>
                <a:gd name="T48" fmla="*/ 12 w 13"/>
                <a:gd name="T49" fmla="*/ 13 h 13"/>
                <a:gd name="T50" fmla="*/ 12 w 13"/>
                <a:gd name="T51" fmla="*/ 13 h 13"/>
                <a:gd name="T52" fmla="*/ 12 w 13"/>
                <a:gd name="T53" fmla="*/ 13 h 13"/>
                <a:gd name="T54" fmla="*/ 12 w 13"/>
                <a:gd name="T55" fmla="*/ 12 h 13"/>
                <a:gd name="T56" fmla="*/ 12 w 13"/>
                <a:gd name="T57" fmla="*/ 12 h 13"/>
                <a:gd name="T58" fmla="*/ 12 w 13"/>
                <a:gd name="T59" fmla="*/ 12 h 13"/>
                <a:gd name="T60" fmla="*/ 12 w 13"/>
                <a:gd name="T61" fmla="*/ 12 h 13"/>
                <a:gd name="T62" fmla="*/ 13 w 13"/>
                <a:gd name="T63" fmla="*/ 11 h 13"/>
                <a:gd name="T64" fmla="*/ 12 w 13"/>
                <a:gd name="T65" fmla="*/ 11 h 13"/>
                <a:gd name="T66" fmla="*/ 12 w 13"/>
                <a:gd name="T67" fmla="*/ 11 h 13"/>
                <a:gd name="T68" fmla="*/ 12 w 13"/>
                <a:gd name="T69" fmla="*/ 11 h 13"/>
                <a:gd name="T70" fmla="*/ 10 w 13"/>
                <a:gd name="T71" fmla="*/ 11 h 13"/>
                <a:gd name="T72" fmla="*/ 9 w 13"/>
                <a:gd name="T73" fmla="*/ 10 h 13"/>
                <a:gd name="T74" fmla="*/ 9 w 13"/>
                <a:gd name="T75" fmla="*/ 9 h 13"/>
                <a:gd name="T76" fmla="*/ 8 w 13"/>
                <a:gd name="T77" fmla="*/ 9 h 13"/>
                <a:gd name="T78" fmla="*/ 8 w 13"/>
                <a:gd name="T79" fmla="*/ 9 h 13"/>
                <a:gd name="T80" fmla="*/ 9 w 13"/>
                <a:gd name="T81" fmla="*/ 10 h 13"/>
                <a:gd name="T82" fmla="*/ 9 w 13"/>
                <a:gd name="T83" fmla="*/ 10 h 13"/>
                <a:gd name="T84" fmla="*/ 9 w 13"/>
                <a:gd name="T85" fmla="*/ 10 h 13"/>
                <a:gd name="T86" fmla="*/ 9 w 13"/>
                <a:gd name="T87" fmla="*/ 10 h 13"/>
                <a:gd name="T88" fmla="*/ 9 w 13"/>
                <a:gd name="T89" fmla="*/ 10 h 13"/>
                <a:gd name="T90" fmla="*/ 8 w 13"/>
                <a:gd name="T91" fmla="*/ 10 h 13"/>
                <a:gd name="T92" fmla="*/ 7 w 13"/>
                <a:gd name="T93" fmla="*/ 9 h 13"/>
                <a:gd name="T94" fmla="*/ 4 w 13"/>
                <a:gd name="T95" fmla="*/ 7 h 13"/>
                <a:gd name="T96" fmla="*/ 3 w 13"/>
                <a:gd name="T97" fmla="*/ 4 h 13"/>
                <a:gd name="T98" fmla="*/ 2 w 13"/>
                <a:gd name="T99" fmla="*/ 3 h 13"/>
                <a:gd name="T100" fmla="*/ 2 w 13"/>
                <a:gd name="T101" fmla="*/ 2 h 13"/>
                <a:gd name="T102" fmla="*/ 2 w 13"/>
                <a:gd name="T103" fmla="*/ 2 h 13"/>
                <a:gd name="T104" fmla="*/ 2 w 13"/>
                <a:gd name="T105" fmla="*/ 2 h 13"/>
                <a:gd name="T106" fmla="*/ 2 w 13"/>
                <a:gd name="T107" fmla="*/ 2 h 13"/>
                <a:gd name="T108" fmla="*/ 2 w 13"/>
                <a:gd name="T109" fmla="*/ 2 h 13"/>
                <a:gd name="T110" fmla="*/ 2 w 13"/>
                <a:gd name="T111" fmla="*/ 2 h 13"/>
                <a:gd name="T112" fmla="*/ 2 w 13"/>
                <a:gd name="T113" fmla="*/ 1 h 13"/>
                <a:gd name="T114" fmla="*/ 2 w 13"/>
                <a:gd name="T1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" h="13">
                  <a:moveTo>
                    <a:pt x="2" y="1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4" y="8"/>
                    <a:pt x="4" y="8"/>
                  </a:cubicBezTo>
                  <a:cubicBezTo>
                    <a:pt x="4" y="9"/>
                    <a:pt x="5" y="9"/>
                    <a:pt x="5" y="10"/>
                  </a:cubicBezTo>
                  <a:cubicBezTo>
                    <a:pt x="6" y="10"/>
                    <a:pt x="6" y="11"/>
                    <a:pt x="7" y="11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10" y="13"/>
                    <a:pt x="10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1"/>
                    <a:pt x="13" y="11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10" y="11"/>
                    <a:pt x="10" y="10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7" y="9"/>
                  </a:cubicBezTo>
                  <a:cubicBezTo>
                    <a:pt x="6" y="8"/>
                    <a:pt x="5" y="8"/>
                    <a:pt x="4" y="7"/>
                  </a:cubicBezTo>
                  <a:cubicBezTo>
                    <a:pt x="4" y="6"/>
                    <a:pt x="3" y="5"/>
                    <a:pt x="3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3" name="Freeform 143"/>
            <p:cNvSpPr/>
            <p:nvPr/>
          </p:nvSpPr>
          <p:spPr bwMode="auto">
            <a:xfrm>
              <a:off x="6601618" y="710406"/>
              <a:ext cx="44450" cy="79375"/>
            </a:xfrm>
            <a:custGeom>
              <a:avLst/>
              <a:gdLst>
                <a:gd name="T0" fmla="*/ 9 w 12"/>
                <a:gd name="T1" fmla="*/ 6 h 21"/>
                <a:gd name="T2" fmla="*/ 9 w 12"/>
                <a:gd name="T3" fmla="*/ 8 h 21"/>
                <a:gd name="T4" fmla="*/ 8 w 12"/>
                <a:gd name="T5" fmla="*/ 13 h 21"/>
                <a:gd name="T6" fmla="*/ 8 w 12"/>
                <a:gd name="T7" fmla="*/ 13 h 21"/>
                <a:gd name="T8" fmla="*/ 7 w 12"/>
                <a:gd name="T9" fmla="*/ 10 h 21"/>
                <a:gd name="T10" fmla="*/ 8 w 12"/>
                <a:gd name="T11" fmla="*/ 9 h 21"/>
                <a:gd name="T12" fmla="*/ 8 w 12"/>
                <a:gd name="T13" fmla="*/ 7 h 21"/>
                <a:gd name="T14" fmla="*/ 7 w 12"/>
                <a:gd name="T15" fmla="*/ 6 h 21"/>
                <a:gd name="T16" fmla="*/ 6 w 12"/>
                <a:gd name="T17" fmla="*/ 6 h 21"/>
                <a:gd name="T18" fmla="*/ 6 w 12"/>
                <a:gd name="T19" fmla="*/ 3 h 21"/>
                <a:gd name="T20" fmla="*/ 4 w 12"/>
                <a:gd name="T21" fmla="*/ 0 h 21"/>
                <a:gd name="T22" fmla="*/ 2 w 12"/>
                <a:gd name="T23" fmla="*/ 1 h 21"/>
                <a:gd name="T24" fmla="*/ 2 w 12"/>
                <a:gd name="T25" fmla="*/ 3 h 21"/>
                <a:gd name="T26" fmla="*/ 2 w 12"/>
                <a:gd name="T27" fmla="*/ 5 h 21"/>
                <a:gd name="T28" fmla="*/ 2 w 12"/>
                <a:gd name="T29" fmla="*/ 7 h 21"/>
                <a:gd name="T30" fmla="*/ 2 w 12"/>
                <a:gd name="T31" fmla="*/ 8 h 21"/>
                <a:gd name="T32" fmla="*/ 1 w 12"/>
                <a:gd name="T33" fmla="*/ 12 h 21"/>
                <a:gd name="T34" fmla="*/ 1 w 12"/>
                <a:gd name="T35" fmla="*/ 13 h 21"/>
                <a:gd name="T36" fmla="*/ 2 w 12"/>
                <a:gd name="T37" fmla="*/ 12 h 21"/>
                <a:gd name="T38" fmla="*/ 3 w 12"/>
                <a:gd name="T39" fmla="*/ 10 h 21"/>
                <a:gd name="T40" fmla="*/ 4 w 12"/>
                <a:gd name="T41" fmla="*/ 10 h 21"/>
                <a:gd name="T42" fmla="*/ 4 w 12"/>
                <a:gd name="T43" fmla="*/ 9 h 21"/>
                <a:gd name="T44" fmla="*/ 5 w 12"/>
                <a:gd name="T45" fmla="*/ 9 h 21"/>
                <a:gd name="T46" fmla="*/ 5 w 12"/>
                <a:gd name="T47" fmla="*/ 10 h 21"/>
                <a:gd name="T48" fmla="*/ 4 w 12"/>
                <a:gd name="T49" fmla="*/ 12 h 21"/>
                <a:gd name="T50" fmla="*/ 3 w 12"/>
                <a:gd name="T51" fmla="*/ 14 h 21"/>
                <a:gd name="T52" fmla="*/ 2 w 12"/>
                <a:gd name="T53" fmla="*/ 15 h 21"/>
                <a:gd name="T54" fmla="*/ 2 w 12"/>
                <a:gd name="T55" fmla="*/ 16 h 21"/>
                <a:gd name="T56" fmla="*/ 1 w 12"/>
                <a:gd name="T57" fmla="*/ 16 h 21"/>
                <a:gd name="T58" fmla="*/ 0 w 12"/>
                <a:gd name="T59" fmla="*/ 18 h 21"/>
                <a:gd name="T60" fmla="*/ 1 w 12"/>
                <a:gd name="T61" fmla="*/ 18 h 21"/>
                <a:gd name="T62" fmla="*/ 1 w 12"/>
                <a:gd name="T63" fmla="*/ 18 h 21"/>
                <a:gd name="T64" fmla="*/ 2 w 12"/>
                <a:gd name="T65" fmla="*/ 17 h 21"/>
                <a:gd name="T66" fmla="*/ 3 w 12"/>
                <a:gd name="T67" fmla="*/ 17 h 21"/>
                <a:gd name="T68" fmla="*/ 4 w 12"/>
                <a:gd name="T69" fmla="*/ 16 h 21"/>
                <a:gd name="T70" fmla="*/ 4 w 12"/>
                <a:gd name="T71" fmla="*/ 18 h 21"/>
                <a:gd name="T72" fmla="*/ 4 w 12"/>
                <a:gd name="T73" fmla="*/ 18 h 21"/>
                <a:gd name="T74" fmla="*/ 4 w 12"/>
                <a:gd name="T75" fmla="*/ 20 h 21"/>
                <a:gd name="T76" fmla="*/ 4 w 12"/>
                <a:gd name="T77" fmla="*/ 20 h 21"/>
                <a:gd name="T78" fmla="*/ 4 w 12"/>
                <a:gd name="T79" fmla="*/ 19 h 21"/>
                <a:gd name="T80" fmla="*/ 4 w 12"/>
                <a:gd name="T81" fmla="*/ 20 h 21"/>
                <a:gd name="T82" fmla="*/ 4 w 12"/>
                <a:gd name="T83" fmla="*/ 20 h 21"/>
                <a:gd name="T84" fmla="*/ 4 w 12"/>
                <a:gd name="T85" fmla="*/ 21 h 21"/>
                <a:gd name="T86" fmla="*/ 5 w 12"/>
                <a:gd name="T87" fmla="*/ 21 h 21"/>
                <a:gd name="T88" fmla="*/ 5 w 12"/>
                <a:gd name="T89" fmla="*/ 21 h 21"/>
                <a:gd name="T90" fmla="*/ 6 w 12"/>
                <a:gd name="T91" fmla="*/ 20 h 21"/>
                <a:gd name="T92" fmla="*/ 6 w 12"/>
                <a:gd name="T93" fmla="*/ 20 h 21"/>
                <a:gd name="T94" fmla="*/ 7 w 12"/>
                <a:gd name="T95" fmla="*/ 20 h 21"/>
                <a:gd name="T96" fmla="*/ 7 w 12"/>
                <a:gd name="T97" fmla="*/ 19 h 21"/>
                <a:gd name="T98" fmla="*/ 8 w 12"/>
                <a:gd name="T99" fmla="*/ 18 h 21"/>
                <a:gd name="T100" fmla="*/ 9 w 12"/>
                <a:gd name="T101" fmla="*/ 20 h 21"/>
                <a:gd name="T102" fmla="*/ 11 w 12"/>
                <a:gd name="T103" fmla="*/ 20 h 21"/>
                <a:gd name="T104" fmla="*/ 12 w 12"/>
                <a:gd name="T105" fmla="*/ 19 h 21"/>
                <a:gd name="T106" fmla="*/ 10 w 12"/>
                <a:gd name="T107" fmla="*/ 17 h 21"/>
                <a:gd name="T108" fmla="*/ 9 w 12"/>
                <a:gd name="T109" fmla="*/ 15 h 21"/>
                <a:gd name="T110" fmla="*/ 9 w 12"/>
                <a:gd name="T111" fmla="*/ 13 h 21"/>
                <a:gd name="T112" fmla="*/ 9 w 12"/>
                <a:gd name="T113" fmla="*/ 11 h 21"/>
                <a:gd name="T114" fmla="*/ 10 w 12"/>
                <a:gd name="T115" fmla="*/ 8 h 21"/>
                <a:gd name="T116" fmla="*/ 10 w 12"/>
                <a:gd name="T117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" h="21">
                  <a:moveTo>
                    <a:pt x="9" y="6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8"/>
                    <a:pt x="9" y="9"/>
                    <a:pt x="9" y="10"/>
                  </a:cubicBezTo>
                  <a:cubicBezTo>
                    <a:pt x="9" y="11"/>
                    <a:pt x="9" y="12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2"/>
                    <a:pt x="7" y="11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7" y="5"/>
                    <a:pt x="7" y="4"/>
                  </a:cubicBezTo>
                  <a:cubicBezTo>
                    <a:pt x="7" y="4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1"/>
                    <a:pt x="1" y="11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2" y="18"/>
                    <a:pt x="2" y="18"/>
                  </a:cubicBezTo>
                  <a:cubicBezTo>
                    <a:pt x="2" y="18"/>
                    <a:pt x="2" y="18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7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2" y="20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1" y="19"/>
                    <a:pt x="11" y="18"/>
                  </a:cubicBezTo>
                  <a:cubicBezTo>
                    <a:pt x="11" y="18"/>
                    <a:pt x="11" y="17"/>
                    <a:pt x="10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9" y="6"/>
                    <a:pt x="9" y="6"/>
                    <a:pt x="9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4" name="Freeform 144"/>
            <p:cNvSpPr>
              <a:spLocks noEditPoints="1"/>
            </p:cNvSpPr>
            <p:nvPr/>
          </p:nvSpPr>
          <p:spPr bwMode="auto">
            <a:xfrm>
              <a:off x="6631781" y="704056"/>
              <a:ext cx="66675" cy="88900"/>
            </a:xfrm>
            <a:custGeom>
              <a:avLst/>
              <a:gdLst>
                <a:gd name="T0" fmla="*/ 13 w 18"/>
                <a:gd name="T1" fmla="*/ 2 h 24"/>
                <a:gd name="T2" fmla="*/ 12 w 18"/>
                <a:gd name="T3" fmla="*/ 2 h 24"/>
                <a:gd name="T4" fmla="*/ 10 w 18"/>
                <a:gd name="T5" fmla="*/ 0 h 24"/>
                <a:gd name="T6" fmla="*/ 10 w 18"/>
                <a:gd name="T7" fmla="*/ 0 h 24"/>
                <a:gd name="T8" fmla="*/ 11 w 18"/>
                <a:gd name="T9" fmla="*/ 4 h 24"/>
                <a:gd name="T10" fmla="*/ 12 w 18"/>
                <a:gd name="T11" fmla="*/ 6 h 24"/>
                <a:gd name="T12" fmla="*/ 11 w 18"/>
                <a:gd name="T13" fmla="*/ 7 h 24"/>
                <a:gd name="T14" fmla="*/ 11 w 18"/>
                <a:gd name="T15" fmla="*/ 8 h 24"/>
                <a:gd name="T16" fmla="*/ 11 w 18"/>
                <a:gd name="T17" fmla="*/ 8 h 24"/>
                <a:gd name="T18" fmla="*/ 9 w 18"/>
                <a:gd name="T19" fmla="*/ 4 h 24"/>
                <a:gd name="T20" fmla="*/ 8 w 18"/>
                <a:gd name="T21" fmla="*/ 2 h 24"/>
                <a:gd name="T22" fmla="*/ 5 w 18"/>
                <a:gd name="T23" fmla="*/ 0 h 24"/>
                <a:gd name="T24" fmla="*/ 4 w 18"/>
                <a:gd name="T25" fmla="*/ 0 h 24"/>
                <a:gd name="T26" fmla="*/ 3 w 18"/>
                <a:gd name="T27" fmla="*/ 0 h 24"/>
                <a:gd name="T28" fmla="*/ 3 w 18"/>
                <a:gd name="T29" fmla="*/ 1 h 24"/>
                <a:gd name="T30" fmla="*/ 3 w 18"/>
                <a:gd name="T31" fmla="*/ 1 h 24"/>
                <a:gd name="T32" fmla="*/ 4 w 18"/>
                <a:gd name="T33" fmla="*/ 2 h 24"/>
                <a:gd name="T34" fmla="*/ 5 w 18"/>
                <a:gd name="T35" fmla="*/ 4 h 24"/>
                <a:gd name="T36" fmla="*/ 5 w 18"/>
                <a:gd name="T37" fmla="*/ 4 h 24"/>
                <a:gd name="T38" fmla="*/ 4 w 18"/>
                <a:gd name="T39" fmla="*/ 4 h 24"/>
                <a:gd name="T40" fmla="*/ 2 w 18"/>
                <a:gd name="T41" fmla="*/ 4 h 24"/>
                <a:gd name="T42" fmla="*/ 0 w 18"/>
                <a:gd name="T43" fmla="*/ 4 h 24"/>
                <a:gd name="T44" fmla="*/ 0 w 18"/>
                <a:gd name="T45" fmla="*/ 5 h 24"/>
                <a:gd name="T46" fmla="*/ 1 w 18"/>
                <a:gd name="T47" fmla="*/ 5 h 24"/>
                <a:gd name="T48" fmla="*/ 2 w 18"/>
                <a:gd name="T49" fmla="*/ 7 h 24"/>
                <a:gd name="T50" fmla="*/ 3 w 18"/>
                <a:gd name="T51" fmla="*/ 7 h 24"/>
                <a:gd name="T52" fmla="*/ 3 w 18"/>
                <a:gd name="T53" fmla="*/ 7 h 24"/>
                <a:gd name="T54" fmla="*/ 3 w 18"/>
                <a:gd name="T55" fmla="*/ 7 h 24"/>
                <a:gd name="T56" fmla="*/ 2 w 18"/>
                <a:gd name="T57" fmla="*/ 7 h 24"/>
                <a:gd name="T58" fmla="*/ 2 w 18"/>
                <a:gd name="T59" fmla="*/ 9 h 24"/>
                <a:gd name="T60" fmla="*/ 3 w 18"/>
                <a:gd name="T61" fmla="*/ 10 h 24"/>
                <a:gd name="T62" fmla="*/ 4 w 18"/>
                <a:gd name="T63" fmla="*/ 12 h 24"/>
                <a:gd name="T64" fmla="*/ 5 w 18"/>
                <a:gd name="T65" fmla="*/ 15 h 24"/>
                <a:gd name="T66" fmla="*/ 7 w 18"/>
                <a:gd name="T67" fmla="*/ 16 h 24"/>
                <a:gd name="T68" fmla="*/ 9 w 18"/>
                <a:gd name="T69" fmla="*/ 16 h 24"/>
                <a:gd name="T70" fmla="*/ 10 w 18"/>
                <a:gd name="T71" fmla="*/ 15 h 24"/>
                <a:gd name="T72" fmla="*/ 10 w 18"/>
                <a:gd name="T73" fmla="*/ 15 h 24"/>
                <a:gd name="T74" fmla="*/ 12 w 18"/>
                <a:gd name="T75" fmla="*/ 17 h 24"/>
                <a:gd name="T76" fmla="*/ 17 w 18"/>
                <a:gd name="T77" fmla="*/ 23 h 24"/>
                <a:gd name="T78" fmla="*/ 18 w 18"/>
                <a:gd name="T79" fmla="*/ 24 h 24"/>
                <a:gd name="T80" fmla="*/ 18 w 18"/>
                <a:gd name="T81" fmla="*/ 22 h 24"/>
                <a:gd name="T82" fmla="*/ 16 w 18"/>
                <a:gd name="T83" fmla="*/ 17 h 24"/>
                <a:gd name="T84" fmla="*/ 12 w 18"/>
                <a:gd name="T85" fmla="*/ 11 h 24"/>
                <a:gd name="T86" fmla="*/ 13 w 18"/>
                <a:gd name="T87" fmla="*/ 8 h 24"/>
                <a:gd name="T88" fmla="*/ 14 w 18"/>
                <a:gd name="T89" fmla="*/ 4 h 24"/>
                <a:gd name="T90" fmla="*/ 8 w 18"/>
                <a:gd name="T91" fmla="*/ 11 h 24"/>
                <a:gd name="T92" fmla="*/ 9 w 18"/>
                <a:gd name="T93" fmla="*/ 12 h 24"/>
                <a:gd name="T94" fmla="*/ 7 w 18"/>
                <a:gd name="T95" fmla="*/ 13 h 24"/>
                <a:gd name="T96" fmla="*/ 7 w 18"/>
                <a:gd name="T97" fmla="*/ 14 h 24"/>
                <a:gd name="T98" fmla="*/ 6 w 18"/>
                <a:gd name="T99" fmla="*/ 12 h 24"/>
                <a:gd name="T100" fmla="*/ 5 w 18"/>
                <a:gd name="T101" fmla="*/ 11 h 24"/>
                <a:gd name="T102" fmla="*/ 5 w 18"/>
                <a:gd name="T103" fmla="*/ 9 h 24"/>
                <a:gd name="T104" fmla="*/ 4 w 18"/>
                <a:gd name="T105" fmla="*/ 8 h 24"/>
                <a:gd name="T106" fmla="*/ 4 w 18"/>
                <a:gd name="T107" fmla="*/ 7 h 24"/>
                <a:gd name="T108" fmla="*/ 5 w 18"/>
                <a:gd name="T109" fmla="*/ 7 h 24"/>
                <a:gd name="T110" fmla="*/ 6 w 18"/>
                <a:gd name="T111" fmla="*/ 7 h 24"/>
                <a:gd name="T112" fmla="*/ 6 w 18"/>
                <a:gd name="T113" fmla="*/ 7 h 24"/>
                <a:gd name="T114" fmla="*/ 8 w 18"/>
                <a:gd name="T11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" h="24">
                  <a:moveTo>
                    <a:pt x="13" y="3"/>
                  </a:moveTo>
                  <a:cubicBezTo>
                    <a:pt x="13" y="3"/>
                    <a:pt x="13" y="3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4"/>
                    <a:pt x="12" y="4"/>
                    <a:pt x="12" y="5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12" y="7"/>
                    <a:pt x="12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6"/>
                    <a:pt x="10" y="5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3"/>
                    <a:pt x="4" y="14"/>
                  </a:cubicBezTo>
                  <a:cubicBezTo>
                    <a:pt x="4" y="14"/>
                    <a:pt x="4" y="14"/>
                    <a:pt x="5" y="15"/>
                  </a:cubicBezTo>
                  <a:cubicBezTo>
                    <a:pt x="5" y="15"/>
                    <a:pt x="5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7"/>
                  </a:cubicBezTo>
                  <a:cubicBezTo>
                    <a:pt x="13" y="18"/>
                    <a:pt x="13" y="19"/>
                    <a:pt x="14" y="20"/>
                  </a:cubicBezTo>
                  <a:cubicBezTo>
                    <a:pt x="15" y="21"/>
                    <a:pt x="16" y="22"/>
                    <a:pt x="17" y="23"/>
                  </a:cubicBezTo>
                  <a:cubicBezTo>
                    <a:pt x="17" y="23"/>
                    <a:pt x="17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3"/>
                    <a:pt x="18" y="23"/>
                    <a:pt x="18" y="22"/>
                  </a:cubicBezTo>
                  <a:cubicBezTo>
                    <a:pt x="18" y="22"/>
                    <a:pt x="18" y="21"/>
                    <a:pt x="18" y="21"/>
                  </a:cubicBezTo>
                  <a:cubicBezTo>
                    <a:pt x="17" y="19"/>
                    <a:pt x="16" y="18"/>
                    <a:pt x="16" y="17"/>
                  </a:cubicBezTo>
                  <a:cubicBezTo>
                    <a:pt x="15" y="16"/>
                    <a:pt x="15" y="15"/>
                    <a:pt x="14" y="15"/>
                  </a:cubicBezTo>
                  <a:cubicBezTo>
                    <a:pt x="14" y="14"/>
                    <a:pt x="13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9"/>
                    <a:pt x="12" y="8"/>
                    <a:pt x="13" y="8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3"/>
                    <a:pt x="13" y="3"/>
                    <a:pt x="13" y="3"/>
                  </a:cubicBezTo>
                  <a:moveTo>
                    <a:pt x="8" y="11"/>
                  </a:moveTo>
                  <a:cubicBezTo>
                    <a:pt x="8" y="11"/>
                    <a:pt x="9" y="11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3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7" y="8"/>
                    <a:pt x="7" y="9"/>
                  </a:cubicBezTo>
                  <a:cubicBezTo>
                    <a:pt x="8" y="10"/>
                    <a:pt x="8" y="10"/>
                    <a:pt x="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5" name="Freeform 145"/>
            <p:cNvSpPr>
              <a:spLocks noEditPoints="1"/>
            </p:cNvSpPr>
            <p:nvPr/>
          </p:nvSpPr>
          <p:spPr bwMode="auto">
            <a:xfrm>
              <a:off x="6973093" y="696118"/>
              <a:ext cx="115888" cy="63500"/>
            </a:xfrm>
            <a:custGeom>
              <a:avLst/>
              <a:gdLst>
                <a:gd name="T0" fmla="*/ 14 w 31"/>
                <a:gd name="T1" fmla="*/ 11 h 17"/>
                <a:gd name="T2" fmla="*/ 17 w 31"/>
                <a:gd name="T3" fmla="*/ 9 h 17"/>
                <a:gd name="T4" fmla="*/ 20 w 31"/>
                <a:gd name="T5" fmla="*/ 9 h 17"/>
                <a:gd name="T6" fmla="*/ 20 w 31"/>
                <a:gd name="T7" fmla="*/ 9 h 17"/>
                <a:gd name="T8" fmla="*/ 20 w 31"/>
                <a:gd name="T9" fmla="*/ 9 h 17"/>
                <a:gd name="T10" fmla="*/ 22 w 31"/>
                <a:gd name="T11" fmla="*/ 10 h 17"/>
                <a:gd name="T12" fmla="*/ 23 w 31"/>
                <a:gd name="T13" fmla="*/ 11 h 17"/>
                <a:gd name="T14" fmla="*/ 27 w 31"/>
                <a:gd name="T15" fmla="*/ 11 h 17"/>
                <a:gd name="T16" fmla="*/ 29 w 31"/>
                <a:gd name="T17" fmla="*/ 13 h 17"/>
                <a:gd name="T18" fmla="*/ 24 w 31"/>
                <a:gd name="T19" fmla="*/ 15 h 17"/>
                <a:gd name="T20" fmla="*/ 21 w 31"/>
                <a:gd name="T21" fmla="*/ 15 h 17"/>
                <a:gd name="T22" fmla="*/ 19 w 31"/>
                <a:gd name="T23" fmla="*/ 14 h 17"/>
                <a:gd name="T24" fmla="*/ 22 w 31"/>
                <a:gd name="T25" fmla="*/ 16 h 17"/>
                <a:gd name="T26" fmla="*/ 30 w 31"/>
                <a:gd name="T27" fmla="*/ 15 h 17"/>
                <a:gd name="T28" fmla="*/ 26 w 31"/>
                <a:gd name="T29" fmla="*/ 9 h 17"/>
                <a:gd name="T30" fmla="*/ 25 w 31"/>
                <a:gd name="T31" fmla="*/ 7 h 17"/>
                <a:gd name="T32" fmla="*/ 24 w 31"/>
                <a:gd name="T33" fmla="*/ 5 h 17"/>
                <a:gd name="T34" fmla="*/ 22 w 31"/>
                <a:gd name="T35" fmla="*/ 3 h 17"/>
                <a:gd name="T36" fmla="*/ 21 w 31"/>
                <a:gd name="T37" fmla="*/ 4 h 17"/>
                <a:gd name="T38" fmla="*/ 17 w 31"/>
                <a:gd name="T39" fmla="*/ 5 h 17"/>
                <a:gd name="T40" fmla="*/ 12 w 31"/>
                <a:gd name="T41" fmla="*/ 8 h 17"/>
                <a:gd name="T42" fmla="*/ 13 w 31"/>
                <a:gd name="T43" fmla="*/ 6 h 17"/>
                <a:gd name="T44" fmla="*/ 13 w 31"/>
                <a:gd name="T45" fmla="*/ 2 h 17"/>
                <a:gd name="T46" fmla="*/ 16 w 31"/>
                <a:gd name="T47" fmla="*/ 3 h 17"/>
                <a:gd name="T48" fmla="*/ 17 w 31"/>
                <a:gd name="T49" fmla="*/ 1 h 17"/>
                <a:gd name="T50" fmla="*/ 14 w 31"/>
                <a:gd name="T51" fmla="*/ 1 h 17"/>
                <a:gd name="T52" fmla="*/ 7 w 31"/>
                <a:gd name="T53" fmla="*/ 2 h 17"/>
                <a:gd name="T54" fmla="*/ 3 w 31"/>
                <a:gd name="T55" fmla="*/ 4 h 17"/>
                <a:gd name="T56" fmla="*/ 3 w 31"/>
                <a:gd name="T57" fmla="*/ 5 h 17"/>
                <a:gd name="T58" fmla="*/ 11 w 31"/>
                <a:gd name="T59" fmla="*/ 2 h 17"/>
                <a:gd name="T60" fmla="*/ 12 w 31"/>
                <a:gd name="T61" fmla="*/ 3 h 17"/>
                <a:gd name="T62" fmla="*/ 10 w 31"/>
                <a:gd name="T63" fmla="*/ 8 h 17"/>
                <a:gd name="T64" fmla="*/ 8 w 31"/>
                <a:gd name="T65" fmla="*/ 9 h 17"/>
                <a:gd name="T66" fmla="*/ 10 w 31"/>
                <a:gd name="T67" fmla="*/ 6 h 17"/>
                <a:gd name="T68" fmla="*/ 8 w 31"/>
                <a:gd name="T69" fmla="*/ 5 h 17"/>
                <a:gd name="T70" fmla="*/ 3 w 31"/>
                <a:gd name="T71" fmla="*/ 11 h 17"/>
                <a:gd name="T72" fmla="*/ 0 w 31"/>
                <a:gd name="T73" fmla="*/ 15 h 17"/>
                <a:gd name="T74" fmla="*/ 1 w 31"/>
                <a:gd name="T75" fmla="*/ 15 h 17"/>
                <a:gd name="T76" fmla="*/ 3 w 31"/>
                <a:gd name="T77" fmla="*/ 13 h 17"/>
                <a:gd name="T78" fmla="*/ 4 w 31"/>
                <a:gd name="T79" fmla="*/ 11 h 17"/>
                <a:gd name="T80" fmla="*/ 3 w 31"/>
                <a:gd name="T81" fmla="*/ 11 h 17"/>
                <a:gd name="T82" fmla="*/ 6 w 31"/>
                <a:gd name="T83" fmla="*/ 8 h 17"/>
                <a:gd name="T84" fmla="*/ 8 w 31"/>
                <a:gd name="T85" fmla="*/ 7 h 17"/>
                <a:gd name="T86" fmla="*/ 7 w 31"/>
                <a:gd name="T87" fmla="*/ 11 h 17"/>
                <a:gd name="T88" fmla="*/ 8 w 31"/>
                <a:gd name="T89" fmla="*/ 11 h 17"/>
                <a:gd name="T90" fmla="*/ 11 w 31"/>
                <a:gd name="T91" fmla="*/ 10 h 17"/>
                <a:gd name="T92" fmla="*/ 12 w 31"/>
                <a:gd name="T93" fmla="*/ 12 h 17"/>
                <a:gd name="T94" fmla="*/ 19 w 31"/>
                <a:gd name="T95" fmla="*/ 6 h 17"/>
                <a:gd name="T96" fmla="*/ 21 w 31"/>
                <a:gd name="T97" fmla="*/ 6 h 17"/>
                <a:gd name="T98" fmla="*/ 22 w 31"/>
                <a:gd name="T99" fmla="*/ 8 h 17"/>
                <a:gd name="T100" fmla="*/ 16 w 31"/>
                <a:gd name="T101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" h="17">
                  <a:moveTo>
                    <a:pt x="13" y="12"/>
                  </a:moveTo>
                  <a:cubicBezTo>
                    <a:pt x="13" y="12"/>
                    <a:pt x="13" y="12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8" y="9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6" y="10"/>
                  </a:cubicBezTo>
                  <a:cubicBezTo>
                    <a:pt x="26" y="11"/>
                    <a:pt x="26" y="11"/>
                    <a:pt x="27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2"/>
                    <a:pt x="28" y="12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8" y="14"/>
                  </a:cubicBezTo>
                  <a:cubicBezTo>
                    <a:pt x="28" y="14"/>
                    <a:pt x="27" y="15"/>
                    <a:pt x="27" y="15"/>
                  </a:cubicBezTo>
                  <a:cubicBezTo>
                    <a:pt x="26" y="15"/>
                    <a:pt x="26" y="15"/>
                    <a:pt x="25" y="15"/>
                  </a:cubicBezTo>
                  <a:cubicBezTo>
                    <a:pt x="25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2" y="15"/>
                    <a:pt x="22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5"/>
                    <a:pt x="21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1" y="15"/>
                  </a:cubicBezTo>
                  <a:cubicBezTo>
                    <a:pt x="21" y="15"/>
                    <a:pt x="21" y="15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3" y="17"/>
                  </a:cubicBezTo>
                  <a:cubicBezTo>
                    <a:pt x="24" y="17"/>
                    <a:pt x="25" y="17"/>
                    <a:pt x="25" y="17"/>
                  </a:cubicBezTo>
                  <a:cubicBezTo>
                    <a:pt x="26" y="17"/>
                    <a:pt x="27" y="17"/>
                    <a:pt x="28" y="17"/>
                  </a:cubicBezTo>
                  <a:cubicBezTo>
                    <a:pt x="28" y="17"/>
                    <a:pt x="29" y="16"/>
                    <a:pt x="29" y="16"/>
                  </a:cubicBezTo>
                  <a:cubicBezTo>
                    <a:pt x="30" y="16"/>
                    <a:pt x="30" y="15"/>
                    <a:pt x="30" y="15"/>
                  </a:cubicBezTo>
                  <a:cubicBezTo>
                    <a:pt x="31" y="14"/>
                    <a:pt x="31" y="14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1"/>
                    <a:pt x="30" y="11"/>
                  </a:cubicBezTo>
                  <a:cubicBezTo>
                    <a:pt x="30" y="10"/>
                    <a:pt x="29" y="10"/>
                    <a:pt x="28" y="10"/>
                  </a:cubicBezTo>
                  <a:cubicBezTo>
                    <a:pt x="27" y="9"/>
                    <a:pt x="27" y="9"/>
                    <a:pt x="26" y="9"/>
                  </a:cubicBezTo>
                  <a:cubicBezTo>
                    <a:pt x="26" y="9"/>
                    <a:pt x="26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3" y="4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4"/>
                  </a:cubicBezTo>
                  <a:cubicBezTo>
                    <a:pt x="22" y="4"/>
                    <a:pt x="22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5"/>
                    <a:pt x="18" y="5"/>
                    <a:pt x="17" y="5"/>
                  </a:cubicBezTo>
                  <a:cubicBezTo>
                    <a:pt x="16" y="6"/>
                    <a:pt x="15" y="6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5" y="2"/>
                  </a:cubicBezTo>
                  <a:cubicBezTo>
                    <a:pt x="15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0" y="2"/>
                    <a:pt x="8" y="2"/>
                    <a:pt x="7" y="2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10" y="2"/>
                    <a:pt x="11" y="2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6"/>
                    <a:pt x="11" y="6"/>
                    <a:pt x="11" y="7"/>
                  </a:cubicBezTo>
                  <a:cubicBezTo>
                    <a:pt x="11" y="7"/>
                    <a:pt x="11" y="8"/>
                    <a:pt x="10" y="8"/>
                  </a:cubicBezTo>
                  <a:cubicBezTo>
                    <a:pt x="10" y="9"/>
                    <a:pt x="10" y="9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8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9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7"/>
                    <a:pt x="6" y="7"/>
                  </a:cubicBezTo>
                  <a:cubicBezTo>
                    <a:pt x="5" y="8"/>
                    <a:pt x="5" y="9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2"/>
                    <a:pt x="1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2" y="15"/>
                    <a:pt x="2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14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9"/>
                    <a:pt x="6" y="9"/>
                    <a:pt x="6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0" y="11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2" y="12"/>
                  </a:cubicBezTo>
                  <a:cubicBezTo>
                    <a:pt x="12" y="12"/>
                    <a:pt x="12" y="12"/>
                    <a:pt x="13" y="12"/>
                  </a:cubicBezTo>
                  <a:moveTo>
                    <a:pt x="16" y="8"/>
                  </a:moveTo>
                  <a:cubicBezTo>
                    <a:pt x="16" y="8"/>
                    <a:pt x="16" y="7"/>
                    <a:pt x="17" y="7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5"/>
                    <a:pt x="19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1" y="8"/>
                    <a:pt x="21" y="8"/>
                  </a:cubicBezTo>
                  <a:cubicBezTo>
                    <a:pt x="21" y="8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6" name="Freeform 146"/>
            <p:cNvSpPr>
              <a:spLocks noEditPoints="1"/>
            </p:cNvSpPr>
            <p:nvPr/>
          </p:nvSpPr>
          <p:spPr bwMode="auto">
            <a:xfrm>
              <a:off x="7003256" y="734218"/>
              <a:ext cx="47625" cy="71438"/>
            </a:xfrm>
            <a:custGeom>
              <a:avLst/>
              <a:gdLst>
                <a:gd name="T0" fmla="*/ 13 w 13"/>
                <a:gd name="T1" fmla="*/ 18 h 19"/>
                <a:gd name="T2" fmla="*/ 13 w 13"/>
                <a:gd name="T3" fmla="*/ 16 h 19"/>
                <a:gd name="T4" fmla="*/ 12 w 13"/>
                <a:gd name="T5" fmla="*/ 11 h 19"/>
                <a:gd name="T6" fmla="*/ 12 w 13"/>
                <a:gd name="T7" fmla="*/ 9 h 19"/>
                <a:gd name="T8" fmla="*/ 11 w 13"/>
                <a:gd name="T9" fmla="*/ 10 h 19"/>
                <a:gd name="T10" fmla="*/ 11 w 13"/>
                <a:gd name="T11" fmla="*/ 13 h 19"/>
                <a:gd name="T12" fmla="*/ 11 w 13"/>
                <a:gd name="T13" fmla="*/ 17 h 19"/>
                <a:gd name="T14" fmla="*/ 11 w 13"/>
                <a:gd name="T15" fmla="*/ 18 h 19"/>
                <a:gd name="T16" fmla="*/ 8 w 13"/>
                <a:gd name="T17" fmla="*/ 17 h 19"/>
                <a:gd name="T18" fmla="*/ 5 w 13"/>
                <a:gd name="T19" fmla="*/ 15 h 19"/>
                <a:gd name="T20" fmla="*/ 4 w 13"/>
                <a:gd name="T21" fmla="*/ 13 h 19"/>
                <a:gd name="T22" fmla="*/ 5 w 13"/>
                <a:gd name="T23" fmla="*/ 12 h 19"/>
                <a:gd name="T24" fmla="*/ 7 w 13"/>
                <a:gd name="T25" fmla="*/ 10 h 19"/>
                <a:gd name="T26" fmla="*/ 8 w 13"/>
                <a:gd name="T27" fmla="*/ 9 h 19"/>
                <a:gd name="T28" fmla="*/ 10 w 13"/>
                <a:gd name="T29" fmla="*/ 9 h 19"/>
                <a:gd name="T30" fmla="*/ 10 w 13"/>
                <a:gd name="T31" fmla="*/ 8 h 19"/>
                <a:gd name="T32" fmla="*/ 11 w 13"/>
                <a:gd name="T33" fmla="*/ 7 h 19"/>
                <a:gd name="T34" fmla="*/ 11 w 13"/>
                <a:gd name="T35" fmla="*/ 7 h 19"/>
                <a:gd name="T36" fmla="*/ 11 w 13"/>
                <a:gd name="T37" fmla="*/ 6 h 19"/>
                <a:gd name="T38" fmla="*/ 11 w 13"/>
                <a:gd name="T39" fmla="*/ 3 h 19"/>
                <a:gd name="T40" fmla="*/ 10 w 13"/>
                <a:gd name="T41" fmla="*/ 0 h 19"/>
                <a:gd name="T42" fmla="*/ 9 w 13"/>
                <a:gd name="T43" fmla="*/ 0 h 19"/>
                <a:gd name="T44" fmla="*/ 8 w 13"/>
                <a:gd name="T45" fmla="*/ 0 h 19"/>
                <a:gd name="T46" fmla="*/ 8 w 13"/>
                <a:gd name="T47" fmla="*/ 1 h 19"/>
                <a:gd name="T48" fmla="*/ 7 w 13"/>
                <a:gd name="T49" fmla="*/ 2 h 19"/>
                <a:gd name="T50" fmla="*/ 5 w 13"/>
                <a:gd name="T51" fmla="*/ 2 h 19"/>
                <a:gd name="T52" fmla="*/ 3 w 13"/>
                <a:gd name="T53" fmla="*/ 3 h 19"/>
                <a:gd name="T54" fmla="*/ 2 w 13"/>
                <a:gd name="T55" fmla="*/ 5 h 19"/>
                <a:gd name="T56" fmla="*/ 2 w 13"/>
                <a:gd name="T57" fmla="*/ 7 h 19"/>
                <a:gd name="T58" fmla="*/ 2 w 13"/>
                <a:gd name="T59" fmla="*/ 9 h 19"/>
                <a:gd name="T60" fmla="*/ 2 w 13"/>
                <a:gd name="T61" fmla="*/ 9 h 19"/>
                <a:gd name="T62" fmla="*/ 0 w 13"/>
                <a:gd name="T63" fmla="*/ 10 h 19"/>
                <a:gd name="T64" fmla="*/ 1 w 13"/>
                <a:gd name="T65" fmla="*/ 11 h 19"/>
                <a:gd name="T66" fmla="*/ 2 w 13"/>
                <a:gd name="T67" fmla="*/ 11 h 19"/>
                <a:gd name="T68" fmla="*/ 5 w 13"/>
                <a:gd name="T69" fmla="*/ 10 h 19"/>
                <a:gd name="T70" fmla="*/ 5 w 13"/>
                <a:gd name="T71" fmla="*/ 10 h 19"/>
                <a:gd name="T72" fmla="*/ 5 w 13"/>
                <a:gd name="T73" fmla="*/ 10 h 19"/>
                <a:gd name="T74" fmla="*/ 4 w 13"/>
                <a:gd name="T75" fmla="*/ 12 h 19"/>
                <a:gd name="T76" fmla="*/ 2 w 13"/>
                <a:gd name="T77" fmla="*/ 13 h 19"/>
                <a:gd name="T78" fmla="*/ 3 w 13"/>
                <a:gd name="T79" fmla="*/ 16 h 19"/>
                <a:gd name="T80" fmla="*/ 5 w 13"/>
                <a:gd name="T81" fmla="*/ 17 h 19"/>
                <a:gd name="T82" fmla="*/ 9 w 13"/>
                <a:gd name="T83" fmla="*/ 19 h 19"/>
                <a:gd name="T84" fmla="*/ 13 w 13"/>
                <a:gd name="T85" fmla="*/ 19 h 19"/>
                <a:gd name="T86" fmla="*/ 13 w 13"/>
                <a:gd name="T87" fmla="*/ 18 h 19"/>
                <a:gd name="T88" fmla="*/ 6 w 13"/>
                <a:gd name="T89" fmla="*/ 5 h 19"/>
                <a:gd name="T90" fmla="*/ 5 w 13"/>
                <a:gd name="T91" fmla="*/ 4 h 19"/>
                <a:gd name="T92" fmla="*/ 5 w 13"/>
                <a:gd name="T93" fmla="*/ 4 h 19"/>
                <a:gd name="T94" fmla="*/ 5 w 13"/>
                <a:gd name="T95" fmla="*/ 4 h 19"/>
                <a:gd name="T96" fmla="*/ 6 w 13"/>
                <a:gd name="T97" fmla="*/ 3 h 19"/>
                <a:gd name="T98" fmla="*/ 7 w 13"/>
                <a:gd name="T99" fmla="*/ 3 h 19"/>
                <a:gd name="T100" fmla="*/ 7 w 13"/>
                <a:gd name="T101" fmla="*/ 4 h 19"/>
                <a:gd name="T102" fmla="*/ 7 w 13"/>
                <a:gd name="T10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" h="19">
                  <a:moveTo>
                    <a:pt x="13" y="18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5"/>
                    <a:pt x="13" y="15"/>
                    <a:pt x="13" y="14"/>
                  </a:cubicBezTo>
                  <a:cubicBezTo>
                    <a:pt x="13" y="13"/>
                    <a:pt x="12" y="12"/>
                    <a:pt x="12" y="11"/>
                  </a:cubicBez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0"/>
                    <a:pt x="11" y="10"/>
                    <a:pt x="11" y="11"/>
                  </a:cubicBezTo>
                  <a:cubicBezTo>
                    <a:pt x="11" y="11"/>
                    <a:pt x="11" y="12"/>
                    <a:pt x="11" y="13"/>
                  </a:cubicBezTo>
                  <a:cubicBezTo>
                    <a:pt x="11" y="14"/>
                    <a:pt x="11" y="15"/>
                    <a:pt x="11" y="16"/>
                  </a:cubicBezTo>
                  <a:cubicBezTo>
                    <a:pt x="11" y="16"/>
                    <a:pt x="11" y="16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7"/>
                    <a:pt x="9" y="17"/>
                    <a:pt x="8" y="17"/>
                  </a:cubicBezTo>
                  <a:cubicBezTo>
                    <a:pt x="8" y="17"/>
                    <a:pt x="7" y="16"/>
                    <a:pt x="7" y="16"/>
                  </a:cubicBezTo>
                  <a:cubicBezTo>
                    <a:pt x="6" y="16"/>
                    <a:pt x="6" y="15"/>
                    <a:pt x="5" y="15"/>
                  </a:cubicBezTo>
                  <a:cubicBezTo>
                    <a:pt x="5" y="15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1" y="8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2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1"/>
                    <a:pt x="4" y="11"/>
                    <a:pt x="4" y="12"/>
                  </a:cubicBezTo>
                  <a:cubicBezTo>
                    <a:pt x="4" y="12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3" y="15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7"/>
                    <a:pt x="6" y="18"/>
                  </a:cubicBezTo>
                  <a:cubicBezTo>
                    <a:pt x="7" y="18"/>
                    <a:pt x="8" y="19"/>
                    <a:pt x="9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2" y="19"/>
                    <a:pt x="12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7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7" name="Freeform 147"/>
            <p:cNvSpPr/>
            <p:nvPr/>
          </p:nvSpPr>
          <p:spPr bwMode="auto">
            <a:xfrm>
              <a:off x="7119143" y="808831"/>
              <a:ext cx="77788" cy="107950"/>
            </a:xfrm>
            <a:custGeom>
              <a:avLst/>
              <a:gdLst>
                <a:gd name="T0" fmla="*/ 13 w 21"/>
                <a:gd name="T1" fmla="*/ 26 h 29"/>
                <a:gd name="T2" fmla="*/ 12 w 21"/>
                <a:gd name="T3" fmla="*/ 23 h 29"/>
                <a:gd name="T4" fmla="*/ 11 w 21"/>
                <a:gd name="T5" fmla="*/ 21 h 29"/>
                <a:gd name="T6" fmla="*/ 11 w 21"/>
                <a:gd name="T7" fmla="*/ 19 h 29"/>
                <a:gd name="T8" fmla="*/ 12 w 21"/>
                <a:gd name="T9" fmla="*/ 18 h 29"/>
                <a:gd name="T10" fmla="*/ 12 w 21"/>
                <a:gd name="T11" fmla="*/ 15 h 29"/>
                <a:gd name="T12" fmla="*/ 13 w 21"/>
                <a:gd name="T13" fmla="*/ 13 h 29"/>
                <a:gd name="T14" fmla="*/ 13 w 21"/>
                <a:gd name="T15" fmla="*/ 11 h 29"/>
                <a:gd name="T16" fmla="*/ 14 w 21"/>
                <a:gd name="T17" fmla="*/ 10 h 29"/>
                <a:gd name="T18" fmla="*/ 17 w 21"/>
                <a:gd name="T19" fmla="*/ 11 h 29"/>
                <a:gd name="T20" fmla="*/ 19 w 21"/>
                <a:gd name="T21" fmla="*/ 11 h 29"/>
                <a:gd name="T22" fmla="*/ 20 w 21"/>
                <a:gd name="T23" fmla="*/ 10 h 29"/>
                <a:gd name="T24" fmla="*/ 21 w 21"/>
                <a:gd name="T25" fmla="*/ 10 h 29"/>
                <a:gd name="T26" fmla="*/ 21 w 21"/>
                <a:gd name="T27" fmla="*/ 9 h 29"/>
                <a:gd name="T28" fmla="*/ 20 w 21"/>
                <a:gd name="T29" fmla="*/ 9 h 29"/>
                <a:gd name="T30" fmla="*/ 20 w 21"/>
                <a:gd name="T31" fmla="*/ 9 h 29"/>
                <a:gd name="T32" fmla="*/ 20 w 21"/>
                <a:gd name="T33" fmla="*/ 9 h 29"/>
                <a:gd name="T34" fmla="*/ 20 w 21"/>
                <a:gd name="T35" fmla="*/ 8 h 29"/>
                <a:gd name="T36" fmla="*/ 20 w 21"/>
                <a:gd name="T37" fmla="*/ 8 h 29"/>
                <a:gd name="T38" fmla="*/ 20 w 21"/>
                <a:gd name="T39" fmla="*/ 8 h 29"/>
                <a:gd name="T40" fmla="*/ 20 w 21"/>
                <a:gd name="T41" fmla="*/ 8 h 29"/>
                <a:gd name="T42" fmla="*/ 20 w 21"/>
                <a:gd name="T43" fmla="*/ 8 h 29"/>
                <a:gd name="T44" fmla="*/ 20 w 21"/>
                <a:gd name="T45" fmla="*/ 8 h 29"/>
                <a:gd name="T46" fmla="*/ 21 w 21"/>
                <a:gd name="T47" fmla="*/ 9 h 29"/>
                <a:gd name="T48" fmla="*/ 21 w 21"/>
                <a:gd name="T49" fmla="*/ 9 h 29"/>
                <a:gd name="T50" fmla="*/ 21 w 21"/>
                <a:gd name="T51" fmla="*/ 7 h 29"/>
                <a:gd name="T52" fmla="*/ 20 w 21"/>
                <a:gd name="T53" fmla="*/ 6 h 29"/>
                <a:gd name="T54" fmla="*/ 19 w 21"/>
                <a:gd name="T55" fmla="*/ 7 h 29"/>
                <a:gd name="T56" fmla="*/ 19 w 21"/>
                <a:gd name="T57" fmla="*/ 6 h 29"/>
                <a:gd name="T58" fmla="*/ 18 w 21"/>
                <a:gd name="T59" fmla="*/ 6 h 29"/>
                <a:gd name="T60" fmla="*/ 17 w 21"/>
                <a:gd name="T61" fmla="*/ 6 h 29"/>
                <a:gd name="T62" fmla="*/ 18 w 21"/>
                <a:gd name="T63" fmla="*/ 7 h 29"/>
                <a:gd name="T64" fmla="*/ 18 w 21"/>
                <a:gd name="T65" fmla="*/ 7 h 29"/>
                <a:gd name="T66" fmla="*/ 17 w 21"/>
                <a:gd name="T67" fmla="*/ 7 h 29"/>
                <a:gd name="T68" fmla="*/ 16 w 21"/>
                <a:gd name="T69" fmla="*/ 7 h 29"/>
                <a:gd name="T70" fmla="*/ 17 w 21"/>
                <a:gd name="T71" fmla="*/ 6 h 29"/>
                <a:gd name="T72" fmla="*/ 19 w 21"/>
                <a:gd name="T73" fmla="*/ 2 h 29"/>
                <a:gd name="T74" fmla="*/ 20 w 21"/>
                <a:gd name="T75" fmla="*/ 0 h 29"/>
                <a:gd name="T76" fmla="*/ 19 w 21"/>
                <a:gd name="T77" fmla="*/ 0 h 29"/>
                <a:gd name="T78" fmla="*/ 18 w 21"/>
                <a:gd name="T79" fmla="*/ 0 h 29"/>
                <a:gd name="T80" fmla="*/ 15 w 21"/>
                <a:gd name="T81" fmla="*/ 3 h 29"/>
                <a:gd name="T82" fmla="*/ 11 w 21"/>
                <a:gd name="T83" fmla="*/ 3 h 29"/>
                <a:gd name="T84" fmla="*/ 10 w 21"/>
                <a:gd name="T85" fmla="*/ 2 h 29"/>
                <a:gd name="T86" fmla="*/ 8 w 21"/>
                <a:gd name="T87" fmla="*/ 5 h 29"/>
                <a:gd name="T88" fmla="*/ 7 w 21"/>
                <a:gd name="T89" fmla="*/ 6 h 29"/>
                <a:gd name="T90" fmla="*/ 2 w 21"/>
                <a:gd name="T91" fmla="*/ 4 h 29"/>
                <a:gd name="T92" fmla="*/ 0 w 21"/>
                <a:gd name="T93" fmla="*/ 3 h 29"/>
                <a:gd name="T94" fmla="*/ 0 w 21"/>
                <a:gd name="T95" fmla="*/ 5 h 29"/>
                <a:gd name="T96" fmla="*/ 0 w 21"/>
                <a:gd name="T97" fmla="*/ 6 h 29"/>
                <a:gd name="T98" fmla="*/ 1 w 21"/>
                <a:gd name="T99" fmla="*/ 9 h 29"/>
                <a:gd name="T100" fmla="*/ 7 w 21"/>
                <a:gd name="T101" fmla="*/ 10 h 29"/>
                <a:gd name="T102" fmla="*/ 8 w 21"/>
                <a:gd name="T103" fmla="*/ 12 h 29"/>
                <a:gd name="T104" fmla="*/ 6 w 21"/>
                <a:gd name="T105" fmla="*/ 17 h 29"/>
                <a:gd name="T106" fmla="*/ 6 w 21"/>
                <a:gd name="T107" fmla="*/ 21 h 29"/>
                <a:gd name="T108" fmla="*/ 9 w 21"/>
                <a:gd name="T109" fmla="*/ 25 h 29"/>
                <a:gd name="T110" fmla="*/ 14 w 21"/>
                <a:gd name="T1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" h="29">
                  <a:moveTo>
                    <a:pt x="14" y="28"/>
                  </a:moveTo>
                  <a:cubicBezTo>
                    <a:pt x="14" y="28"/>
                    <a:pt x="14" y="28"/>
                    <a:pt x="14" y="28"/>
                  </a:cubicBezTo>
                  <a:cubicBezTo>
                    <a:pt x="14" y="27"/>
                    <a:pt x="13" y="27"/>
                    <a:pt x="13" y="26"/>
                  </a:cubicBezTo>
                  <a:cubicBezTo>
                    <a:pt x="13" y="26"/>
                    <a:pt x="13" y="26"/>
                    <a:pt x="13" y="25"/>
                  </a:cubicBezTo>
                  <a:cubicBezTo>
                    <a:pt x="12" y="25"/>
                    <a:pt x="12" y="24"/>
                    <a:pt x="12" y="24"/>
                  </a:cubicBezTo>
                  <a:cubicBezTo>
                    <a:pt x="12" y="24"/>
                    <a:pt x="12" y="23"/>
                    <a:pt x="12" y="23"/>
                  </a:cubicBezTo>
                  <a:cubicBezTo>
                    <a:pt x="12" y="23"/>
                    <a:pt x="12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21"/>
                    <a:pt x="11" y="21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1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5" y="10"/>
                  </a:cubicBezTo>
                  <a:cubicBezTo>
                    <a:pt x="15" y="11"/>
                    <a:pt x="16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8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0" y="7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8" y="4"/>
                    <a:pt x="18" y="4"/>
                  </a:cubicBezTo>
                  <a:cubicBezTo>
                    <a:pt x="19" y="3"/>
                    <a:pt x="19" y="3"/>
                    <a:pt x="19" y="2"/>
                  </a:cubicBezTo>
                  <a:cubicBezTo>
                    <a:pt x="19" y="2"/>
                    <a:pt x="19" y="1"/>
                    <a:pt x="20" y="1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1"/>
                    <a:pt x="17" y="1"/>
                  </a:cubicBezTo>
                  <a:cubicBezTo>
                    <a:pt x="17" y="1"/>
                    <a:pt x="17" y="2"/>
                    <a:pt x="16" y="2"/>
                  </a:cubicBezTo>
                  <a:cubicBezTo>
                    <a:pt x="16" y="3"/>
                    <a:pt x="15" y="3"/>
                    <a:pt x="15" y="3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4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3"/>
                  </a:cubicBezTo>
                  <a:cubicBezTo>
                    <a:pt x="9" y="3"/>
                    <a:pt x="9" y="3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2" y="9"/>
                    <a:pt x="3" y="10"/>
                    <a:pt x="4" y="10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2"/>
                    <a:pt x="8" y="13"/>
                    <a:pt x="8" y="14"/>
                  </a:cubicBezTo>
                  <a:cubicBezTo>
                    <a:pt x="8" y="14"/>
                    <a:pt x="8" y="15"/>
                    <a:pt x="7" y="16"/>
                  </a:cubicBezTo>
                  <a:cubicBezTo>
                    <a:pt x="7" y="16"/>
                    <a:pt x="7" y="17"/>
                    <a:pt x="6" y="17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2"/>
                    <a:pt x="7" y="22"/>
                    <a:pt x="7" y="23"/>
                  </a:cubicBezTo>
                  <a:cubicBezTo>
                    <a:pt x="8" y="23"/>
                    <a:pt x="8" y="24"/>
                    <a:pt x="8" y="24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10" y="26"/>
                    <a:pt x="11" y="26"/>
                    <a:pt x="12" y="27"/>
                  </a:cubicBezTo>
                  <a:cubicBezTo>
                    <a:pt x="12" y="27"/>
                    <a:pt x="13" y="28"/>
                    <a:pt x="13" y="28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4" y="29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8" name="Freeform 148"/>
            <p:cNvSpPr/>
            <p:nvPr/>
          </p:nvSpPr>
          <p:spPr bwMode="auto">
            <a:xfrm>
              <a:off x="7196931" y="943768"/>
              <a:ext cx="120650" cy="90488"/>
            </a:xfrm>
            <a:custGeom>
              <a:avLst/>
              <a:gdLst>
                <a:gd name="T0" fmla="*/ 24 w 32"/>
                <a:gd name="T1" fmla="*/ 12 h 24"/>
                <a:gd name="T2" fmla="*/ 23 w 32"/>
                <a:gd name="T3" fmla="*/ 10 h 24"/>
                <a:gd name="T4" fmla="*/ 29 w 32"/>
                <a:gd name="T5" fmla="*/ 15 h 24"/>
                <a:gd name="T6" fmla="*/ 32 w 32"/>
                <a:gd name="T7" fmla="*/ 18 h 24"/>
                <a:gd name="T8" fmla="*/ 30 w 32"/>
                <a:gd name="T9" fmla="*/ 14 h 24"/>
                <a:gd name="T10" fmla="*/ 27 w 32"/>
                <a:gd name="T11" fmla="*/ 11 h 24"/>
                <a:gd name="T12" fmla="*/ 22 w 32"/>
                <a:gd name="T13" fmla="*/ 5 h 24"/>
                <a:gd name="T14" fmla="*/ 22 w 32"/>
                <a:gd name="T15" fmla="*/ 6 h 24"/>
                <a:gd name="T16" fmla="*/ 23 w 32"/>
                <a:gd name="T17" fmla="*/ 8 h 24"/>
                <a:gd name="T18" fmla="*/ 24 w 32"/>
                <a:gd name="T19" fmla="*/ 8 h 24"/>
                <a:gd name="T20" fmla="*/ 26 w 32"/>
                <a:gd name="T21" fmla="*/ 11 h 24"/>
                <a:gd name="T22" fmla="*/ 25 w 32"/>
                <a:gd name="T23" fmla="*/ 11 h 24"/>
                <a:gd name="T24" fmla="*/ 18 w 32"/>
                <a:gd name="T25" fmla="*/ 5 h 24"/>
                <a:gd name="T26" fmla="*/ 4 w 32"/>
                <a:gd name="T27" fmla="*/ 0 h 24"/>
                <a:gd name="T28" fmla="*/ 9 w 32"/>
                <a:gd name="T29" fmla="*/ 2 h 24"/>
                <a:gd name="T30" fmla="*/ 18 w 32"/>
                <a:gd name="T31" fmla="*/ 6 h 24"/>
                <a:gd name="T32" fmla="*/ 17 w 32"/>
                <a:gd name="T33" fmla="*/ 6 h 24"/>
                <a:gd name="T34" fmla="*/ 13 w 32"/>
                <a:gd name="T35" fmla="*/ 4 h 24"/>
                <a:gd name="T36" fmla="*/ 20 w 32"/>
                <a:gd name="T37" fmla="*/ 8 h 24"/>
                <a:gd name="T38" fmla="*/ 25 w 32"/>
                <a:gd name="T39" fmla="*/ 20 h 24"/>
                <a:gd name="T40" fmla="*/ 24 w 32"/>
                <a:gd name="T41" fmla="*/ 23 h 24"/>
                <a:gd name="T42" fmla="*/ 17 w 32"/>
                <a:gd name="T43" fmla="*/ 14 h 24"/>
                <a:gd name="T44" fmla="*/ 14 w 32"/>
                <a:gd name="T45" fmla="*/ 9 h 24"/>
                <a:gd name="T46" fmla="*/ 12 w 32"/>
                <a:gd name="T47" fmla="*/ 11 h 24"/>
                <a:gd name="T48" fmla="*/ 11 w 32"/>
                <a:gd name="T49" fmla="*/ 12 h 24"/>
                <a:gd name="T50" fmla="*/ 11 w 32"/>
                <a:gd name="T51" fmla="*/ 10 h 24"/>
                <a:gd name="T52" fmla="*/ 8 w 32"/>
                <a:gd name="T53" fmla="*/ 9 h 24"/>
                <a:gd name="T54" fmla="*/ 7 w 32"/>
                <a:gd name="T55" fmla="*/ 9 h 24"/>
                <a:gd name="T56" fmla="*/ 5 w 32"/>
                <a:gd name="T57" fmla="*/ 11 h 24"/>
                <a:gd name="T58" fmla="*/ 6 w 32"/>
                <a:gd name="T59" fmla="*/ 14 h 24"/>
                <a:gd name="T60" fmla="*/ 3 w 32"/>
                <a:gd name="T61" fmla="*/ 15 h 24"/>
                <a:gd name="T62" fmla="*/ 3 w 32"/>
                <a:gd name="T63" fmla="*/ 11 h 24"/>
                <a:gd name="T64" fmla="*/ 4 w 32"/>
                <a:gd name="T65" fmla="*/ 9 h 24"/>
                <a:gd name="T66" fmla="*/ 4 w 32"/>
                <a:gd name="T67" fmla="*/ 9 h 24"/>
                <a:gd name="T68" fmla="*/ 3 w 32"/>
                <a:gd name="T69" fmla="*/ 11 h 24"/>
                <a:gd name="T70" fmla="*/ 1 w 32"/>
                <a:gd name="T71" fmla="*/ 13 h 24"/>
                <a:gd name="T72" fmla="*/ 1 w 32"/>
                <a:gd name="T73" fmla="*/ 16 h 24"/>
                <a:gd name="T74" fmla="*/ 6 w 32"/>
                <a:gd name="T75" fmla="*/ 17 h 24"/>
                <a:gd name="T76" fmla="*/ 7 w 32"/>
                <a:gd name="T77" fmla="*/ 18 h 24"/>
                <a:gd name="T78" fmla="*/ 10 w 32"/>
                <a:gd name="T79" fmla="*/ 19 h 24"/>
                <a:gd name="T80" fmla="*/ 10 w 32"/>
                <a:gd name="T81" fmla="*/ 18 h 24"/>
                <a:gd name="T82" fmla="*/ 11 w 32"/>
                <a:gd name="T83" fmla="*/ 18 h 24"/>
                <a:gd name="T84" fmla="*/ 11 w 32"/>
                <a:gd name="T85" fmla="*/ 17 h 24"/>
                <a:gd name="T86" fmla="*/ 12 w 32"/>
                <a:gd name="T87" fmla="*/ 15 h 24"/>
                <a:gd name="T88" fmla="*/ 13 w 32"/>
                <a:gd name="T89" fmla="*/ 13 h 24"/>
                <a:gd name="T90" fmla="*/ 15 w 32"/>
                <a:gd name="T91" fmla="*/ 11 h 24"/>
                <a:gd name="T92" fmla="*/ 17 w 32"/>
                <a:gd name="T93" fmla="*/ 16 h 24"/>
                <a:gd name="T94" fmla="*/ 25 w 32"/>
                <a:gd name="T9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" h="24">
                  <a:moveTo>
                    <a:pt x="26" y="24"/>
                  </a:moveTo>
                  <a:cubicBezTo>
                    <a:pt x="27" y="23"/>
                    <a:pt x="27" y="23"/>
                    <a:pt x="27" y="22"/>
                  </a:cubicBezTo>
                  <a:cubicBezTo>
                    <a:pt x="27" y="21"/>
                    <a:pt x="27" y="19"/>
                    <a:pt x="26" y="18"/>
                  </a:cubicBezTo>
                  <a:cubicBezTo>
                    <a:pt x="26" y="16"/>
                    <a:pt x="25" y="14"/>
                    <a:pt x="24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4" y="11"/>
                  </a:cubicBezTo>
                  <a:cubicBezTo>
                    <a:pt x="24" y="12"/>
                    <a:pt x="25" y="12"/>
                    <a:pt x="26" y="13"/>
                  </a:cubicBezTo>
                  <a:cubicBezTo>
                    <a:pt x="27" y="13"/>
                    <a:pt x="28" y="14"/>
                    <a:pt x="29" y="15"/>
                  </a:cubicBezTo>
                  <a:cubicBezTo>
                    <a:pt x="29" y="16"/>
                    <a:pt x="30" y="17"/>
                    <a:pt x="31" y="17"/>
                  </a:cubicBezTo>
                  <a:cubicBezTo>
                    <a:pt x="31" y="18"/>
                    <a:pt x="32" y="18"/>
                    <a:pt x="32" y="18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7"/>
                    <a:pt x="32" y="17"/>
                  </a:cubicBezTo>
                  <a:cubicBezTo>
                    <a:pt x="32" y="17"/>
                    <a:pt x="32" y="16"/>
                    <a:pt x="31" y="16"/>
                  </a:cubicBezTo>
                  <a:cubicBezTo>
                    <a:pt x="31" y="15"/>
                    <a:pt x="30" y="15"/>
                    <a:pt x="30" y="14"/>
                  </a:cubicBezTo>
                  <a:cubicBezTo>
                    <a:pt x="29" y="14"/>
                    <a:pt x="29" y="13"/>
                    <a:pt x="28" y="13"/>
                  </a:cubicBezTo>
                  <a:cubicBezTo>
                    <a:pt x="28" y="13"/>
                    <a:pt x="27" y="12"/>
                    <a:pt x="27" y="12"/>
                  </a:cubicBezTo>
                  <a:cubicBezTo>
                    <a:pt x="27" y="12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0"/>
                    <a:pt x="25" y="9"/>
                    <a:pt x="25" y="8"/>
                  </a:cubicBezTo>
                  <a:cubicBezTo>
                    <a:pt x="24" y="7"/>
                    <a:pt x="24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7"/>
                  </a:cubicBezTo>
                  <a:cubicBezTo>
                    <a:pt x="22" y="7"/>
                    <a:pt x="22" y="7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10"/>
                    <a:pt x="26" y="10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5" y="11"/>
                  </a:cubicBezTo>
                  <a:cubicBezTo>
                    <a:pt x="24" y="10"/>
                    <a:pt x="23" y="10"/>
                    <a:pt x="22" y="9"/>
                  </a:cubicBezTo>
                  <a:cubicBezTo>
                    <a:pt x="22" y="9"/>
                    <a:pt x="22" y="9"/>
                    <a:pt x="21" y="8"/>
                  </a:cubicBezTo>
                  <a:cubicBezTo>
                    <a:pt x="21" y="8"/>
                    <a:pt x="20" y="7"/>
                    <a:pt x="19" y="6"/>
                  </a:cubicBezTo>
                  <a:cubicBezTo>
                    <a:pt x="19" y="6"/>
                    <a:pt x="19" y="5"/>
                    <a:pt x="18" y="5"/>
                  </a:cubicBezTo>
                  <a:cubicBezTo>
                    <a:pt x="17" y="4"/>
                    <a:pt x="15" y="2"/>
                    <a:pt x="13" y="2"/>
                  </a:cubicBezTo>
                  <a:cubicBezTo>
                    <a:pt x="11" y="1"/>
                    <a:pt x="10" y="1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10" y="2"/>
                    <a:pt x="11" y="2"/>
                    <a:pt x="13" y="3"/>
                  </a:cubicBezTo>
                  <a:cubicBezTo>
                    <a:pt x="14" y="3"/>
                    <a:pt x="15" y="4"/>
                    <a:pt x="17" y="5"/>
                  </a:cubicBezTo>
                  <a:cubicBezTo>
                    <a:pt x="17" y="5"/>
                    <a:pt x="17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6" y="5"/>
                    <a:pt x="15" y="5"/>
                    <a:pt x="15" y="4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5" y="5"/>
                    <a:pt x="15" y="5"/>
                  </a:cubicBezTo>
                  <a:cubicBezTo>
                    <a:pt x="16" y="6"/>
                    <a:pt x="18" y="7"/>
                    <a:pt x="19" y="7"/>
                  </a:cubicBezTo>
                  <a:cubicBezTo>
                    <a:pt x="19" y="7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1" y="9"/>
                    <a:pt x="21" y="10"/>
                  </a:cubicBezTo>
                  <a:cubicBezTo>
                    <a:pt x="22" y="12"/>
                    <a:pt x="23" y="14"/>
                    <a:pt x="24" y="16"/>
                  </a:cubicBezTo>
                  <a:cubicBezTo>
                    <a:pt x="25" y="17"/>
                    <a:pt x="25" y="19"/>
                    <a:pt x="25" y="20"/>
                  </a:cubicBezTo>
                  <a:cubicBezTo>
                    <a:pt x="25" y="20"/>
                    <a:pt x="25" y="21"/>
                    <a:pt x="25" y="21"/>
                  </a:cubicBezTo>
                  <a:cubicBezTo>
                    <a:pt x="25" y="22"/>
                    <a:pt x="25" y="22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3"/>
                    <a:pt x="23" y="22"/>
                    <a:pt x="23" y="22"/>
                  </a:cubicBezTo>
                  <a:cubicBezTo>
                    <a:pt x="22" y="21"/>
                    <a:pt x="21" y="21"/>
                    <a:pt x="20" y="20"/>
                  </a:cubicBezTo>
                  <a:cubicBezTo>
                    <a:pt x="19" y="19"/>
                    <a:pt x="19" y="17"/>
                    <a:pt x="18" y="16"/>
                  </a:cubicBezTo>
                  <a:cubicBezTo>
                    <a:pt x="17" y="15"/>
                    <a:pt x="17" y="14"/>
                    <a:pt x="17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1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4" y="9"/>
                    <a:pt x="14" y="9"/>
                  </a:cubicBezTo>
                  <a:cubicBezTo>
                    <a:pt x="14" y="9"/>
                    <a:pt x="13" y="9"/>
                    <a:pt x="13" y="9"/>
                  </a:cubicBezTo>
                  <a:cubicBezTo>
                    <a:pt x="13" y="9"/>
                    <a:pt x="13" y="10"/>
                    <a:pt x="13" y="10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6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3" y="12"/>
                    <a:pt x="3" y="12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4" y="17"/>
                    <a:pt x="4" y="17"/>
                  </a:cubicBezTo>
                  <a:cubicBezTo>
                    <a:pt x="5" y="17"/>
                    <a:pt x="5" y="17"/>
                    <a:pt x="6" y="17"/>
                  </a:cubicBezTo>
                  <a:cubicBezTo>
                    <a:pt x="6" y="17"/>
                    <a:pt x="6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4" y="13"/>
                    <a:pt x="14" y="12"/>
                  </a:cubicBezTo>
                  <a:cubicBezTo>
                    <a:pt x="14" y="12"/>
                    <a:pt x="14" y="12"/>
                    <a:pt x="14" y="11"/>
                  </a:cubicBezTo>
                  <a:cubicBezTo>
                    <a:pt x="14" y="11"/>
                    <a:pt x="14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6" y="13"/>
                    <a:pt x="16" y="14"/>
                  </a:cubicBezTo>
                  <a:cubicBezTo>
                    <a:pt x="16" y="15"/>
                    <a:pt x="17" y="15"/>
                    <a:pt x="17" y="16"/>
                  </a:cubicBezTo>
                  <a:cubicBezTo>
                    <a:pt x="17" y="17"/>
                    <a:pt x="18" y="18"/>
                    <a:pt x="19" y="20"/>
                  </a:cubicBezTo>
                  <a:cubicBezTo>
                    <a:pt x="20" y="20"/>
                    <a:pt x="20" y="21"/>
                    <a:pt x="21" y="22"/>
                  </a:cubicBezTo>
                  <a:cubicBezTo>
                    <a:pt x="22" y="23"/>
                    <a:pt x="22" y="23"/>
                    <a:pt x="23" y="24"/>
                  </a:cubicBezTo>
                  <a:cubicBezTo>
                    <a:pt x="24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69" name="Freeform 149"/>
            <p:cNvSpPr/>
            <p:nvPr/>
          </p:nvSpPr>
          <p:spPr bwMode="auto">
            <a:xfrm>
              <a:off x="7265193" y="951706"/>
              <a:ext cx="11113" cy="6350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1 h 2"/>
                <a:gd name="T4" fmla="*/ 0 w 3"/>
                <a:gd name="T5" fmla="*/ 2 h 2"/>
                <a:gd name="T6" fmla="*/ 1 w 3"/>
                <a:gd name="T7" fmla="*/ 2 h 2"/>
                <a:gd name="T8" fmla="*/ 1 w 3"/>
                <a:gd name="T9" fmla="*/ 2 h 2"/>
                <a:gd name="T10" fmla="*/ 2 w 3"/>
                <a:gd name="T11" fmla="*/ 2 h 2"/>
                <a:gd name="T12" fmla="*/ 2 w 3"/>
                <a:gd name="T13" fmla="*/ 2 h 2"/>
                <a:gd name="T14" fmla="*/ 3 w 3"/>
                <a:gd name="T15" fmla="*/ 1 h 2"/>
                <a:gd name="T16" fmla="*/ 3 w 3"/>
                <a:gd name="T17" fmla="*/ 1 h 2"/>
                <a:gd name="T18" fmla="*/ 3 w 3"/>
                <a:gd name="T19" fmla="*/ 0 h 2"/>
                <a:gd name="T20" fmla="*/ 3 w 3"/>
                <a:gd name="T21" fmla="*/ 0 h 2"/>
                <a:gd name="T22" fmla="*/ 2 w 3"/>
                <a:gd name="T23" fmla="*/ 0 h 2"/>
                <a:gd name="T24" fmla="*/ 2 w 3"/>
                <a:gd name="T25" fmla="*/ 0 h 2"/>
                <a:gd name="T26" fmla="*/ 2 w 3"/>
                <a:gd name="T27" fmla="*/ 0 h 2"/>
                <a:gd name="T28" fmla="*/ 2 w 3"/>
                <a:gd name="T29" fmla="*/ 0 h 2"/>
                <a:gd name="T30" fmla="*/ 1 w 3"/>
                <a:gd name="T3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0" name="Freeform 150"/>
            <p:cNvSpPr/>
            <p:nvPr/>
          </p:nvSpPr>
          <p:spPr bwMode="auto">
            <a:xfrm>
              <a:off x="6792118" y="669131"/>
              <a:ext cx="93663" cy="82550"/>
            </a:xfrm>
            <a:custGeom>
              <a:avLst/>
              <a:gdLst>
                <a:gd name="T0" fmla="*/ 20 w 25"/>
                <a:gd name="T1" fmla="*/ 0 h 22"/>
                <a:gd name="T2" fmla="*/ 11 w 25"/>
                <a:gd name="T3" fmla="*/ 3 h 22"/>
                <a:gd name="T4" fmla="*/ 3 w 25"/>
                <a:gd name="T5" fmla="*/ 12 h 22"/>
                <a:gd name="T6" fmla="*/ 0 w 25"/>
                <a:gd name="T7" fmla="*/ 16 h 22"/>
                <a:gd name="T8" fmla="*/ 4 w 25"/>
                <a:gd name="T9" fmla="*/ 11 h 22"/>
                <a:gd name="T10" fmla="*/ 11 w 25"/>
                <a:gd name="T11" fmla="*/ 4 h 22"/>
                <a:gd name="T12" fmla="*/ 20 w 25"/>
                <a:gd name="T13" fmla="*/ 1 h 22"/>
                <a:gd name="T14" fmla="*/ 23 w 25"/>
                <a:gd name="T15" fmla="*/ 3 h 22"/>
                <a:gd name="T16" fmla="*/ 19 w 25"/>
                <a:gd name="T17" fmla="*/ 6 h 22"/>
                <a:gd name="T18" fmla="*/ 14 w 25"/>
                <a:gd name="T19" fmla="*/ 8 h 22"/>
                <a:gd name="T20" fmla="*/ 8 w 25"/>
                <a:gd name="T21" fmla="*/ 9 h 22"/>
                <a:gd name="T22" fmla="*/ 7 w 25"/>
                <a:gd name="T23" fmla="*/ 10 h 22"/>
                <a:gd name="T24" fmla="*/ 8 w 25"/>
                <a:gd name="T25" fmla="*/ 11 h 22"/>
                <a:gd name="T26" fmla="*/ 12 w 25"/>
                <a:gd name="T27" fmla="*/ 10 h 22"/>
                <a:gd name="T28" fmla="*/ 12 w 25"/>
                <a:gd name="T29" fmla="*/ 12 h 22"/>
                <a:gd name="T30" fmla="*/ 10 w 25"/>
                <a:gd name="T31" fmla="*/ 12 h 22"/>
                <a:gd name="T32" fmla="*/ 9 w 25"/>
                <a:gd name="T33" fmla="*/ 13 h 22"/>
                <a:gd name="T34" fmla="*/ 9 w 25"/>
                <a:gd name="T35" fmla="*/ 16 h 22"/>
                <a:gd name="T36" fmla="*/ 12 w 25"/>
                <a:gd name="T37" fmla="*/ 18 h 22"/>
                <a:gd name="T38" fmla="*/ 14 w 25"/>
                <a:gd name="T39" fmla="*/ 17 h 22"/>
                <a:gd name="T40" fmla="*/ 14 w 25"/>
                <a:gd name="T41" fmla="*/ 17 h 22"/>
                <a:gd name="T42" fmla="*/ 14 w 25"/>
                <a:gd name="T43" fmla="*/ 19 h 22"/>
                <a:gd name="T44" fmla="*/ 12 w 25"/>
                <a:gd name="T45" fmla="*/ 20 h 22"/>
                <a:gd name="T46" fmla="*/ 8 w 25"/>
                <a:gd name="T47" fmla="*/ 19 h 22"/>
                <a:gd name="T48" fmla="*/ 8 w 25"/>
                <a:gd name="T49" fmla="*/ 19 h 22"/>
                <a:gd name="T50" fmla="*/ 9 w 25"/>
                <a:gd name="T51" fmla="*/ 20 h 22"/>
                <a:gd name="T52" fmla="*/ 9 w 25"/>
                <a:gd name="T53" fmla="*/ 20 h 22"/>
                <a:gd name="T54" fmla="*/ 9 w 25"/>
                <a:gd name="T55" fmla="*/ 20 h 22"/>
                <a:gd name="T56" fmla="*/ 12 w 25"/>
                <a:gd name="T57" fmla="*/ 21 h 22"/>
                <a:gd name="T58" fmla="*/ 16 w 25"/>
                <a:gd name="T59" fmla="*/ 21 h 22"/>
                <a:gd name="T60" fmla="*/ 16 w 25"/>
                <a:gd name="T61" fmla="*/ 19 h 22"/>
                <a:gd name="T62" fmla="*/ 16 w 25"/>
                <a:gd name="T63" fmla="*/ 17 h 22"/>
                <a:gd name="T64" fmla="*/ 16 w 25"/>
                <a:gd name="T65" fmla="*/ 16 h 22"/>
                <a:gd name="T66" fmla="*/ 17 w 25"/>
                <a:gd name="T67" fmla="*/ 16 h 22"/>
                <a:gd name="T68" fmla="*/ 18 w 25"/>
                <a:gd name="T69" fmla="*/ 16 h 22"/>
                <a:gd name="T70" fmla="*/ 18 w 25"/>
                <a:gd name="T71" fmla="*/ 15 h 22"/>
                <a:gd name="T72" fmla="*/ 18 w 25"/>
                <a:gd name="T73" fmla="*/ 14 h 22"/>
                <a:gd name="T74" fmla="*/ 18 w 25"/>
                <a:gd name="T75" fmla="*/ 14 h 22"/>
                <a:gd name="T76" fmla="*/ 18 w 25"/>
                <a:gd name="T77" fmla="*/ 13 h 22"/>
                <a:gd name="T78" fmla="*/ 17 w 25"/>
                <a:gd name="T79" fmla="*/ 12 h 22"/>
                <a:gd name="T80" fmla="*/ 17 w 25"/>
                <a:gd name="T81" fmla="*/ 12 h 22"/>
                <a:gd name="T82" fmla="*/ 17 w 25"/>
                <a:gd name="T83" fmla="*/ 11 h 22"/>
                <a:gd name="T84" fmla="*/ 16 w 25"/>
                <a:gd name="T85" fmla="*/ 11 h 22"/>
                <a:gd name="T86" fmla="*/ 15 w 25"/>
                <a:gd name="T87" fmla="*/ 11 h 22"/>
                <a:gd name="T88" fmla="*/ 14 w 25"/>
                <a:gd name="T89" fmla="*/ 11 h 22"/>
                <a:gd name="T90" fmla="*/ 16 w 25"/>
                <a:gd name="T91" fmla="*/ 9 h 22"/>
                <a:gd name="T92" fmla="*/ 22 w 25"/>
                <a:gd name="T93" fmla="*/ 6 h 22"/>
                <a:gd name="T94" fmla="*/ 25 w 25"/>
                <a:gd name="T9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" h="22">
                  <a:moveTo>
                    <a:pt x="24" y="1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21" y="0"/>
                    <a:pt x="20" y="0"/>
                    <a:pt x="20" y="0"/>
                  </a:cubicBezTo>
                  <a:cubicBezTo>
                    <a:pt x="18" y="0"/>
                    <a:pt x="17" y="1"/>
                    <a:pt x="16" y="1"/>
                  </a:cubicBezTo>
                  <a:cubicBezTo>
                    <a:pt x="15" y="1"/>
                    <a:pt x="14" y="2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4"/>
                    <a:pt x="9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5" y="8"/>
                    <a:pt x="4" y="10"/>
                    <a:pt x="3" y="12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2" y="13"/>
                    <a:pt x="3" y="12"/>
                    <a:pt x="4" y="11"/>
                  </a:cubicBezTo>
                  <a:cubicBezTo>
                    <a:pt x="5" y="10"/>
                    <a:pt x="6" y="9"/>
                    <a:pt x="7" y="8"/>
                  </a:cubicBezTo>
                  <a:cubicBezTo>
                    <a:pt x="8" y="7"/>
                    <a:pt x="8" y="6"/>
                    <a:pt x="9" y="5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2" y="3"/>
                    <a:pt x="13" y="3"/>
                    <a:pt x="14" y="2"/>
                  </a:cubicBezTo>
                  <a:cubicBezTo>
                    <a:pt x="15" y="2"/>
                    <a:pt x="16" y="2"/>
                    <a:pt x="17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1" y="2"/>
                    <a:pt x="21" y="2"/>
                    <a:pt x="22" y="2"/>
                  </a:cubicBezTo>
                  <a:cubicBezTo>
                    <a:pt x="22" y="2"/>
                    <a:pt x="23" y="2"/>
                    <a:pt x="23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4"/>
                  </a:cubicBezTo>
                  <a:cubicBezTo>
                    <a:pt x="23" y="4"/>
                    <a:pt x="22" y="4"/>
                    <a:pt x="22" y="5"/>
                  </a:cubicBezTo>
                  <a:cubicBezTo>
                    <a:pt x="21" y="5"/>
                    <a:pt x="20" y="6"/>
                    <a:pt x="19" y="6"/>
                  </a:cubicBezTo>
                  <a:cubicBezTo>
                    <a:pt x="18" y="7"/>
                    <a:pt x="17" y="7"/>
                    <a:pt x="16" y="7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2" y="8"/>
                    <a:pt x="11" y="8"/>
                  </a:cubicBezTo>
                  <a:cubicBezTo>
                    <a:pt x="10" y="8"/>
                    <a:pt x="9" y="8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1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0" y="13"/>
                    <a:pt x="10" y="12"/>
                  </a:cubicBezTo>
                  <a:cubicBezTo>
                    <a:pt x="10" y="12"/>
                    <a:pt x="10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10" y="17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9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7"/>
                  </a:cubicBezTo>
                  <a:cubicBezTo>
                    <a:pt x="13" y="17"/>
                    <a:pt x="13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8"/>
                    <a:pt x="14" y="18"/>
                  </a:cubicBezTo>
                  <a:cubicBezTo>
                    <a:pt x="14" y="18"/>
                    <a:pt x="14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3" y="20"/>
                    <a:pt x="13" y="20"/>
                  </a:cubicBezTo>
                  <a:cubicBezTo>
                    <a:pt x="13" y="20"/>
                    <a:pt x="12" y="20"/>
                    <a:pt x="12" y="20"/>
                  </a:cubicBezTo>
                  <a:cubicBezTo>
                    <a:pt x="11" y="20"/>
                    <a:pt x="11" y="20"/>
                    <a:pt x="10" y="20"/>
                  </a:cubicBezTo>
                  <a:cubicBezTo>
                    <a:pt x="10" y="20"/>
                    <a:pt x="9" y="19"/>
                    <a:pt x="9" y="19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1"/>
                    <a:pt x="10" y="21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1"/>
                    <a:pt x="12" y="21"/>
                    <a:pt x="12" y="21"/>
                  </a:cubicBezTo>
                  <a:cubicBezTo>
                    <a:pt x="13" y="22"/>
                    <a:pt x="14" y="22"/>
                    <a:pt x="14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5" y="10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6" y="9"/>
                    <a:pt x="16" y="9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9" y="7"/>
                    <a:pt x="19" y="7"/>
                  </a:cubicBezTo>
                  <a:cubicBezTo>
                    <a:pt x="20" y="7"/>
                    <a:pt x="21" y="6"/>
                    <a:pt x="22" y="6"/>
                  </a:cubicBezTo>
                  <a:cubicBezTo>
                    <a:pt x="22" y="6"/>
                    <a:pt x="23" y="6"/>
                    <a:pt x="23" y="5"/>
                  </a:cubicBezTo>
                  <a:cubicBezTo>
                    <a:pt x="24" y="5"/>
                    <a:pt x="24" y="4"/>
                    <a:pt x="25" y="4"/>
                  </a:cubicBezTo>
                  <a:cubicBezTo>
                    <a:pt x="25" y="3"/>
                    <a:pt x="25" y="3"/>
                    <a:pt x="25" y="2"/>
                  </a:cubicBezTo>
                  <a:cubicBezTo>
                    <a:pt x="25" y="2"/>
                    <a:pt x="25" y="1"/>
                    <a:pt x="24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1" name="Freeform 151"/>
            <p:cNvSpPr/>
            <p:nvPr/>
          </p:nvSpPr>
          <p:spPr bwMode="auto">
            <a:xfrm>
              <a:off x="6811168" y="685006"/>
              <a:ext cx="11113" cy="7938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1 h 2"/>
                <a:gd name="T4" fmla="*/ 0 w 3"/>
                <a:gd name="T5" fmla="*/ 2 h 2"/>
                <a:gd name="T6" fmla="*/ 1 w 3"/>
                <a:gd name="T7" fmla="*/ 2 h 2"/>
                <a:gd name="T8" fmla="*/ 2 w 3"/>
                <a:gd name="T9" fmla="*/ 2 h 2"/>
                <a:gd name="T10" fmla="*/ 2 w 3"/>
                <a:gd name="T11" fmla="*/ 2 h 2"/>
                <a:gd name="T12" fmla="*/ 2 w 3"/>
                <a:gd name="T13" fmla="*/ 2 h 2"/>
                <a:gd name="T14" fmla="*/ 2 w 3"/>
                <a:gd name="T15" fmla="*/ 2 h 2"/>
                <a:gd name="T16" fmla="*/ 3 w 3"/>
                <a:gd name="T17" fmla="*/ 2 h 2"/>
                <a:gd name="T18" fmla="*/ 2 w 3"/>
                <a:gd name="T19" fmla="*/ 2 h 2"/>
                <a:gd name="T20" fmla="*/ 2 w 3"/>
                <a:gd name="T21" fmla="*/ 0 h 2"/>
                <a:gd name="T22" fmla="*/ 1 w 3"/>
                <a:gd name="T23" fmla="*/ 0 h 2"/>
                <a:gd name="T24" fmla="*/ 1 w 3"/>
                <a:gd name="T25" fmla="*/ 0 h 2"/>
                <a:gd name="T26" fmla="*/ 0 w 3"/>
                <a:gd name="T27" fmla="*/ 0 h 2"/>
                <a:gd name="T28" fmla="*/ 0 w 3"/>
                <a:gd name="T29" fmla="*/ 0 h 2"/>
                <a:gd name="T30" fmla="*/ 0 w 3"/>
                <a:gd name="T31" fmla="*/ 0 h 2"/>
                <a:gd name="T32" fmla="*/ 0 w 3"/>
                <a:gd name="T33" fmla="*/ 1 h 2"/>
                <a:gd name="T34" fmla="*/ 0 w 3"/>
                <a:gd name="T3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2" name="Freeform 152"/>
            <p:cNvSpPr>
              <a:spLocks noEditPoints="1"/>
            </p:cNvSpPr>
            <p:nvPr/>
          </p:nvSpPr>
          <p:spPr bwMode="auto">
            <a:xfrm>
              <a:off x="6822281" y="654843"/>
              <a:ext cx="52388" cy="30163"/>
            </a:xfrm>
            <a:custGeom>
              <a:avLst/>
              <a:gdLst>
                <a:gd name="T0" fmla="*/ 1 w 14"/>
                <a:gd name="T1" fmla="*/ 8 h 8"/>
                <a:gd name="T2" fmla="*/ 2 w 14"/>
                <a:gd name="T3" fmla="*/ 8 h 8"/>
                <a:gd name="T4" fmla="*/ 3 w 14"/>
                <a:gd name="T5" fmla="*/ 7 h 8"/>
                <a:gd name="T6" fmla="*/ 4 w 14"/>
                <a:gd name="T7" fmla="*/ 6 h 8"/>
                <a:gd name="T8" fmla="*/ 5 w 14"/>
                <a:gd name="T9" fmla="*/ 6 h 8"/>
                <a:gd name="T10" fmla="*/ 7 w 14"/>
                <a:gd name="T11" fmla="*/ 5 h 8"/>
                <a:gd name="T12" fmla="*/ 10 w 14"/>
                <a:gd name="T13" fmla="*/ 3 h 8"/>
                <a:gd name="T14" fmla="*/ 10 w 14"/>
                <a:gd name="T15" fmla="*/ 3 h 8"/>
                <a:gd name="T16" fmla="*/ 12 w 14"/>
                <a:gd name="T17" fmla="*/ 2 h 8"/>
                <a:gd name="T18" fmla="*/ 12 w 14"/>
                <a:gd name="T19" fmla="*/ 1 h 8"/>
                <a:gd name="T20" fmla="*/ 13 w 14"/>
                <a:gd name="T21" fmla="*/ 1 h 8"/>
                <a:gd name="T22" fmla="*/ 14 w 14"/>
                <a:gd name="T23" fmla="*/ 1 h 8"/>
                <a:gd name="T24" fmla="*/ 14 w 14"/>
                <a:gd name="T25" fmla="*/ 0 h 8"/>
                <a:gd name="T26" fmla="*/ 14 w 14"/>
                <a:gd name="T27" fmla="*/ 0 h 8"/>
                <a:gd name="T28" fmla="*/ 13 w 14"/>
                <a:gd name="T29" fmla="*/ 0 h 8"/>
                <a:gd name="T30" fmla="*/ 11 w 14"/>
                <a:gd name="T31" fmla="*/ 0 h 8"/>
                <a:gd name="T32" fmla="*/ 7 w 14"/>
                <a:gd name="T33" fmla="*/ 3 h 8"/>
                <a:gd name="T34" fmla="*/ 6 w 14"/>
                <a:gd name="T35" fmla="*/ 4 h 8"/>
                <a:gd name="T36" fmla="*/ 5 w 14"/>
                <a:gd name="T37" fmla="*/ 5 h 8"/>
                <a:gd name="T38" fmla="*/ 4 w 14"/>
                <a:gd name="T39" fmla="*/ 5 h 8"/>
                <a:gd name="T40" fmla="*/ 3 w 14"/>
                <a:gd name="T41" fmla="*/ 6 h 8"/>
                <a:gd name="T42" fmla="*/ 1 w 14"/>
                <a:gd name="T43" fmla="*/ 6 h 8"/>
                <a:gd name="T44" fmla="*/ 0 w 14"/>
                <a:gd name="T45" fmla="*/ 7 h 8"/>
                <a:gd name="T46" fmla="*/ 0 w 14"/>
                <a:gd name="T47" fmla="*/ 7 h 8"/>
                <a:gd name="T48" fmla="*/ 1 w 14"/>
                <a:gd name="T49" fmla="*/ 8 h 8"/>
                <a:gd name="T50" fmla="*/ 6 w 14"/>
                <a:gd name="T51" fmla="*/ 5 h 8"/>
                <a:gd name="T52" fmla="*/ 7 w 14"/>
                <a:gd name="T53" fmla="*/ 4 h 8"/>
                <a:gd name="T54" fmla="*/ 8 w 14"/>
                <a:gd name="T55" fmla="*/ 3 h 8"/>
                <a:gd name="T56" fmla="*/ 9 w 14"/>
                <a:gd name="T57" fmla="*/ 2 h 8"/>
                <a:gd name="T58" fmla="*/ 10 w 14"/>
                <a:gd name="T59" fmla="*/ 2 h 8"/>
                <a:gd name="T60" fmla="*/ 10 w 14"/>
                <a:gd name="T61" fmla="*/ 2 h 8"/>
                <a:gd name="T62" fmla="*/ 10 w 14"/>
                <a:gd name="T63" fmla="*/ 2 h 8"/>
                <a:gd name="T64" fmla="*/ 10 w 14"/>
                <a:gd name="T65" fmla="*/ 2 h 8"/>
                <a:gd name="T66" fmla="*/ 10 w 14"/>
                <a:gd name="T67" fmla="*/ 2 h 8"/>
                <a:gd name="T68" fmla="*/ 9 w 14"/>
                <a:gd name="T69" fmla="*/ 3 h 8"/>
                <a:gd name="T70" fmla="*/ 8 w 14"/>
                <a:gd name="T71" fmla="*/ 3 h 8"/>
                <a:gd name="T72" fmla="*/ 7 w 14"/>
                <a:gd name="T73" fmla="*/ 4 h 8"/>
                <a:gd name="T74" fmla="*/ 7 w 14"/>
                <a:gd name="T75" fmla="*/ 4 h 8"/>
                <a:gd name="T76" fmla="*/ 6 w 14"/>
                <a:gd name="T77" fmla="*/ 5 h 8"/>
                <a:gd name="T78" fmla="*/ 6 w 14"/>
                <a:gd name="T79" fmla="*/ 5 h 8"/>
                <a:gd name="T80" fmla="*/ 6 w 14"/>
                <a:gd name="T81" fmla="*/ 5 h 8"/>
                <a:gd name="T82" fmla="*/ 6 w 14"/>
                <a:gd name="T83" fmla="*/ 5 h 8"/>
                <a:gd name="T84" fmla="*/ 6 w 14"/>
                <a:gd name="T8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" h="8">
                  <a:moveTo>
                    <a:pt x="1" y="8"/>
                  </a:move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3" y="7"/>
                    <a:pt x="4" y="7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8" y="4"/>
                    <a:pt x="9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0" y="1"/>
                    <a:pt x="8" y="2"/>
                    <a:pt x="7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moveTo>
                    <a:pt x="6" y="5"/>
                  </a:moveTo>
                  <a:cubicBezTo>
                    <a:pt x="6" y="4"/>
                    <a:pt x="6" y="4"/>
                    <a:pt x="7" y="4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3" name="Freeform 153"/>
            <p:cNvSpPr>
              <a:spLocks noEditPoints="1"/>
            </p:cNvSpPr>
            <p:nvPr/>
          </p:nvSpPr>
          <p:spPr bwMode="auto">
            <a:xfrm>
              <a:off x="6334918" y="613568"/>
              <a:ext cx="1023938" cy="1023938"/>
            </a:xfrm>
            <a:custGeom>
              <a:avLst/>
              <a:gdLst>
                <a:gd name="T0" fmla="*/ 136 w 273"/>
                <a:gd name="T1" fmla="*/ 4 h 273"/>
                <a:gd name="T2" fmla="*/ 269 w 273"/>
                <a:gd name="T3" fmla="*/ 136 h 273"/>
                <a:gd name="T4" fmla="*/ 136 w 273"/>
                <a:gd name="T5" fmla="*/ 269 h 273"/>
                <a:gd name="T6" fmla="*/ 4 w 273"/>
                <a:gd name="T7" fmla="*/ 136 h 273"/>
                <a:gd name="T8" fmla="*/ 136 w 273"/>
                <a:gd name="T9" fmla="*/ 4 h 273"/>
                <a:gd name="T10" fmla="*/ 136 w 273"/>
                <a:gd name="T11" fmla="*/ 0 h 273"/>
                <a:gd name="T12" fmla="*/ 0 w 273"/>
                <a:gd name="T13" fmla="*/ 136 h 273"/>
                <a:gd name="T14" fmla="*/ 136 w 273"/>
                <a:gd name="T15" fmla="*/ 273 h 273"/>
                <a:gd name="T16" fmla="*/ 273 w 273"/>
                <a:gd name="T17" fmla="*/ 136 h 273"/>
                <a:gd name="T18" fmla="*/ 136 w 273"/>
                <a:gd name="T19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273">
                  <a:moveTo>
                    <a:pt x="136" y="4"/>
                  </a:moveTo>
                  <a:cubicBezTo>
                    <a:pt x="210" y="4"/>
                    <a:pt x="269" y="63"/>
                    <a:pt x="269" y="136"/>
                  </a:cubicBezTo>
                  <a:cubicBezTo>
                    <a:pt x="269" y="210"/>
                    <a:pt x="210" y="269"/>
                    <a:pt x="136" y="269"/>
                  </a:cubicBezTo>
                  <a:cubicBezTo>
                    <a:pt x="63" y="269"/>
                    <a:pt x="4" y="210"/>
                    <a:pt x="4" y="136"/>
                  </a:cubicBezTo>
                  <a:cubicBezTo>
                    <a:pt x="4" y="63"/>
                    <a:pt x="63" y="4"/>
                    <a:pt x="136" y="4"/>
                  </a:cubicBezTo>
                  <a:moveTo>
                    <a:pt x="136" y="0"/>
                  </a:moveTo>
                  <a:cubicBezTo>
                    <a:pt x="61" y="0"/>
                    <a:pt x="0" y="61"/>
                    <a:pt x="0" y="136"/>
                  </a:cubicBezTo>
                  <a:cubicBezTo>
                    <a:pt x="0" y="212"/>
                    <a:pt x="61" y="273"/>
                    <a:pt x="136" y="273"/>
                  </a:cubicBezTo>
                  <a:cubicBezTo>
                    <a:pt x="212" y="273"/>
                    <a:pt x="273" y="212"/>
                    <a:pt x="273" y="136"/>
                  </a:cubicBezTo>
                  <a:cubicBezTo>
                    <a:pt x="273" y="61"/>
                    <a:pt x="212" y="0"/>
                    <a:pt x="13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4" name="Freeform 154"/>
            <p:cNvSpPr>
              <a:spLocks noEditPoints="1"/>
            </p:cNvSpPr>
            <p:nvPr/>
          </p:nvSpPr>
          <p:spPr bwMode="auto">
            <a:xfrm>
              <a:off x="6492081" y="770731"/>
              <a:ext cx="709613" cy="709613"/>
            </a:xfrm>
            <a:custGeom>
              <a:avLst/>
              <a:gdLst>
                <a:gd name="T0" fmla="*/ 94 w 189"/>
                <a:gd name="T1" fmla="*/ 3 h 189"/>
                <a:gd name="T2" fmla="*/ 186 w 189"/>
                <a:gd name="T3" fmla="*/ 94 h 189"/>
                <a:gd name="T4" fmla="*/ 94 w 189"/>
                <a:gd name="T5" fmla="*/ 186 h 189"/>
                <a:gd name="T6" fmla="*/ 3 w 189"/>
                <a:gd name="T7" fmla="*/ 94 h 189"/>
                <a:gd name="T8" fmla="*/ 94 w 189"/>
                <a:gd name="T9" fmla="*/ 3 h 189"/>
                <a:gd name="T10" fmla="*/ 94 w 189"/>
                <a:gd name="T11" fmla="*/ 0 h 189"/>
                <a:gd name="T12" fmla="*/ 0 w 189"/>
                <a:gd name="T13" fmla="*/ 94 h 189"/>
                <a:gd name="T14" fmla="*/ 94 w 189"/>
                <a:gd name="T15" fmla="*/ 189 h 189"/>
                <a:gd name="T16" fmla="*/ 189 w 189"/>
                <a:gd name="T17" fmla="*/ 94 h 189"/>
                <a:gd name="T18" fmla="*/ 94 w 189"/>
                <a:gd name="T1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89">
                  <a:moveTo>
                    <a:pt x="94" y="3"/>
                  </a:moveTo>
                  <a:cubicBezTo>
                    <a:pt x="145" y="3"/>
                    <a:pt x="186" y="44"/>
                    <a:pt x="186" y="94"/>
                  </a:cubicBezTo>
                  <a:cubicBezTo>
                    <a:pt x="186" y="145"/>
                    <a:pt x="145" y="186"/>
                    <a:pt x="94" y="186"/>
                  </a:cubicBezTo>
                  <a:cubicBezTo>
                    <a:pt x="44" y="186"/>
                    <a:pt x="3" y="145"/>
                    <a:pt x="3" y="94"/>
                  </a:cubicBezTo>
                  <a:cubicBezTo>
                    <a:pt x="3" y="44"/>
                    <a:pt x="44" y="3"/>
                    <a:pt x="94" y="3"/>
                  </a:cubicBezTo>
                  <a:moveTo>
                    <a:pt x="94" y="0"/>
                  </a:moveTo>
                  <a:cubicBezTo>
                    <a:pt x="42" y="0"/>
                    <a:pt x="0" y="42"/>
                    <a:pt x="0" y="94"/>
                  </a:cubicBezTo>
                  <a:cubicBezTo>
                    <a:pt x="0" y="147"/>
                    <a:pt x="42" y="189"/>
                    <a:pt x="94" y="189"/>
                  </a:cubicBezTo>
                  <a:cubicBezTo>
                    <a:pt x="147" y="189"/>
                    <a:pt x="189" y="147"/>
                    <a:pt x="189" y="94"/>
                  </a:cubicBezTo>
                  <a:cubicBezTo>
                    <a:pt x="189" y="42"/>
                    <a:pt x="147" y="0"/>
                    <a:pt x="9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5" name="Rectangle 155"/>
            <p:cNvSpPr>
              <a:spLocks noChangeArrowheads="1"/>
            </p:cNvSpPr>
            <p:nvPr/>
          </p:nvSpPr>
          <p:spPr bwMode="auto">
            <a:xfrm>
              <a:off x="6800056" y="1312068"/>
              <a:ext cx="7938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6" name="Freeform 156"/>
            <p:cNvSpPr/>
            <p:nvPr/>
          </p:nvSpPr>
          <p:spPr bwMode="auto">
            <a:xfrm>
              <a:off x="6833393" y="1318418"/>
              <a:ext cx="4763" cy="19050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1 w 1"/>
                <a:gd name="T5" fmla="*/ 4 h 5"/>
                <a:gd name="T6" fmla="*/ 1 w 1"/>
                <a:gd name="T7" fmla="*/ 0 h 5"/>
                <a:gd name="T8" fmla="*/ 0 w 1"/>
                <a:gd name="T9" fmla="*/ 0 h 5"/>
                <a:gd name="T10" fmla="*/ 0 w 1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7" name="Oval 157"/>
            <p:cNvSpPr>
              <a:spLocks noChangeArrowheads="1"/>
            </p:cNvSpPr>
            <p:nvPr/>
          </p:nvSpPr>
          <p:spPr bwMode="auto">
            <a:xfrm>
              <a:off x="6822281" y="1381918"/>
              <a:ext cx="11113" cy="127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8" name="Rectangle 158"/>
            <p:cNvSpPr>
              <a:spLocks noChangeArrowheads="1"/>
            </p:cNvSpPr>
            <p:nvPr/>
          </p:nvSpPr>
          <p:spPr bwMode="auto">
            <a:xfrm>
              <a:off x="6800056" y="1326356"/>
              <a:ext cx="7938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79" name="Rectangle 159"/>
            <p:cNvSpPr>
              <a:spLocks noChangeArrowheads="1"/>
            </p:cNvSpPr>
            <p:nvPr/>
          </p:nvSpPr>
          <p:spPr bwMode="auto">
            <a:xfrm>
              <a:off x="6822281" y="1318418"/>
              <a:ext cx="4763" cy="19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0" name="Rectangle 160"/>
            <p:cNvSpPr>
              <a:spLocks noChangeArrowheads="1"/>
            </p:cNvSpPr>
            <p:nvPr/>
          </p:nvSpPr>
          <p:spPr bwMode="auto">
            <a:xfrm>
              <a:off x="6871493" y="1337468"/>
              <a:ext cx="7938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1" name="Freeform 161"/>
            <p:cNvSpPr/>
            <p:nvPr/>
          </p:nvSpPr>
          <p:spPr bwMode="auto">
            <a:xfrm>
              <a:off x="6885781" y="1348581"/>
              <a:ext cx="7938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1 w 2"/>
                <a:gd name="T9" fmla="*/ 1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2" name="Oval 162"/>
            <p:cNvSpPr>
              <a:spLocks noChangeArrowheads="1"/>
            </p:cNvSpPr>
            <p:nvPr/>
          </p:nvSpPr>
          <p:spPr bwMode="auto">
            <a:xfrm>
              <a:off x="6857206" y="1394618"/>
              <a:ext cx="11113" cy="14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3" name="Rectangle 163"/>
            <p:cNvSpPr>
              <a:spLocks noChangeArrowheads="1"/>
            </p:cNvSpPr>
            <p:nvPr/>
          </p:nvSpPr>
          <p:spPr bwMode="auto">
            <a:xfrm>
              <a:off x="6885781" y="1337468"/>
              <a:ext cx="4763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4" name="Rectangle 164"/>
            <p:cNvSpPr>
              <a:spLocks noChangeArrowheads="1"/>
            </p:cNvSpPr>
            <p:nvPr/>
          </p:nvSpPr>
          <p:spPr bwMode="auto">
            <a:xfrm>
              <a:off x="6871493" y="1348581"/>
              <a:ext cx="7938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5" name="Oval 165"/>
            <p:cNvSpPr>
              <a:spLocks noChangeArrowheads="1"/>
            </p:cNvSpPr>
            <p:nvPr/>
          </p:nvSpPr>
          <p:spPr bwMode="auto">
            <a:xfrm>
              <a:off x="6838156" y="850106"/>
              <a:ext cx="6350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6" name="Oval 166"/>
            <p:cNvSpPr>
              <a:spLocks noChangeArrowheads="1"/>
            </p:cNvSpPr>
            <p:nvPr/>
          </p:nvSpPr>
          <p:spPr bwMode="auto">
            <a:xfrm>
              <a:off x="6863556" y="880268"/>
              <a:ext cx="7938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7" name="Rectangle 167"/>
            <p:cNvSpPr>
              <a:spLocks noChangeArrowheads="1"/>
            </p:cNvSpPr>
            <p:nvPr/>
          </p:nvSpPr>
          <p:spPr bwMode="auto">
            <a:xfrm>
              <a:off x="6755606" y="1329531"/>
              <a:ext cx="7938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8" name="Oval 168"/>
            <p:cNvSpPr>
              <a:spLocks noChangeArrowheads="1"/>
            </p:cNvSpPr>
            <p:nvPr/>
          </p:nvSpPr>
          <p:spPr bwMode="auto">
            <a:xfrm>
              <a:off x="6844506" y="891381"/>
              <a:ext cx="7938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89" name="Oval 169"/>
            <p:cNvSpPr>
              <a:spLocks noChangeArrowheads="1"/>
            </p:cNvSpPr>
            <p:nvPr/>
          </p:nvSpPr>
          <p:spPr bwMode="auto">
            <a:xfrm>
              <a:off x="6860381" y="858043"/>
              <a:ext cx="7938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0" name="Freeform 170"/>
            <p:cNvSpPr>
              <a:spLocks noEditPoints="1"/>
            </p:cNvSpPr>
            <p:nvPr/>
          </p:nvSpPr>
          <p:spPr bwMode="auto">
            <a:xfrm>
              <a:off x="6833393" y="861218"/>
              <a:ext cx="26988" cy="25400"/>
            </a:xfrm>
            <a:custGeom>
              <a:avLst/>
              <a:gdLst>
                <a:gd name="T0" fmla="*/ 3 w 7"/>
                <a:gd name="T1" fmla="*/ 6 h 7"/>
                <a:gd name="T2" fmla="*/ 2 w 7"/>
                <a:gd name="T3" fmla="*/ 7 h 7"/>
                <a:gd name="T4" fmla="*/ 2 w 7"/>
                <a:gd name="T5" fmla="*/ 7 h 7"/>
                <a:gd name="T6" fmla="*/ 2 w 7"/>
                <a:gd name="T7" fmla="*/ 7 h 7"/>
                <a:gd name="T8" fmla="*/ 2 w 7"/>
                <a:gd name="T9" fmla="*/ 7 h 7"/>
                <a:gd name="T10" fmla="*/ 6 w 7"/>
                <a:gd name="T11" fmla="*/ 6 h 7"/>
                <a:gd name="T12" fmla="*/ 6 w 7"/>
                <a:gd name="T13" fmla="*/ 6 h 7"/>
                <a:gd name="T14" fmla="*/ 6 w 7"/>
                <a:gd name="T15" fmla="*/ 6 h 7"/>
                <a:gd name="T16" fmla="*/ 6 w 7"/>
                <a:gd name="T17" fmla="*/ 6 h 7"/>
                <a:gd name="T18" fmla="*/ 6 w 7"/>
                <a:gd name="T19" fmla="*/ 3 h 7"/>
                <a:gd name="T20" fmla="*/ 7 w 7"/>
                <a:gd name="T21" fmla="*/ 3 h 7"/>
                <a:gd name="T22" fmla="*/ 7 w 7"/>
                <a:gd name="T23" fmla="*/ 3 h 7"/>
                <a:gd name="T24" fmla="*/ 7 w 7"/>
                <a:gd name="T25" fmla="*/ 3 h 7"/>
                <a:gd name="T26" fmla="*/ 4 w 7"/>
                <a:gd name="T27" fmla="*/ 1 h 7"/>
                <a:gd name="T28" fmla="*/ 5 w 7"/>
                <a:gd name="T29" fmla="*/ 0 h 7"/>
                <a:gd name="T30" fmla="*/ 4 w 7"/>
                <a:gd name="T31" fmla="*/ 0 h 7"/>
                <a:gd name="T32" fmla="*/ 4 w 7"/>
                <a:gd name="T33" fmla="*/ 0 h 7"/>
                <a:gd name="T34" fmla="*/ 1 w 7"/>
                <a:gd name="T35" fmla="*/ 1 h 7"/>
                <a:gd name="T36" fmla="*/ 1 w 7"/>
                <a:gd name="T37" fmla="*/ 1 h 7"/>
                <a:gd name="T38" fmla="*/ 1 w 7"/>
                <a:gd name="T39" fmla="*/ 1 h 7"/>
                <a:gd name="T40" fmla="*/ 1 w 7"/>
                <a:gd name="T41" fmla="*/ 1 h 7"/>
                <a:gd name="T42" fmla="*/ 0 w 7"/>
                <a:gd name="T43" fmla="*/ 4 h 7"/>
                <a:gd name="T44" fmla="*/ 0 w 7"/>
                <a:gd name="T45" fmla="*/ 4 h 7"/>
                <a:gd name="T46" fmla="*/ 0 w 7"/>
                <a:gd name="T47" fmla="*/ 4 h 7"/>
                <a:gd name="T48" fmla="*/ 0 w 7"/>
                <a:gd name="T49" fmla="*/ 4 h 7"/>
                <a:gd name="T50" fmla="*/ 3 w 7"/>
                <a:gd name="T51" fmla="*/ 6 h 7"/>
                <a:gd name="T52" fmla="*/ 3 w 7"/>
                <a:gd name="T53" fmla="*/ 2 h 7"/>
                <a:gd name="T54" fmla="*/ 5 w 7"/>
                <a:gd name="T55" fmla="*/ 3 h 7"/>
                <a:gd name="T56" fmla="*/ 3 w 7"/>
                <a:gd name="T57" fmla="*/ 5 h 7"/>
                <a:gd name="T58" fmla="*/ 2 w 7"/>
                <a:gd name="T59" fmla="*/ 3 h 7"/>
                <a:gd name="T60" fmla="*/ 3 w 7"/>
                <a:gd name="T6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7">
                  <a:moveTo>
                    <a:pt x="3" y="6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3" y="6"/>
                  </a:lnTo>
                  <a:close/>
                  <a:moveTo>
                    <a:pt x="3" y="2"/>
                  </a:moveTo>
                  <a:cubicBezTo>
                    <a:pt x="4" y="2"/>
                    <a:pt x="5" y="3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2"/>
                    <a:pt x="3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1" name="Freeform 171"/>
            <p:cNvSpPr/>
            <p:nvPr/>
          </p:nvSpPr>
          <p:spPr bwMode="auto">
            <a:xfrm>
              <a:off x="6769893" y="1329531"/>
              <a:ext cx="7938" cy="4763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2" name="Freeform 172"/>
            <p:cNvSpPr/>
            <p:nvPr/>
          </p:nvSpPr>
          <p:spPr bwMode="auto">
            <a:xfrm>
              <a:off x="6747668" y="1312068"/>
              <a:ext cx="30163" cy="3175"/>
            </a:xfrm>
            <a:custGeom>
              <a:avLst/>
              <a:gdLst>
                <a:gd name="T0" fmla="*/ 8 w 8"/>
                <a:gd name="T1" fmla="*/ 0 h 1"/>
                <a:gd name="T2" fmla="*/ 0 w 8"/>
                <a:gd name="T3" fmla="*/ 0 h 1"/>
                <a:gd name="T4" fmla="*/ 0 w 8"/>
                <a:gd name="T5" fmla="*/ 1 h 1"/>
                <a:gd name="T6" fmla="*/ 8 w 8"/>
                <a:gd name="T7" fmla="*/ 1 h 1"/>
                <a:gd name="T8" fmla="*/ 8 w 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3" name="Oval 173"/>
            <p:cNvSpPr>
              <a:spLocks noChangeArrowheads="1"/>
            </p:cNvSpPr>
            <p:nvPr/>
          </p:nvSpPr>
          <p:spPr bwMode="auto">
            <a:xfrm>
              <a:off x="6822281" y="861218"/>
              <a:ext cx="7938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4" name="Oval 174"/>
            <p:cNvSpPr>
              <a:spLocks noChangeArrowheads="1"/>
            </p:cNvSpPr>
            <p:nvPr/>
          </p:nvSpPr>
          <p:spPr bwMode="auto">
            <a:xfrm>
              <a:off x="6827043" y="883443"/>
              <a:ext cx="6350" cy="7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5" name="Freeform 175"/>
            <p:cNvSpPr/>
            <p:nvPr/>
          </p:nvSpPr>
          <p:spPr bwMode="auto">
            <a:xfrm>
              <a:off x="6703218" y="1051718"/>
              <a:ext cx="36513" cy="49213"/>
            </a:xfrm>
            <a:custGeom>
              <a:avLst/>
              <a:gdLst>
                <a:gd name="T0" fmla="*/ 0 w 10"/>
                <a:gd name="T1" fmla="*/ 7 h 13"/>
                <a:gd name="T2" fmla="*/ 7 w 10"/>
                <a:gd name="T3" fmla="*/ 13 h 13"/>
                <a:gd name="T4" fmla="*/ 7 w 10"/>
                <a:gd name="T5" fmla="*/ 13 h 13"/>
                <a:gd name="T6" fmla="*/ 9 w 10"/>
                <a:gd name="T7" fmla="*/ 13 h 13"/>
                <a:gd name="T8" fmla="*/ 10 w 10"/>
                <a:gd name="T9" fmla="*/ 0 h 13"/>
                <a:gd name="T10" fmla="*/ 8 w 10"/>
                <a:gd name="T11" fmla="*/ 0 h 13"/>
                <a:gd name="T12" fmla="*/ 0 w 10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3">
                  <a:moveTo>
                    <a:pt x="0" y="7"/>
                  </a:moveTo>
                  <a:cubicBezTo>
                    <a:pt x="0" y="9"/>
                    <a:pt x="3" y="11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8" y="13"/>
                    <a:pt x="9" y="1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3" y="2"/>
                    <a:pt x="0" y="4"/>
                    <a:pt x="0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6" name="Freeform 176"/>
            <p:cNvSpPr/>
            <p:nvPr/>
          </p:nvSpPr>
          <p:spPr bwMode="auto">
            <a:xfrm>
              <a:off x="6777831" y="999331"/>
              <a:ext cx="176213" cy="52388"/>
            </a:xfrm>
            <a:custGeom>
              <a:avLst/>
              <a:gdLst>
                <a:gd name="T0" fmla="*/ 47 w 47"/>
                <a:gd name="T1" fmla="*/ 14 h 14"/>
                <a:gd name="T2" fmla="*/ 47 w 47"/>
                <a:gd name="T3" fmla="*/ 10 h 14"/>
                <a:gd name="T4" fmla="*/ 37 w 47"/>
                <a:gd name="T5" fmla="*/ 8 h 14"/>
                <a:gd name="T6" fmla="*/ 37 w 47"/>
                <a:gd name="T7" fmla="*/ 8 h 14"/>
                <a:gd name="T8" fmla="*/ 37 w 47"/>
                <a:gd name="T9" fmla="*/ 7 h 14"/>
                <a:gd name="T10" fmla="*/ 37 w 47"/>
                <a:gd name="T11" fmla="*/ 4 h 14"/>
                <a:gd name="T12" fmla="*/ 34 w 47"/>
                <a:gd name="T13" fmla="*/ 3 h 14"/>
                <a:gd name="T14" fmla="*/ 33 w 47"/>
                <a:gd name="T15" fmla="*/ 3 h 14"/>
                <a:gd name="T16" fmla="*/ 30 w 47"/>
                <a:gd name="T17" fmla="*/ 2 h 14"/>
                <a:gd name="T18" fmla="*/ 26 w 47"/>
                <a:gd name="T19" fmla="*/ 2 h 14"/>
                <a:gd name="T20" fmla="*/ 23 w 47"/>
                <a:gd name="T21" fmla="*/ 1 h 14"/>
                <a:gd name="T22" fmla="*/ 18 w 47"/>
                <a:gd name="T23" fmla="*/ 0 h 14"/>
                <a:gd name="T24" fmla="*/ 14 w 47"/>
                <a:gd name="T25" fmla="*/ 1 h 14"/>
                <a:gd name="T26" fmla="*/ 10 w 47"/>
                <a:gd name="T27" fmla="*/ 2 h 14"/>
                <a:gd name="T28" fmla="*/ 7 w 47"/>
                <a:gd name="T29" fmla="*/ 2 h 14"/>
                <a:gd name="T30" fmla="*/ 3 w 47"/>
                <a:gd name="T31" fmla="*/ 3 h 14"/>
                <a:gd name="T32" fmla="*/ 3 w 47"/>
                <a:gd name="T33" fmla="*/ 3 h 14"/>
                <a:gd name="T34" fmla="*/ 0 w 47"/>
                <a:gd name="T35" fmla="*/ 4 h 14"/>
                <a:gd name="T36" fmla="*/ 0 w 47"/>
                <a:gd name="T37" fmla="*/ 7 h 14"/>
                <a:gd name="T38" fmla="*/ 0 w 47"/>
                <a:gd name="T39" fmla="*/ 8 h 14"/>
                <a:gd name="T40" fmla="*/ 0 w 47"/>
                <a:gd name="T41" fmla="*/ 8 h 14"/>
                <a:gd name="T42" fmla="*/ 0 w 47"/>
                <a:gd name="T43" fmla="*/ 8 h 14"/>
                <a:gd name="T44" fmla="*/ 18 w 47"/>
                <a:gd name="T45" fmla="*/ 7 h 14"/>
                <a:gd name="T46" fmla="*/ 37 w 47"/>
                <a:gd name="T47" fmla="*/ 8 h 14"/>
                <a:gd name="T48" fmla="*/ 37 w 47"/>
                <a:gd name="T49" fmla="*/ 11 h 14"/>
                <a:gd name="T50" fmla="*/ 39 w 47"/>
                <a:gd name="T51" fmla="*/ 11 h 14"/>
                <a:gd name="T52" fmla="*/ 47 w 47"/>
                <a:gd name="T5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14">
                  <a:moveTo>
                    <a:pt x="47" y="14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4" y="10"/>
                    <a:pt x="41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7"/>
                    <a:pt x="12" y="7"/>
                    <a:pt x="18" y="7"/>
                  </a:cubicBezTo>
                  <a:cubicBezTo>
                    <a:pt x="25" y="7"/>
                    <a:pt x="31" y="7"/>
                    <a:pt x="37" y="8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8" y="11"/>
                    <a:pt x="38" y="11"/>
                    <a:pt x="39" y="11"/>
                  </a:cubicBezTo>
                  <a:cubicBezTo>
                    <a:pt x="42" y="12"/>
                    <a:pt x="45" y="13"/>
                    <a:pt x="47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7" name="Freeform 177"/>
            <p:cNvSpPr>
              <a:spLocks noEditPoints="1"/>
            </p:cNvSpPr>
            <p:nvPr/>
          </p:nvSpPr>
          <p:spPr bwMode="auto">
            <a:xfrm>
              <a:off x="6519068" y="797718"/>
              <a:ext cx="652463" cy="655638"/>
            </a:xfrm>
            <a:custGeom>
              <a:avLst/>
              <a:gdLst>
                <a:gd name="T0" fmla="*/ 103 w 174"/>
                <a:gd name="T1" fmla="*/ 15 h 175"/>
                <a:gd name="T2" fmla="*/ 74 w 174"/>
                <a:gd name="T3" fmla="*/ 15 h 175"/>
                <a:gd name="T4" fmla="*/ 24 w 174"/>
                <a:gd name="T5" fmla="*/ 129 h 175"/>
                <a:gd name="T6" fmla="*/ 19 w 174"/>
                <a:gd name="T7" fmla="*/ 109 h 175"/>
                <a:gd name="T8" fmla="*/ 8 w 174"/>
                <a:gd name="T9" fmla="*/ 93 h 175"/>
                <a:gd name="T10" fmla="*/ 11 w 174"/>
                <a:gd name="T11" fmla="*/ 74 h 175"/>
                <a:gd name="T12" fmla="*/ 18 w 174"/>
                <a:gd name="T13" fmla="*/ 58 h 175"/>
                <a:gd name="T14" fmla="*/ 24 w 174"/>
                <a:gd name="T15" fmla="*/ 41 h 175"/>
                <a:gd name="T16" fmla="*/ 37 w 174"/>
                <a:gd name="T17" fmla="*/ 33 h 175"/>
                <a:gd name="T18" fmla="*/ 54 w 174"/>
                <a:gd name="T19" fmla="*/ 23 h 175"/>
                <a:gd name="T20" fmla="*/ 42 w 174"/>
                <a:gd name="T21" fmla="*/ 35 h 175"/>
                <a:gd name="T22" fmla="*/ 40 w 174"/>
                <a:gd name="T23" fmla="*/ 48 h 175"/>
                <a:gd name="T24" fmla="*/ 21 w 174"/>
                <a:gd name="T25" fmla="*/ 66 h 175"/>
                <a:gd name="T26" fmla="*/ 18 w 174"/>
                <a:gd name="T27" fmla="*/ 87 h 175"/>
                <a:gd name="T28" fmla="*/ 19 w 174"/>
                <a:gd name="T29" fmla="*/ 99 h 175"/>
                <a:gd name="T30" fmla="*/ 24 w 174"/>
                <a:gd name="T31" fmla="*/ 112 h 175"/>
                <a:gd name="T32" fmla="*/ 34 w 174"/>
                <a:gd name="T33" fmla="*/ 133 h 175"/>
                <a:gd name="T34" fmla="*/ 43 w 174"/>
                <a:gd name="T35" fmla="*/ 149 h 175"/>
                <a:gd name="T36" fmla="*/ 49 w 174"/>
                <a:gd name="T37" fmla="*/ 149 h 175"/>
                <a:gd name="T38" fmla="*/ 51 w 174"/>
                <a:gd name="T39" fmla="*/ 139 h 175"/>
                <a:gd name="T40" fmla="*/ 69 w 174"/>
                <a:gd name="T41" fmla="*/ 139 h 175"/>
                <a:gd name="T42" fmla="*/ 69 w 174"/>
                <a:gd name="T43" fmla="*/ 148 h 175"/>
                <a:gd name="T44" fmla="*/ 65 w 174"/>
                <a:gd name="T45" fmla="*/ 144 h 175"/>
                <a:gd name="T46" fmla="*/ 69 w 174"/>
                <a:gd name="T47" fmla="*/ 144 h 175"/>
                <a:gd name="T48" fmla="*/ 76 w 174"/>
                <a:gd name="T49" fmla="*/ 149 h 175"/>
                <a:gd name="T50" fmla="*/ 81 w 174"/>
                <a:gd name="T51" fmla="*/ 162 h 175"/>
                <a:gd name="T52" fmla="*/ 79 w 174"/>
                <a:gd name="T53" fmla="*/ 138 h 175"/>
                <a:gd name="T54" fmla="*/ 95 w 174"/>
                <a:gd name="T55" fmla="*/ 161 h 175"/>
                <a:gd name="T56" fmla="*/ 89 w 174"/>
                <a:gd name="T57" fmla="*/ 147 h 175"/>
                <a:gd name="T58" fmla="*/ 97 w 174"/>
                <a:gd name="T59" fmla="*/ 143 h 175"/>
                <a:gd name="T60" fmla="*/ 95 w 174"/>
                <a:gd name="T61" fmla="*/ 140 h 175"/>
                <a:gd name="T62" fmla="*/ 100 w 174"/>
                <a:gd name="T63" fmla="*/ 164 h 175"/>
                <a:gd name="T64" fmla="*/ 101 w 174"/>
                <a:gd name="T65" fmla="*/ 159 h 175"/>
                <a:gd name="T66" fmla="*/ 117 w 174"/>
                <a:gd name="T67" fmla="*/ 149 h 175"/>
                <a:gd name="T68" fmla="*/ 112 w 174"/>
                <a:gd name="T69" fmla="*/ 142 h 175"/>
                <a:gd name="T70" fmla="*/ 68 w 174"/>
                <a:gd name="T71" fmla="*/ 96 h 175"/>
                <a:gd name="T72" fmla="*/ 82 w 174"/>
                <a:gd name="T73" fmla="*/ 85 h 175"/>
                <a:gd name="T74" fmla="*/ 123 w 174"/>
                <a:gd name="T75" fmla="*/ 136 h 175"/>
                <a:gd name="T76" fmla="*/ 123 w 174"/>
                <a:gd name="T77" fmla="*/ 142 h 175"/>
                <a:gd name="T78" fmla="*/ 125 w 174"/>
                <a:gd name="T79" fmla="*/ 139 h 175"/>
                <a:gd name="T80" fmla="*/ 117 w 174"/>
                <a:gd name="T81" fmla="*/ 92 h 175"/>
                <a:gd name="T82" fmla="*/ 68 w 174"/>
                <a:gd name="T83" fmla="*/ 84 h 175"/>
                <a:gd name="T84" fmla="*/ 59 w 174"/>
                <a:gd name="T85" fmla="*/ 64 h 175"/>
                <a:gd name="T86" fmla="*/ 81 w 174"/>
                <a:gd name="T87" fmla="*/ 49 h 175"/>
                <a:gd name="T88" fmla="*/ 94 w 174"/>
                <a:gd name="T89" fmla="*/ 49 h 175"/>
                <a:gd name="T90" fmla="*/ 116 w 174"/>
                <a:gd name="T91" fmla="*/ 63 h 175"/>
                <a:gd name="T92" fmla="*/ 157 w 174"/>
                <a:gd name="T93" fmla="*/ 105 h 175"/>
                <a:gd name="T94" fmla="*/ 163 w 174"/>
                <a:gd name="T95" fmla="*/ 112 h 175"/>
                <a:gd name="T96" fmla="*/ 144 w 174"/>
                <a:gd name="T97" fmla="*/ 132 h 175"/>
                <a:gd name="T98" fmla="*/ 138 w 174"/>
                <a:gd name="T99" fmla="*/ 123 h 175"/>
                <a:gd name="T100" fmla="*/ 146 w 174"/>
                <a:gd name="T101" fmla="*/ 107 h 175"/>
                <a:gd name="T102" fmla="*/ 154 w 174"/>
                <a:gd name="T103" fmla="*/ 107 h 175"/>
                <a:gd name="T104" fmla="*/ 157 w 174"/>
                <a:gd name="T105" fmla="*/ 86 h 175"/>
                <a:gd name="T106" fmla="*/ 151 w 174"/>
                <a:gd name="T107" fmla="*/ 63 h 175"/>
                <a:gd name="T108" fmla="*/ 135 w 174"/>
                <a:gd name="T109" fmla="*/ 48 h 175"/>
                <a:gd name="T110" fmla="*/ 133 w 174"/>
                <a:gd name="T111" fmla="*/ 35 h 175"/>
                <a:gd name="T112" fmla="*/ 121 w 174"/>
                <a:gd name="T113" fmla="*/ 23 h 175"/>
                <a:gd name="T114" fmla="*/ 138 w 174"/>
                <a:gd name="T115" fmla="*/ 33 h 175"/>
                <a:gd name="T116" fmla="*/ 151 w 174"/>
                <a:gd name="T117" fmla="*/ 41 h 175"/>
                <a:gd name="T118" fmla="*/ 157 w 174"/>
                <a:gd name="T119" fmla="*/ 58 h 175"/>
                <a:gd name="T120" fmla="*/ 164 w 174"/>
                <a:gd name="T121" fmla="*/ 74 h 175"/>
                <a:gd name="T122" fmla="*/ 167 w 174"/>
                <a:gd name="T123" fmla="*/ 9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4" h="175">
                  <a:moveTo>
                    <a:pt x="87" y="0"/>
                  </a:moveTo>
                  <a:cubicBezTo>
                    <a:pt x="39" y="0"/>
                    <a:pt x="0" y="39"/>
                    <a:pt x="0" y="87"/>
                  </a:cubicBezTo>
                  <a:cubicBezTo>
                    <a:pt x="0" y="136"/>
                    <a:pt x="39" y="175"/>
                    <a:pt x="87" y="175"/>
                  </a:cubicBezTo>
                  <a:cubicBezTo>
                    <a:pt x="135" y="175"/>
                    <a:pt x="174" y="136"/>
                    <a:pt x="174" y="87"/>
                  </a:cubicBezTo>
                  <a:cubicBezTo>
                    <a:pt x="174" y="39"/>
                    <a:pt x="135" y="0"/>
                    <a:pt x="87" y="0"/>
                  </a:cubicBezTo>
                  <a:moveTo>
                    <a:pt x="74" y="15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9" y="21"/>
                    <a:pt x="79" y="21"/>
                    <a:pt x="79" y="21"/>
                  </a:cubicBezTo>
                  <a:lnTo>
                    <a:pt x="74" y="15"/>
                  </a:lnTo>
                  <a:close/>
                  <a:moveTo>
                    <a:pt x="40" y="139"/>
                  </a:moveTo>
                  <a:cubicBezTo>
                    <a:pt x="40" y="140"/>
                    <a:pt x="39" y="140"/>
                    <a:pt x="39" y="140"/>
                  </a:cubicBezTo>
                  <a:cubicBezTo>
                    <a:pt x="39" y="140"/>
                    <a:pt x="39" y="140"/>
                    <a:pt x="39" y="139"/>
                  </a:cubicBezTo>
                  <a:cubicBezTo>
                    <a:pt x="37" y="138"/>
                    <a:pt x="36" y="137"/>
                    <a:pt x="35" y="136"/>
                  </a:cubicBezTo>
                  <a:cubicBezTo>
                    <a:pt x="33" y="138"/>
                    <a:pt x="31" y="138"/>
                    <a:pt x="28" y="138"/>
                  </a:cubicBezTo>
                  <a:cubicBezTo>
                    <a:pt x="27" y="137"/>
                    <a:pt x="26" y="137"/>
                    <a:pt x="25" y="136"/>
                  </a:cubicBezTo>
                  <a:cubicBezTo>
                    <a:pt x="24" y="136"/>
                    <a:pt x="24" y="135"/>
                    <a:pt x="23" y="135"/>
                  </a:cubicBezTo>
                  <a:cubicBezTo>
                    <a:pt x="23" y="134"/>
                    <a:pt x="22" y="133"/>
                    <a:pt x="22" y="133"/>
                  </a:cubicBezTo>
                  <a:cubicBezTo>
                    <a:pt x="23" y="132"/>
                    <a:pt x="24" y="132"/>
                    <a:pt x="25" y="132"/>
                  </a:cubicBezTo>
                  <a:cubicBezTo>
                    <a:pt x="27" y="131"/>
                    <a:pt x="28" y="131"/>
                    <a:pt x="29" y="132"/>
                  </a:cubicBezTo>
                  <a:cubicBezTo>
                    <a:pt x="30" y="132"/>
                    <a:pt x="31" y="132"/>
                    <a:pt x="31" y="132"/>
                  </a:cubicBezTo>
                  <a:cubicBezTo>
                    <a:pt x="32" y="133"/>
                    <a:pt x="32" y="133"/>
                    <a:pt x="33" y="133"/>
                  </a:cubicBezTo>
                  <a:cubicBezTo>
                    <a:pt x="31" y="131"/>
                    <a:pt x="30" y="130"/>
                    <a:pt x="29" y="128"/>
                  </a:cubicBezTo>
                  <a:cubicBezTo>
                    <a:pt x="28" y="129"/>
                    <a:pt x="27" y="129"/>
                    <a:pt x="26" y="129"/>
                  </a:cubicBezTo>
                  <a:cubicBezTo>
                    <a:pt x="25" y="129"/>
                    <a:pt x="24" y="129"/>
                    <a:pt x="24" y="129"/>
                  </a:cubicBezTo>
                  <a:cubicBezTo>
                    <a:pt x="23" y="129"/>
                    <a:pt x="22" y="129"/>
                    <a:pt x="22" y="129"/>
                  </a:cubicBezTo>
                  <a:cubicBezTo>
                    <a:pt x="19" y="128"/>
                    <a:pt x="17" y="125"/>
                    <a:pt x="16" y="123"/>
                  </a:cubicBezTo>
                  <a:cubicBezTo>
                    <a:pt x="17" y="122"/>
                    <a:pt x="18" y="122"/>
                    <a:pt x="20" y="122"/>
                  </a:cubicBezTo>
                  <a:cubicBezTo>
                    <a:pt x="21" y="122"/>
                    <a:pt x="22" y="122"/>
                    <a:pt x="24" y="123"/>
                  </a:cubicBezTo>
                  <a:cubicBezTo>
                    <a:pt x="25" y="123"/>
                    <a:pt x="26" y="124"/>
                    <a:pt x="26" y="124"/>
                  </a:cubicBezTo>
                  <a:cubicBezTo>
                    <a:pt x="25" y="123"/>
                    <a:pt x="24" y="121"/>
                    <a:pt x="23" y="119"/>
                  </a:cubicBezTo>
                  <a:cubicBezTo>
                    <a:pt x="22" y="119"/>
                    <a:pt x="21" y="120"/>
                    <a:pt x="20" y="120"/>
                  </a:cubicBezTo>
                  <a:cubicBezTo>
                    <a:pt x="19" y="120"/>
                    <a:pt x="18" y="119"/>
                    <a:pt x="16" y="119"/>
                  </a:cubicBezTo>
                  <a:cubicBezTo>
                    <a:pt x="15" y="118"/>
                    <a:pt x="14" y="117"/>
                    <a:pt x="13" y="116"/>
                  </a:cubicBezTo>
                  <a:cubicBezTo>
                    <a:pt x="13" y="115"/>
                    <a:pt x="13" y="115"/>
                    <a:pt x="12" y="114"/>
                  </a:cubicBezTo>
                  <a:cubicBezTo>
                    <a:pt x="12" y="113"/>
                    <a:pt x="12" y="113"/>
                    <a:pt x="12" y="112"/>
                  </a:cubicBezTo>
                  <a:cubicBezTo>
                    <a:pt x="14" y="111"/>
                    <a:pt x="17" y="112"/>
                    <a:pt x="19" y="113"/>
                  </a:cubicBezTo>
                  <a:cubicBezTo>
                    <a:pt x="20" y="113"/>
                    <a:pt x="20" y="114"/>
                    <a:pt x="21" y="114"/>
                  </a:cubicBezTo>
                  <a:cubicBezTo>
                    <a:pt x="21" y="115"/>
                    <a:pt x="21" y="115"/>
                    <a:pt x="22" y="115"/>
                  </a:cubicBezTo>
                  <a:cubicBezTo>
                    <a:pt x="21" y="113"/>
                    <a:pt x="20" y="111"/>
                    <a:pt x="19" y="109"/>
                  </a:cubicBezTo>
                  <a:cubicBezTo>
                    <a:pt x="18" y="110"/>
                    <a:pt x="17" y="110"/>
                    <a:pt x="16" y="110"/>
                  </a:cubicBezTo>
                  <a:cubicBezTo>
                    <a:pt x="16" y="109"/>
                    <a:pt x="15" y="109"/>
                    <a:pt x="14" y="109"/>
                  </a:cubicBezTo>
                  <a:cubicBezTo>
                    <a:pt x="14" y="109"/>
                    <a:pt x="13" y="108"/>
                    <a:pt x="13" y="108"/>
                  </a:cubicBezTo>
                  <a:cubicBezTo>
                    <a:pt x="12" y="108"/>
                    <a:pt x="12" y="107"/>
                    <a:pt x="11" y="107"/>
                  </a:cubicBezTo>
                  <a:cubicBezTo>
                    <a:pt x="11" y="106"/>
                    <a:pt x="10" y="105"/>
                    <a:pt x="10" y="105"/>
                  </a:cubicBezTo>
                  <a:cubicBezTo>
                    <a:pt x="10" y="104"/>
                    <a:pt x="9" y="103"/>
                    <a:pt x="9" y="103"/>
                  </a:cubicBezTo>
                  <a:cubicBezTo>
                    <a:pt x="9" y="102"/>
                    <a:pt x="9" y="101"/>
                    <a:pt x="9" y="101"/>
                  </a:cubicBezTo>
                  <a:cubicBezTo>
                    <a:pt x="10" y="101"/>
                    <a:pt x="11" y="101"/>
                    <a:pt x="13" y="101"/>
                  </a:cubicBezTo>
                  <a:cubicBezTo>
                    <a:pt x="13" y="101"/>
                    <a:pt x="14" y="102"/>
                    <a:pt x="14" y="102"/>
                  </a:cubicBezTo>
                  <a:cubicBezTo>
                    <a:pt x="15" y="102"/>
                    <a:pt x="16" y="103"/>
                    <a:pt x="16" y="103"/>
                  </a:cubicBezTo>
                  <a:cubicBezTo>
                    <a:pt x="17" y="104"/>
                    <a:pt x="18" y="104"/>
                    <a:pt x="18" y="105"/>
                  </a:cubicBezTo>
                  <a:cubicBezTo>
                    <a:pt x="18" y="103"/>
                    <a:pt x="17" y="101"/>
                    <a:pt x="17" y="99"/>
                  </a:cubicBezTo>
                  <a:cubicBezTo>
                    <a:pt x="15" y="99"/>
                    <a:pt x="12" y="99"/>
                    <a:pt x="10" y="97"/>
                  </a:cubicBezTo>
                  <a:cubicBezTo>
                    <a:pt x="10" y="96"/>
                    <a:pt x="10" y="96"/>
                    <a:pt x="9" y="95"/>
                  </a:cubicBezTo>
                  <a:cubicBezTo>
                    <a:pt x="9" y="95"/>
                    <a:pt x="9" y="94"/>
                    <a:pt x="8" y="93"/>
                  </a:cubicBezTo>
                  <a:cubicBezTo>
                    <a:pt x="8" y="93"/>
                    <a:pt x="8" y="92"/>
                    <a:pt x="8" y="91"/>
                  </a:cubicBezTo>
                  <a:cubicBezTo>
                    <a:pt x="8" y="91"/>
                    <a:pt x="8" y="90"/>
                    <a:pt x="8" y="89"/>
                  </a:cubicBezTo>
                  <a:cubicBezTo>
                    <a:pt x="9" y="89"/>
                    <a:pt x="10" y="90"/>
                    <a:pt x="11" y="90"/>
                  </a:cubicBezTo>
                  <a:cubicBezTo>
                    <a:pt x="12" y="90"/>
                    <a:pt x="13" y="91"/>
                    <a:pt x="13" y="91"/>
                  </a:cubicBezTo>
                  <a:cubicBezTo>
                    <a:pt x="14" y="91"/>
                    <a:pt x="14" y="92"/>
                    <a:pt x="15" y="92"/>
                  </a:cubicBezTo>
                  <a:cubicBezTo>
                    <a:pt x="15" y="93"/>
                    <a:pt x="16" y="94"/>
                    <a:pt x="16" y="95"/>
                  </a:cubicBezTo>
                  <a:cubicBezTo>
                    <a:pt x="16" y="93"/>
                    <a:pt x="16" y="91"/>
                    <a:pt x="16" y="89"/>
                  </a:cubicBezTo>
                  <a:cubicBezTo>
                    <a:pt x="14" y="89"/>
                    <a:pt x="11" y="88"/>
                    <a:pt x="10" y="86"/>
                  </a:cubicBezTo>
                  <a:cubicBezTo>
                    <a:pt x="10" y="85"/>
                    <a:pt x="9" y="84"/>
                    <a:pt x="9" y="84"/>
                  </a:cubicBezTo>
                  <a:cubicBezTo>
                    <a:pt x="9" y="83"/>
                    <a:pt x="8" y="82"/>
                    <a:pt x="8" y="82"/>
                  </a:cubicBezTo>
                  <a:cubicBezTo>
                    <a:pt x="8" y="80"/>
                    <a:pt x="8" y="79"/>
                    <a:pt x="8" y="78"/>
                  </a:cubicBezTo>
                  <a:cubicBezTo>
                    <a:pt x="11" y="78"/>
                    <a:pt x="13" y="79"/>
                    <a:pt x="15" y="82"/>
                  </a:cubicBezTo>
                  <a:cubicBezTo>
                    <a:pt x="15" y="83"/>
                    <a:pt x="16" y="84"/>
                    <a:pt x="16" y="85"/>
                  </a:cubicBezTo>
                  <a:cubicBezTo>
                    <a:pt x="16" y="83"/>
                    <a:pt x="16" y="81"/>
                    <a:pt x="17" y="79"/>
                  </a:cubicBezTo>
                  <a:cubicBezTo>
                    <a:pt x="14" y="78"/>
                    <a:pt x="12" y="77"/>
                    <a:pt x="11" y="74"/>
                  </a:cubicBezTo>
                  <a:cubicBezTo>
                    <a:pt x="11" y="74"/>
                    <a:pt x="10" y="73"/>
                    <a:pt x="10" y="72"/>
                  </a:cubicBezTo>
                  <a:cubicBezTo>
                    <a:pt x="10" y="72"/>
                    <a:pt x="10" y="71"/>
                    <a:pt x="10" y="70"/>
                  </a:cubicBezTo>
                  <a:cubicBezTo>
                    <a:pt x="10" y="70"/>
                    <a:pt x="10" y="69"/>
                    <a:pt x="10" y="68"/>
                  </a:cubicBezTo>
                  <a:cubicBezTo>
                    <a:pt x="10" y="68"/>
                    <a:pt x="10" y="67"/>
                    <a:pt x="10" y="67"/>
                  </a:cubicBezTo>
                  <a:cubicBezTo>
                    <a:pt x="10" y="67"/>
                    <a:pt x="11" y="66"/>
                    <a:pt x="11" y="66"/>
                  </a:cubicBezTo>
                  <a:cubicBezTo>
                    <a:pt x="12" y="67"/>
                    <a:pt x="13" y="67"/>
                    <a:pt x="14" y="68"/>
                  </a:cubicBezTo>
                  <a:cubicBezTo>
                    <a:pt x="15" y="69"/>
                    <a:pt x="16" y="70"/>
                    <a:pt x="16" y="71"/>
                  </a:cubicBezTo>
                  <a:cubicBezTo>
                    <a:pt x="17" y="72"/>
                    <a:pt x="17" y="73"/>
                    <a:pt x="17" y="74"/>
                  </a:cubicBezTo>
                  <a:cubicBezTo>
                    <a:pt x="18" y="72"/>
                    <a:pt x="18" y="70"/>
                    <a:pt x="19" y="68"/>
                  </a:cubicBezTo>
                  <a:cubicBezTo>
                    <a:pt x="17" y="67"/>
                    <a:pt x="15" y="66"/>
                    <a:pt x="14" y="63"/>
                  </a:cubicBezTo>
                  <a:cubicBezTo>
                    <a:pt x="13" y="62"/>
                    <a:pt x="13" y="61"/>
                    <a:pt x="13" y="59"/>
                  </a:cubicBezTo>
                  <a:cubicBezTo>
                    <a:pt x="13" y="59"/>
                    <a:pt x="13" y="58"/>
                    <a:pt x="13" y="58"/>
                  </a:cubicBezTo>
                  <a:cubicBezTo>
                    <a:pt x="14" y="58"/>
                    <a:pt x="14" y="57"/>
                    <a:pt x="14" y="57"/>
                  </a:cubicBezTo>
                  <a:cubicBezTo>
                    <a:pt x="14" y="56"/>
                    <a:pt x="14" y="56"/>
                    <a:pt x="15" y="55"/>
                  </a:cubicBezTo>
                  <a:cubicBezTo>
                    <a:pt x="16" y="56"/>
                    <a:pt x="17" y="57"/>
                    <a:pt x="18" y="58"/>
                  </a:cubicBezTo>
                  <a:cubicBezTo>
                    <a:pt x="18" y="59"/>
                    <a:pt x="19" y="60"/>
                    <a:pt x="19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1" y="62"/>
                    <a:pt x="21" y="60"/>
                    <a:pt x="22" y="58"/>
                  </a:cubicBezTo>
                  <a:cubicBezTo>
                    <a:pt x="21" y="58"/>
                    <a:pt x="20" y="57"/>
                    <a:pt x="20" y="56"/>
                  </a:cubicBezTo>
                  <a:cubicBezTo>
                    <a:pt x="19" y="56"/>
                    <a:pt x="19" y="55"/>
                    <a:pt x="19" y="55"/>
                  </a:cubicBezTo>
                  <a:cubicBezTo>
                    <a:pt x="18" y="54"/>
                    <a:pt x="18" y="54"/>
                    <a:pt x="18" y="53"/>
                  </a:cubicBezTo>
                  <a:cubicBezTo>
                    <a:pt x="18" y="51"/>
                    <a:pt x="18" y="50"/>
                    <a:pt x="18" y="49"/>
                  </a:cubicBezTo>
                  <a:cubicBezTo>
                    <a:pt x="19" y="47"/>
                    <a:pt x="19" y="46"/>
                    <a:pt x="20" y="45"/>
                  </a:cubicBezTo>
                  <a:cubicBezTo>
                    <a:pt x="22" y="46"/>
                    <a:pt x="24" y="49"/>
                    <a:pt x="24" y="51"/>
                  </a:cubicBezTo>
                  <a:cubicBezTo>
                    <a:pt x="24" y="52"/>
                    <a:pt x="24" y="53"/>
                    <a:pt x="24" y="53"/>
                  </a:cubicBezTo>
                  <a:cubicBezTo>
                    <a:pt x="24" y="54"/>
                    <a:pt x="24" y="54"/>
                    <a:pt x="24" y="55"/>
                  </a:cubicBezTo>
                  <a:cubicBezTo>
                    <a:pt x="25" y="53"/>
                    <a:pt x="26" y="51"/>
                    <a:pt x="27" y="49"/>
                  </a:cubicBezTo>
                  <a:cubicBezTo>
                    <a:pt x="26" y="49"/>
                    <a:pt x="26" y="48"/>
                    <a:pt x="25" y="47"/>
                  </a:cubicBezTo>
                  <a:cubicBezTo>
                    <a:pt x="24" y="46"/>
                    <a:pt x="24" y="45"/>
                    <a:pt x="24" y="43"/>
                  </a:cubicBezTo>
                  <a:cubicBezTo>
                    <a:pt x="24" y="42"/>
                    <a:pt x="24" y="42"/>
                    <a:pt x="24" y="41"/>
                  </a:cubicBezTo>
                  <a:cubicBezTo>
                    <a:pt x="24" y="40"/>
                    <a:pt x="24" y="40"/>
                    <a:pt x="25" y="39"/>
                  </a:cubicBezTo>
                  <a:cubicBezTo>
                    <a:pt x="25" y="38"/>
                    <a:pt x="25" y="38"/>
                    <a:pt x="26" y="37"/>
                  </a:cubicBezTo>
                  <a:cubicBezTo>
                    <a:pt x="26" y="37"/>
                    <a:pt x="26" y="37"/>
                    <a:pt x="26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6"/>
                    <a:pt x="29" y="37"/>
                    <a:pt x="29" y="39"/>
                  </a:cubicBezTo>
                  <a:cubicBezTo>
                    <a:pt x="30" y="40"/>
                    <a:pt x="30" y="41"/>
                    <a:pt x="30" y="43"/>
                  </a:cubicBezTo>
                  <a:cubicBezTo>
                    <a:pt x="30" y="44"/>
                    <a:pt x="30" y="45"/>
                    <a:pt x="30" y="46"/>
                  </a:cubicBezTo>
                  <a:cubicBezTo>
                    <a:pt x="31" y="44"/>
                    <a:pt x="32" y="42"/>
                    <a:pt x="33" y="41"/>
                  </a:cubicBezTo>
                  <a:cubicBezTo>
                    <a:pt x="32" y="39"/>
                    <a:pt x="31" y="37"/>
                    <a:pt x="31" y="34"/>
                  </a:cubicBezTo>
                  <a:cubicBezTo>
                    <a:pt x="31" y="33"/>
                    <a:pt x="32" y="32"/>
                    <a:pt x="32" y="30"/>
                  </a:cubicBezTo>
                  <a:cubicBezTo>
                    <a:pt x="33" y="30"/>
                    <a:pt x="33" y="30"/>
                    <a:pt x="33" y="29"/>
                  </a:cubicBezTo>
                  <a:cubicBezTo>
                    <a:pt x="33" y="29"/>
                    <a:pt x="33" y="29"/>
                    <a:pt x="34" y="29"/>
                  </a:cubicBezTo>
                  <a:cubicBezTo>
                    <a:pt x="34" y="28"/>
                    <a:pt x="35" y="28"/>
                    <a:pt x="35" y="27"/>
                  </a:cubicBezTo>
                  <a:cubicBezTo>
                    <a:pt x="36" y="28"/>
                    <a:pt x="37" y="29"/>
                    <a:pt x="37" y="31"/>
                  </a:cubicBezTo>
                  <a:cubicBezTo>
                    <a:pt x="37" y="31"/>
                    <a:pt x="37" y="32"/>
                    <a:pt x="37" y="33"/>
                  </a:cubicBezTo>
                  <a:cubicBezTo>
                    <a:pt x="37" y="33"/>
                    <a:pt x="37" y="34"/>
                    <a:pt x="37" y="35"/>
                  </a:cubicBezTo>
                  <a:cubicBezTo>
                    <a:pt x="37" y="36"/>
                    <a:pt x="37" y="37"/>
                    <a:pt x="36" y="38"/>
                  </a:cubicBezTo>
                  <a:cubicBezTo>
                    <a:pt x="38" y="36"/>
                    <a:pt x="39" y="35"/>
                    <a:pt x="41" y="34"/>
                  </a:cubicBezTo>
                  <a:cubicBezTo>
                    <a:pt x="40" y="33"/>
                    <a:pt x="40" y="32"/>
                    <a:pt x="39" y="31"/>
                  </a:cubicBezTo>
                  <a:cubicBezTo>
                    <a:pt x="39" y="29"/>
                    <a:pt x="39" y="28"/>
                    <a:pt x="39" y="27"/>
                  </a:cubicBezTo>
                  <a:cubicBezTo>
                    <a:pt x="40" y="26"/>
                    <a:pt x="40" y="25"/>
                    <a:pt x="40" y="25"/>
                  </a:cubicBezTo>
                  <a:cubicBezTo>
                    <a:pt x="40" y="24"/>
                    <a:pt x="41" y="23"/>
                    <a:pt x="41" y="23"/>
                  </a:cubicBezTo>
                  <a:cubicBezTo>
                    <a:pt x="42" y="22"/>
                    <a:pt x="43" y="21"/>
                    <a:pt x="45" y="20"/>
                  </a:cubicBezTo>
                  <a:cubicBezTo>
                    <a:pt x="46" y="23"/>
                    <a:pt x="46" y="25"/>
                    <a:pt x="45" y="28"/>
                  </a:cubicBezTo>
                  <a:cubicBezTo>
                    <a:pt x="45" y="29"/>
                    <a:pt x="45" y="30"/>
                    <a:pt x="44" y="31"/>
                  </a:cubicBezTo>
                  <a:cubicBezTo>
                    <a:pt x="45" y="30"/>
                    <a:pt x="46" y="29"/>
                    <a:pt x="47" y="29"/>
                  </a:cubicBezTo>
                  <a:cubicBezTo>
                    <a:pt x="47" y="28"/>
                    <a:pt x="47" y="28"/>
                    <a:pt x="48" y="27"/>
                  </a:cubicBezTo>
                  <a:cubicBezTo>
                    <a:pt x="48" y="26"/>
                    <a:pt x="49" y="25"/>
                    <a:pt x="50" y="24"/>
                  </a:cubicBezTo>
                  <a:cubicBezTo>
                    <a:pt x="51" y="24"/>
                    <a:pt x="52" y="23"/>
                    <a:pt x="52" y="23"/>
                  </a:cubicBezTo>
                  <a:cubicBezTo>
                    <a:pt x="53" y="23"/>
                    <a:pt x="54" y="23"/>
                    <a:pt x="54" y="23"/>
                  </a:cubicBezTo>
                  <a:cubicBezTo>
                    <a:pt x="56" y="22"/>
                    <a:pt x="57" y="23"/>
                    <a:pt x="58" y="23"/>
                  </a:cubicBezTo>
                  <a:cubicBezTo>
                    <a:pt x="58" y="25"/>
                    <a:pt x="56" y="28"/>
                    <a:pt x="54" y="29"/>
                  </a:cubicBezTo>
                  <a:cubicBezTo>
                    <a:pt x="53" y="30"/>
                    <a:pt x="52" y="30"/>
                    <a:pt x="50" y="30"/>
                  </a:cubicBezTo>
                  <a:cubicBezTo>
                    <a:pt x="50" y="31"/>
                    <a:pt x="49" y="31"/>
                    <a:pt x="48" y="31"/>
                  </a:cubicBezTo>
                  <a:cubicBezTo>
                    <a:pt x="48" y="31"/>
                    <a:pt x="48" y="31"/>
                    <a:pt x="47" y="31"/>
                  </a:cubicBezTo>
                  <a:cubicBezTo>
                    <a:pt x="46" y="31"/>
                    <a:pt x="45" y="32"/>
                    <a:pt x="43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5" y="33"/>
                    <a:pt x="45" y="32"/>
                    <a:pt x="46" y="32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50" y="32"/>
                    <a:pt x="52" y="34"/>
                    <a:pt x="53" y="36"/>
                  </a:cubicBezTo>
                  <a:cubicBezTo>
                    <a:pt x="53" y="36"/>
                    <a:pt x="52" y="37"/>
                    <a:pt x="51" y="37"/>
                  </a:cubicBezTo>
                  <a:cubicBezTo>
                    <a:pt x="50" y="37"/>
                    <a:pt x="49" y="38"/>
                    <a:pt x="48" y="38"/>
                  </a:cubicBezTo>
                  <a:cubicBezTo>
                    <a:pt x="47" y="37"/>
                    <a:pt x="47" y="37"/>
                    <a:pt x="46" y="37"/>
                  </a:cubicBezTo>
                  <a:cubicBezTo>
                    <a:pt x="45" y="37"/>
                    <a:pt x="45" y="37"/>
                    <a:pt x="44" y="37"/>
                  </a:cubicBezTo>
                  <a:cubicBezTo>
                    <a:pt x="43" y="36"/>
                    <a:pt x="42" y="36"/>
                    <a:pt x="42" y="35"/>
                  </a:cubicBezTo>
                  <a:cubicBezTo>
                    <a:pt x="40" y="37"/>
                    <a:pt x="38" y="38"/>
                    <a:pt x="36" y="41"/>
                  </a:cubicBezTo>
                  <a:cubicBezTo>
                    <a:pt x="36" y="40"/>
                    <a:pt x="36" y="40"/>
                    <a:pt x="37" y="40"/>
                  </a:cubicBezTo>
                  <a:cubicBezTo>
                    <a:pt x="38" y="39"/>
                    <a:pt x="39" y="39"/>
                    <a:pt x="40" y="39"/>
                  </a:cubicBezTo>
                  <a:cubicBezTo>
                    <a:pt x="41" y="39"/>
                    <a:pt x="41" y="39"/>
                    <a:pt x="42" y="39"/>
                  </a:cubicBezTo>
                  <a:cubicBezTo>
                    <a:pt x="42" y="39"/>
                    <a:pt x="43" y="39"/>
                    <a:pt x="43" y="39"/>
                  </a:cubicBezTo>
                  <a:cubicBezTo>
                    <a:pt x="45" y="40"/>
                    <a:pt x="45" y="40"/>
                    <a:pt x="46" y="41"/>
                  </a:cubicBezTo>
                  <a:cubicBezTo>
                    <a:pt x="46" y="41"/>
                    <a:pt x="46" y="42"/>
                    <a:pt x="45" y="42"/>
                  </a:cubicBezTo>
                  <a:cubicBezTo>
                    <a:pt x="45" y="42"/>
                    <a:pt x="44" y="43"/>
                    <a:pt x="44" y="43"/>
                  </a:cubicBezTo>
                  <a:cubicBezTo>
                    <a:pt x="43" y="43"/>
                    <a:pt x="42" y="44"/>
                    <a:pt x="41" y="44"/>
                  </a:cubicBezTo>
                  <a:cubicBezTo>
                    <a:pt x="39" y="44"/>
                    <a:pt x="36" y="43"/>
                    <a:pt x="34" y="42"/>
                  </a:cubicBezTo>
                  <a:cubicBezTo>
                    <a:pt x="33" y="44"/>
                    <a:pt x="31" y="46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7"/>
                    <a:pt x="31" y="47"/>
                    <a:pt x="32" y="47"/>
                  </a:cubicBezTo>
                  <a:cubicBezTo>
                    <a:pt x="32" y="46"/>
                    <a:pt x="33" y="46"/>
                    <a:pt x="34" y="46"/>
                  </a:cubicBezTo>
                  <a:cubicBezTo>
                    <a:pt x="36" y="46"/>
                    <a:pt x="38" y="46"/>
                    <a:pt x="40" y="48"/>
                  </a:cubicBezTo>
                  <a:cubicBezTo>
                    <a:pt x="39" y="48"/>
                    <a:pt x="39" y="49"/>
                    <a:pt x="38" y="50"/>
                  </a:cubicBezTo>
                  <a:cubicBezTo>
                    <a:pt x="38" y="50"/>
                    <a:pt x="37" y="50"/>
                    <a:pt x="37" y="51"/>
                  </a:cubicBezTo>
                  <a:cubicBezTo>
                    <a:pt x="36" y="51"/>
                    <a:pt x="36" y="51"/>
                    <a:pt x="35" y="51"/>
                  </a:cubicBezTo>
                  <a:cubicBezTo>
                    <a:pt x="34" y="51"/>
                    <a:pt x="33" y="51"/>
                    <a:pt x="32" y="51"/>
                  </a:cubicBezTo>
                  <a:cubicBezTo>
                    <a:pt x="30" y="51"/>
                    <a:pt x="29" y="51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2"/>
                    <a:pt x="26" y="55"/>
                    <a:pt x="24" y="57"/>
                  </a:cubicBezTo>
                  <a:cubicBezTo>
                    <a:pt x="25" y="56"/>
                    <a:pt x="27" y="55"/>
                    <a:pt x="28" y="54"/>
                  </a:cubicBezTo>
                  <a:cubicBezTo>
                    <a:pt x="30" y="54"/>
                    <a:pt x="33" y="54"/>
                    <a:pt x="35" y="55"/>
                  </a:cubicBezTo>
                  <a:cubicBezTo>
                    <a:pt x="34" y="56"/>
                    <a:pt x="34" y="57"/>
                    <a:pt x="33" y="57"/>
                  </a:cubicBezTo>
                  <a:cubicBezTo>
                    <a:pt x="32" y="58"/>
                    <a:pt x="31" y="59"/>
                    <a:pt x="30" y="59"/>
                  </a:cubicBezTo>
                  <a:cubicBezTo>
                    <a:pt x="29" y="60"/>
                    <a:pt x="28" y="60"/>
                    <a:pt x="27" y="60"/>
                  </a:cubicBezTo>
                  <a:cubicBezTo>
                    <a:pt x="26" y="60"/>
                    <a:pt x="25" y="60"/>
                    <a:pt x="24" y="59"/>
                  </a:cubicBezTo>
                  <a:cubicBezTo>
                    <a:pt x="23" y="62"/>
                    <a:pt x="22" y="64"/>
                    <a:pt x="21" y="67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26" y="62"/>
                    <a:pt x="28" y="62"/>
                    <a:pt x="30" y="63"/>
                  </a:cubicBezTo>
                  <a:cubicBezTo>
                    <a:pt x="30" y="63"/>
                    <a:pt x="30" y="64"/>
                    <a:pt x="30" y="64"/>
                  </a:cubicBezTo>
                  <a:cubicBezTo>
                    <a:pt x="30" y="65"/>
                    <a:pt x="29" y="65"/>
                    <a:pt x="29" y="66"/>
                  </a:cubicBezTo>
                  <a:cubicBezTo>
                    <a:pt x="29" y="66"/>
                    <a:pt x="29" y="66"/>
                    <a:pt x="28" y="67"/>
                  </a:cubicBezTo>
                  <a:cubicBezTo>
                    <a:pt x="28" y="67"/>
                    <a:pt x="27" y="67"/>
                    <a:pt x="27" y="68"/>
                  </a:cubicBezTo>
                  <a:cubicBezTo>
                    <a:pt x="25" y="69"/>
                    <a:pt x="22" y="69"/>
                    <a:pt x="20" y="69"/>
                  </a:cubicBezTo>
                  <a:cubicBezTo>
                    <a:pt x="19" y="71"/>
                    <a:pt x="19" y="74"/>
                    <a:pt x="19" y="77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75"/>
                    <a:pt x="19" y="75"/>
                    <a:pt x="20" y="74"/>
                  </a:cubicBezTo>
                  <a:cubicBezTo>
                    <a:pt x="20" y="74"/>
                    <a:pt x="21" y="73"/>
                    <a:pt x="21" y="73"/>
                  </a:cubicBezTo>
                  <a:cubicBezTo>
                    <a:pt x="23" y="71"/>
                    <a:pt x="25" y="71"/>
                    <a:pt x="27" y="72"/>
                  </a:cubicBezTo>
                  <a:cubicBezTo>
                    <a:pt x="27" y="74"/>
                    <a:pt x="26" y="75"/>
                    <a:pt x="25" y="77"/>
                  </a:cubicBezTo>
                  <a:cubicBezTo>
                    <a:pt x="23" y="78"/>
                    <a:pt x="20" y="79"/>
                    <a:pt x="18" y="79"/>
                  </a:cubicBezTo>
                  <a:cubicBezTo>
                    <a:pt x="18" y="81"/>
                    <a:pt x="18" y="84"/>
                    <a:pt x="18" y="87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8" y="85"/>
                    <a:pt x="19" y="84"/>
                    <a:pt x="20" y="83"/>
                  </a:cubicBezTo>
                  <a:cubicBezTo>
                    <a:pt x="21" y="81"/>
                    <a:pt x="24" y="80"/>
                    <a:pt x="26" y="80"/>
                  </a:cubicBezTo>
                  <a:cubicBezTo>
                    <a:pt x="26" y="81"/>
                    <a:pt x="26" y="82"/>
                    <a:pt x="25" y="83"/>
                  </a:cubicBezTo>
                  <a:cubicBezTo>
                    <a:pt x="25" y="84"/>
                    <a:pt x="24" y="85"/>
                    <a:pt x="24" y="86"/>
                  </a:cubicBezTo>
                  <a:cubicBezTo>
                    <a:pt x="22" y="88"/>
                    <a:pt x="20" y="89"/>
                    <a:pt x="18" y="89"/>
                  </a:cubicBezTo>
                  <a:cubicBezTo>
                    <a:pt x="18" y="92"/>
                    <a:pt x="18" y="94"/>
                    <a:pt x="18" y="97"/>
                  </a:cubicBezTo>
                  <a:cubicBezTo>
                    <a:pt x="18" y="97"/>
                    <a:pt x="18" y="96"/>
                    <a:pt x="18" y="96"/>
                  </a:cubicBezTo>
                  <a:cubicBezTo>
                    <a:pt x="18" y="95"/>
                    <a:pt x="19" y="95"/>
                    <a:pt x="19" y="94"/>
                  </a:cubicBezTo>
                  <a:cubicBezTo>
                    <a:pt x="19" y="94"/>
                    <a:pt x="19" y="93"/>
                    <a:pt x="20" y="93"/>
                  </a:cubicBezTo>
                  <a:cubicBezTo>
                    <a:pt x="20" y="92"/>
                    <a:pt x="21" y="91"/>
                    <a:pt x="22" y="90"/>
                  </a:cubicBezTo>
                  <a:cubicBezTo>
                    <a:pt x="23" y="90"/>
                    <a:pt x="24" y="90"/>
                    <a:pt x="25" y="89"/>
                  </a:cubicBezTo>
                  <a:cubicBezTo>
                    <a:pt x="26" y="90"/>
                    <a:pt x="26" y="91"/>
                    <a:pt x="25" y="92"/>
                  </a:cubicBezTo>
                  <a:cubicBezTo>
                    <a:pt x="25" y="93"/>
                    <a:pt x="25" y="94"/>
                    <a:pt x="24" y="95"/>
                  </a:cubicBezTo>
                  <a:cubicBezTo>
                    <a:pt x="23" y="97"/>
                    <a:pt x="21" y="99"/>
                    <a:pt x="19" y="99"/>
                  </a:cubicBezTo>
                  <a:cubicBezTo>
                    <a:pt x="19" y="102"/>
                    <a:pt x="20" y="104"/>
                    <a:pt x="20" y="107"/>
                  </a:cubicBezTo>
                  <a:cubicBezTo>
                    <a:pt x="20" y="107"/>
                    <a:pt x="20" y="106"/>
                    <a:pt x="20" y="106"/>
                  </a:cubicBezTo>
                  <a:cubicBezTo>
                    <a:pt x="20" y="105"/>
                    <a:pt x="20" y="105"/>
                    <a:pt x="20" y="104"/>
                  </a:cubicBezTo>
                  <a:cubicBezTo>
                    <a:pt x="21" y="104"/>
                    <a:pt x="21" y="103"/>
                    <a:pt x="21" y="102"/>
                  </a:cubicBezTo>
                  <a:cubicBezTo>
                    <a:pt x="22" y="101"/>
                    <a:pt x="22" y="101"/>
                    <a:pt x="23" y="100"/>
                  </a:cubicBezTo>
                  <a:cubicBezTo>
                    <a:pt x="24" y="99"/>
                    <a:pt x="25" y="99"/>
                    <a:pt x="26" y="98"/>
                  </a:cubicBezTo>
                  <a:cubicBezTo>
                    <a:pt x="27" y="99"/>
                    <a:pt x="27" y="100"/>
                    <a:pt x="27" y="101"/>
                  </a:cubicBezTo>
                  <a:cubicBezTo>
                    <a:pt x="27" y="102"/>
                    <a:pt x="26" y="103"/>
                    <a:pt x="26" y="105"/>
                  </a:cubicBezTo>
                  <a:cubicBezTo>
                    <a:pt x="26" y="105"/>
                    <a:pt x="25" y="106"/>
                    <a:pt x="25" y="106"/>
                  </a:cubicBezTo>
                  <a:cubicBezTo>
                    <a:pt x="25" y="106"/>
                    <a:pt x="24" y="107"/>
                    <a:pt x="24" y="107"/>
                  </a:cubicBezTo>
                  <a:cubicBezTo>
                    <a:pt x="23" y="108"/>
                    <a:pt x="22" y="109"/>
                    <a:pt x="21" y="109"/>
                  </a:cubicBezTo>
                  <a:cubicBezTo>
                    <a:pt x="21" y="109"/>
                    <a:pt x="21" y="109"/>
                    <a:pt x="21" y="108"/>
                  </a:cubicBezTo>
                  <a:cubicBezTo>
                    <a:pt x="22" y="111"/>
                    <a:pt x="23" y="114"/>
                    <a:pt x="24" y="117"/>
                  </a:cubicBezTo>
                  <a:cubicBezTo>
                    <a:pt x="24" y="116"/>
                    <a:pt x="24" y="116"/>
                    <a:pt x="24" y="115"/>
                  </a:cubicBezTo>
                  <a:cubicBezTo>
                    <a:pt x="24" y="114"/>
                    <a:pt x="24" y="113"/>
                    <a:pt x="24" y="112"/>
                  </a:cubicBezTo>
                  <a:cubicBezTo>
                    <a:pt x="24" y="111"/>
                    <a:pt x="25" y="110"/>
                    <a:pt x="26" y="109"/>
                  </a:cubicBezTo>
                  <a:cubicBezTo>
                    <a:pt x="27" y="108"/>
                    <a:pt x="28" y="108"/>
                    <a:pt x="29" y="107"/>
                  </a:cubicBezTo>
                  <a:cubicBezTo>
                    <a:pt x="30" y="109"/>
                    <a:pt x="30" y="111"/>
                    <a:pt x="29" y="113"/>
                  </a:cubicBezTo>
                  <a:cubicBezTo>
                    <a:pt x="29" y="114"/>
                    <a:pt x="28" y="115"/>
                    <a:pt x="27" y="116"/>
                  </a:cubicBezTo>
                  <a:cubicBezTo>
                    <a:pt x="27" y="117"/>
                    <a:pt x="26" y="118"/>
                    <a:pt x="25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6" y="121"/>
                    <a:pt x="27" y="123"/>
                    <a:pt x="29" y="126"/>
                  </a:cubicBezTo>
                  <a:cubicBezTo>
                    <a:pt x="29" y="125"/>
                    <a:pt x="29" y="125"/>
                    <a:pt x="28" y="124"/>
                  </a:cubicBezTo>
                  <a:cubicBezTo>
                    <a:pt x="28" y="123"/>
                    <a:pt x="28" y="122"/>
                    <a:pt x="28" y="121"/>
                  </a:cubicBezTo>
                  <a:cubicBezTo>
                    <a:pt x="29" y="119"/>
                    <a:pt x="30" y="117"/>
                    <a:pt x="32" y="116"/>
                  </a:cubicBezTo>
                  <a:cubicBezTo>
                    <a:pt x="33" y="116"/>
                    <a:pt x="33" y="117"/>
                    <a:pt x="33" y="118"/>
                  </a:cubicBezTo>
                  <a:cubicBezTo>
                    <a:pt x="34" y="119"/>
                    <a:pt x="34" y="120"/>
                    <a:pt x="33" y="122"/>
                  </a:cubicBezTo>
                  <a:cubicBezTo>
                    <a:pt x="33" y="124"/>
                    <a:pt x="32" y="126"/>
                    <a:pt x="30" y="127"/>
                  </a:cubicBezTo>
                  <a:cubicBezTo>
                    <a:pt x="32" y="129"/>
                    <a:pt x="33" y="132"/>
                    <a:pt x="35" y="134"/>
                  </a:cubicBezTo>
                  <a:cubicBezTo>
                    <a:pt x="35" y="133"/>
                    <a:pt x="35" y="133"/>
                    <a:pt x="34" y="133"/>
                  </a:cubicBezTo>
                  <a:cubicBezTo>
                    <a:pt x="34" y="132"/>
                    <a:pt x="34" y="130"/>
                    <a:pt x="34" y="129"/>
                  </a:cubicBezTo>
                  <a:cubicBezTo>
                    <a:pt x="34" y="127"/>
                    <a:pt x="35" y="125"/>
                    <a:pt x="37" y="123"/>
                  </a:cubicBezTo>
                  <a:cubicBezTo>
                    <a:pt x="38" y="124"/>
                    <a:pt x="38" y="125"/>
                    <a:pt x="38" y="126"/>
                  </a:cubicBezTo>
                  <a:cubicBezTo>
                    <a:pt x="39" y="127"/>
                    <a:pt x="39" y="128"/>
                    <a:pt x="39" y="129"/>
                  </a:cubicBezTo>
                  <a:cubicBezTo>
                    <a:pt x="39" y="131"/>
                    <a:pt x="38" y="133"/>
                    <a:pt x="37" y="135"/>
                  </a:cubicBezTo>
                  <a:cubicBezTo>
                    <a:pt x="38" y="136"/>
                    <a:pt x="39" y="137"/>
                    <a:pt x="40" y="138"/>
                  </a:cubicBezTo>
                  <a:cubicBezTo>
                    <a:pt x="40" y="139"/>
                    <a:pt x="40" y="139"/>
                    <a:pt x="40" y="139"/>
                  </a:cubicBezTo>
                  <a:moveTo>
                    <a:pt x="45" y="147"/>
                  </a:moveTo>
                  <a:cubicBezTo>
                    <a:pt x="45" y="146"/>
                    <a:pt x="45" y="146"/>
                    <a:pt x="45" y="146"/>
                  </a:cubicBezTo>
                  <a:cubicBezTo>
                    <a:pt x="46" y="146"/>
                    <a:pt x="46" y="145"/>
                    <a:pt x="46" y="144"/>
                  </a:cubicBezTo>
                  <a:cubicBezTo>
                    <a:pt x="46" y="143"/>
                    <a:pt x="46" y="142"/>
                    <a:pt x="45" y="141"/>
                  </a:cubicBezTo>
                  <a:cubicBezTo>
                    <a:pt x="46" y="140"/>
                    <a:pt x="46" y="139"/>
                    <a:pt x="46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48" y="137"/>
                    <a:pt x="48" y="137"/>
                    <a:pt x="48" y="137"/>
                  </a:cubicBezTo>
                  <a:cubicBezTo>
                    <a:pt x="48" y="139"/>
                    <a:pt x="47" y="140"/>
                    <a:pt x="47" y="141"/>
                  </a:cubicBezTo>
                  <a:cubicBezTo>
                    <a:pt x="47" y="142"/>
                    <a:pt x="48" y="143"/>
                    <a:pt x="48" y="144"/>
                  </a:cubicBezTo>
                  <a:cubicBezTo>
                    <a:pt x="48" y="146"/>
                    <a:pt x="47" y="147"/>
                    <a:pt x="45" y="147"/>
                  </a:cubicBezTo>
                  <a:moveTo>
                    <a:pt x="49" y="149"/>
                  </a:moveTo>
                  <a:cubicBezTo>
                    <a:pt x="49" y="140"/>
                    <a:pt x="49" y="140"/>
                    <a:pt x="49" y="140"/>
                  </a:cubicBezTo>
                  <a:cubicBezTo>
                    <a:pt x="49" y="141"/>
                    <a:pt x="48" y="141"/>
                    <a:pt x="48" y="142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49" y="139"/>
                    <a:pt x="50" y="138"/>
                    <a:pt x="50" y="136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51" y="137"/>
                    <a:pt x="51" y="138"/>
                    <a:pt x="50" y="138"/>
                  </a:cubicBezTo>
                  <a:cubicBezTo>
                    <a:pt x="50" y="149"/>
                    <a:pt x="50" y="149"/>
                    <a:pt x="50" y="149"/>
                  </a:cubicBezTo>
                  <a:lnTo>
                    <a:pt x="49" y="149"/>
                  </a:lnTo>
                  <a:close/>
                  <a:moveTo>
                    <a:pt x="51" y="141"/>
                  </a:moveTo>
                  <a:cubicBezTo>
                    <a:pt x="53" y="141"/>
                    <a:pt x="53" y="141"/>
                    <a:pt x="53" y="141"/>
                  </a:cubicBezTo>
                  <a:cubicBezTo>
                    <a:pt x="53" y="142"/>
                    <a:pt x="53" y="143"/>
                    <a:pt x="53" y="144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3"/>
                    <a:pt x="51" y="142"/>
                    <a:pt x="51" y="141"/>
                  </a:cubicBezTo>
                  <a:moveTo>
                    <a:pt x="57" y="139"/>
                  </a:moveTo>
                  <a:cubicBezTo>
                    <a:pt x="56" y="139"/>
                    <a:pt x="56" y="139"/>
                    <a:pt x="56" y="139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6" y="149"/>
                    <a:pt x="55" y="149"/>
                    <a:pt x="54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8"/>
                    <a:pt x="52" y="148"/>
                    <a:pt x="52" y="148"/>
                  </a:cubicBezTo>
                  <a:cubicBezTo>
                    <a:pt x="53" y="148"/>
                    <a:pt x="53" y="148"/>
                    <a:pt x="53" y="148"/>
                  </a:cubicBezTo>
                  <a:cubicBezTo>
                    <a:pt x="54" y="148"/>
                    <a:pt x="54" y="148"/>
                    <a:pt x="54" y="147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38"/>
                    <a:pt x="51" y="138"/>
                    <a:pt x="51" y="138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6" y="136"/>
                    <a:pt x="56" y="136"/>
                    <a:pt x="56" y="136"/>
                  </a:cubicBezTo>
                  <a:cubicBezTo>
                    <a:pt x="56" y="138"/>
                    <a:pt x="56" y="138"/>
                    <a:pt x="56" y="138"/>
                  </a:cubicBezTo>
                  <a:cubicBezTo>
                    <a:pt x="57" y="138"/>
                    <a:pt x="57" y="138"/>
                    <a:pt x="57" y="138"/>
                  </a:cubicBezTo>
                  <a:lnTo>
                    <a:pt x="57" y="139"/>
                  </a:lnTo>
                  <a:close/>
                  <a:moveTo>
                    <a:pt x="61" y="144"/>
                  </a:moveTo>
                  <a:cubicBezTo>
                    <a:pt x="61" y="146"/>
                    <a:pt x="60" y="148"/>
                    <a:pt x="58" y="149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59" y="146"/>
                    <a:pt x="59" y="146"/>
                    <a:pt x="59" y="144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71" y="136"/>
                    <a:pt x="71" y="136"/>
                    <a:pt x="71" y="136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8"/>
                    <a:pt x="71" y="139"/>
                    <a:pt x="69" y="139"/>
                  </a:cubicBezTo>
                  <a:cubicBezTo>
                    <a:pt x="61" y="139"/>
                    <a:pt x="61" y="139"/>
                    <a:pt x="61" y="139"/>
                  </a:cubicBezTo>
                  <a:lnTo>
                    <a:pt x="61" y="144"/>
                  </a:lnTo>
                  <a:close/>
                  <a:moveTo>
                    <a:pt x="70" y="149"/>
                  </a:moveTo>
                  <a:cubicBezTo>
                    <a:pt x="68" y="149"/>
                    <a:pt x="68" y="149"/>
                    <a:pt x="68" y="149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70" y="148"/>
                    <a:pt x="70" y="148"/>
                    <a:pt x="70" y="147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67" y="145"/>
                    <a:pt x="67" y="145"/>
                    <a:pt x="67" y="145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7" y="146"/>
                    <a:pt x="68" y="146"/>
                    <a:pt x="68" y="146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9" y="146"/>
                    <a:pt x="69" y="146"/>
                    <a:pt x="69" y="146"/>
                  </a:cubicBezTo>
                  <a:cubicBezTo>
                    <a:pt x="69" y="146"/>
                    <a:pt x="69" y="147"/>
                    <a:pt x="69" y="148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7" y="147"/>
                    <a:pt x="66" y="148"/>
                    <a:pt x="64" y="14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64" y="147"/>
                    <a:pt x="64" y="147"/>
                    <a:pt x="65" y="147"/>
                  </a:cubicBezTo>
                  <a:cubicBezTo>
                    <a:pt x="65" y="145"/>
                    <a:pt x="65" y="145"/>
                    <a:pt x="65" y="145"/>
                  </a:cubicBezTo>
                  <a:cubicBezTo>
                    <a:pt x="63" y="145"/>
                    <a:pt x="63" y="145"/>
                    <a:pt x="63" y="145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5" y="144"/>
                    <a:pt x="65" y="144"/>
                    <a:pt x="65" y="144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62" y="141"/>
                    <a:pt x="62" y="141"/>
                    <a:pt x="62" y="141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1" y="141"/>
                    <a:pt x="61" y="141"/>
                    <a:pt x="61" y="141"/>
                  </a:cubicBezTo>
                  <a:cubicBezTo>
                    <a:pt x="61" y="140"/>
                    <a:pt x="61" y="140"/>
                    <a:pt x="61" y="140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8" y="140"/>
                    <a:pt x="70" y="140"/>
                    <a:pt x="71" y="139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0" y="140"/>
                    <a:pt x="68" y="141"/>
                    <a:pt x="67" y="141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143"/>
                    <a:pt x="70" y="144"/>
                    <a:pt x="69" y="144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71" y="144"/>
                    <a:pt x="71" y="144"/>
                    <a:pt x="71" y="144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71" y="148"/>
                    <a:pt x="71" y="149"/>
                    <a:pt x="70" y="149"/>
                  </a:cubicBezTo>
                  <a:moveTo>
                    <a:pt x="76" y="164"/>
                  </a:moveTo>
                  <a:cubicBezTo>
                    <a:pt x="74" y="164"/>
                    <a:pt x="74" y="164"/>
                    <a:pt x="74" y="164"/>
                  </a:cubicBezTo>
                  <a:cubicBezTo>
                    <a:pt x="74" y="157"/>
                    <a:pt x="74" y="157"/>
                    <a:pt x="74" y="157"/>
                  </a:cubicBezTo>
                  <a:cubicBezTo>
                    <a:pt x="73" y="158"/>
                    <a:pt x="72" y="158"/>
                    <a:pt x="71" y="159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3" y="156"/>
                    <a:pt x="74" y="155"/>
                    <a:pt x="74" y="154"/>
                  </a:cubicBezTo>
                  <a:cubicBezTo>
                    <a:pt x="76" y="154"/>
                    <a:pt x="76" y="154"/>
                    <a:pt x="76" y="154"/>
                  </a:cubicBezTo>
                  <a:lnTo>
                    <a:pt x="76" y="164"/>
                  </a:lnTo>
                  <a:close/>
                  <a:moveTo>
                    <a:pt x="78" y="148"/>
                  </a:moveTo>
                  <a:cubicBezTo>
                    <a:pt x="78" y="149"/>
                    <a:pt x="78" y="149"/>
                    <a:pt x="76" y="149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77" y="148"/>
                    <a:pt x="77" y="148"/>
                    <a:pt x="77" y="147"/>
                  </a:cubicBezTo>
                  <a:cubicBezTo>
                    <a:pt x="77" y="145"/>
                    <a:pt x="77" y="145"/>
                    <a:pt x="77" y="145"/>
                  </a:cubicBezTo>
                  <a:cubicBezTo>
                    <a:pt x="75" y="145"/>
                    <a:pt x="75" y="145"/>
                    <a:pt x="75" y="145"/>
                  </a:cubicBezTo>
                  <a:cubicBezTo>
                    <a:pt x="75" y="147"/>
                    <a:pt x="75" y="148"/>
                    <a:pt x="73" y="149"/>
                  </a:cubicBezTo>
                  <a:cubicBezTo>
                    <a:pt x="73" y="147"/>
                    <a:pt x="73" y="147"/>
                    <a:pt x="73" y="147"/>
                  </a:cubicBezTo>
                  <a:cubicBezTo>
                    <a:pt x="74" y="146"/>
                    <a:pt x="74" y="145"/>
                    <a:pt x="74" y="143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8" y="136"/>
                    <a:pt x="78" y="136"/>
                    <a:pt x="78" y="136"/>
                  </a:cubicBezTo>
                  <a:lnTo>
                    <a:pt x="78" y="148"/>
                  </a:lnTo>
                  <a:close/>
                  <a:moveTo>
                    <a:pt x="82" y="164"/>
                  </a:moveTo>
                  <a:cubicBezTo>
                    <a:pt x="80" y="164"/>
                    <a:pt x="79" y="164"/>
                    <a:pt x="79" y="162"/>
                  </a:cubicBezTo>
                  <a:cubicBezTo>
                    <a:pt x="81" y="162"/>
                    <a:pt x="81" y="162"/>
                    <a:pt x="81" y="162"/>
                  </a:cubicBezTo>
                  <a:cubicBezTo>
                    <a:pt x="81" y="163"/>
                    <a:pt x="81" y="163"/>
                    <a:pt x="82" y="163"/>
                  </a:cubicBezTo>
                  <a:cubicBezTo>
                    <a:pt x="83" y="163"/>
                    <a:pt x="84" y="162"/>
                    <a:pt x="84" y="160"/>
                  </a:cubicBezTo>
                  <a:cubicBezTo>
                    <a:pt x="83" y="160"/>
                    <a:pt x="83" y="161"/>
                    <a:pt x="82" y="161"/>
                  </a:cubicBezTo>
                  <a:cubicBezTo>
                    <a:pt x="80" y="161"/>
                    <a:pt x="79" y="160"/>
                    <a:pt x="79" y="158"/>
                  </a:cubicBezTo>
                  <a:cubicBezTo>
                    <a:pt x="79" y="155"/>
                    <a:pt x="80" y="154"/>
                    <a:pt x="82" y="154"/>
                  </a:cubicBezTo>
                  <a:cubicBezTo>
                    <a:pt x="84" y="154"/>
                    <a:pt x="86" y="156"/>
                    <a:pt x="86" y="159"/>
                  </a:cubicBezTo>
                  <a:cubicBezTo>
                    <a:pt x="86" y="163"/>
                    <a:pt x="84" y="164"/>
                    <a:pt x="82" y="164"/>
                  </a:cubicBezTo>
                  <a:moveTo>
                    <a:pt x="87" y="143"/>
                  </a:moveTo>
                  <a:cubicBezTo>
                    <a:pt x="87" y="145"/>
                    <a:pt x="86" y="145"/>
                    <a:pt x="85" y="145"/>
                  </a:cubicBezTo>
                  <a:cubicBezTo>
                    <a:pt x="84" y="145"/>
                    <a:pt x="84" y="145"/>
                    <a:pt x="84" y="145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2" y="149"/>
                    <a:pt x="82" y="149"/>
                    <a:pt x="82" y="149"/>
                  </a:cubicBezTo>
                  <a:cubicBezTo>
                    <a:pt x="82" y="145"/>
                    <a:pt x="82" y="145"/>
                    <a:pt x="82" y="145"/>
                  </a:cubicBezTo>
                  <a:cubicBezTo>
                    <a:pt x="79" y="145"/>
                    <a:pt x="79" y="145"/>
                    <a:pt x="79" y="145"/>
                  </a:cubicBezTo>
                  <a:cubicBezTo>
                    <a:pt x="79" y="138"/>
                    <a:pt x="79" y="138"/>
                    <a:pt x="79" y="138"/>
                  </a:cubicBezTo>
                  <a:cubicBezTo>
                    <a:pt x="82" y="138"/>
                    <a:pt x="82" y="138"/>
                    <a:pt x="82" y="138"/>
                  </a:cubicBezTo>
                  <a:cubicBezTo>
                    <a:pt x="82" y="135"/>
                    <a:pt x="82" y="135"/>
                    <a:pt x="82" y="135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4" y="138"/>
                    <a:pt x="84" y="138"/>
                    <a:pt x="84" y="138"/>
                  </a:cubicBezTo>
                  <a:cubicBezTo>
                    <a:pt x="87" y="138"/>
                    <a:pt x="87" y="138"/>
                    <a:pt x="87" y="138"/>
                  </a:cubicBezTo>
                  <a:lnTo>
                    <a:pt x="87" y="143"/>
                  </a:lnTo>
                  <a:close/>
                  <a:moveTo>
                    <a:pt x="91" y="164"/>
                  </a:moveTo>
                  <a:cubicBezTo>
                    <a:pt x="89" y="164"/>
                    <a:pt x="88" y="163"/>
                    <a:pt x="88" y="159"/>
                  </a:cubicBezTo>
                  <a:cubicBezTo>
                    <a:pt x="88" y="156"/>
                    <a:pt x="89" y="154"/>
                    <a:pt x="91" y="154"/>
                  </a:cubicBezTo>
                  <a:cubicBezTo>
                    <a:pt x="93" y="154"/>
                    <a:pt x="94" y="155"/>
                    <a:pt x="94" y="157"/>
                  </a:cubicBezTo>
                  <a:cubicBezTo>
                    <a:pt x="93" y="157"/>
                    <a:pt x="93" y="157"/>
                    <a:pt x="93" y="157"/>
                  </a:cubicBezTo>
                  <a:cubicBezTo>
                    <a:pt x="92" y="156"/>
                    <a:pt x="92" y="156"/>
                    <a:pt x="91" y="156"/>
                  </a:cubicBezTo>
                  <a:cubicBezTo>
                    <a:pt x="90" y="156"/>
                    <a:pt x="90" y="157"/>
                    <a:pt x="90" y="159"/>
                  </a:cubicBezTo>
                  <a:cubicBezTo>
                    <a:pt x="90" y="158"/>
                    <a:pt x="91" y="158"/>
                    <a:pt x="92" y="158"/>
                  </a:cubicBezTo>
                  <a:cubicBezTo>
                    <a:pt x="93" y="158"/>
                    <a:pt x="94" y="159"/>
                    <a:pt x="95" y="161"/>
                  </a:cubicBezTo>
                  <a:cubicBezTo>
                    <a:pt x="94" y="163"/>
                    <a:pt x="93" y="164"/>
                    <a:pt x="91" y="164"/>
                  </a:cubicBezTo>
                  <a:moveTo>
                    <a:pt x="88" y="140"/>
                  </a:moveTo>
                  <a:cubicBezTo>
                    <a:pt x="88" y="138"/>
                    <a:pt x="88" y="138"/>
                    <a:pt x="88" y="138"/>
                  </a:cubicBezTo>
                  <a:cubicBezTo>
                    <a:pt x="89" y="139"/>
                    <a:pt x="89" y="139"/>
                    <a:pt x="90" y="139"/>
                  </a:cubicBezTo>
                  <a:cubicBezTo>
                    <a:pt x="90" y="137"/>
                    <a:pt x="90" y="137"/>
                    <a:pt x="90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5" y="136"/>
                    <a:pt x="95" y="136"/>
                    <a:pt x="95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92" y="144"/>
                    <a:pt x="92" y="144"/>
                    <a:pt x="92" y="144"/>
                  </a:cubicBezTo>
                  <a:cubicBezTo>
                    <a:pt x="92" y="146"/>
                    <a:pt x="91" y="148"/>
                    <a:pt x="89" y="149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89" y="147"/>
                    <a:pt x="90" y="146"/>
                    <a:pt x="90" y="144"/>
                  </a:cubicBezTo>
                  <a:cubicBezTo>
                    <a:pt x="90" y="144"/>
                    <a:pt x="90" y="144"/>
                    <a:pt x="90" y="144"/>
                  </a:cubicBezTo>
                  <a:cubicBezTo>
                    <a:pt x="89" y="144"/>
                    <a:pt x="89" y="144"/>
                    <a:pt x="88" y="145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9" y="143"/>
                    <a:pt x="89" y="143"/>
                    <a:pt x="90" y="143"/>
                  </a:cubicBezTo>
                  <a:cubicBezTo>
                    <a:pt x="90" y="140"/>
                    <a:pt x="90" y="140"/>
                    <a:pt x="90" y="140"/>
                  </a:cubicBezTo>
                  <a:cubicBezTo>
                    <a:pt x="89" y="140"/>
                    <a:pt x="89" y="140"/>
                    <a:pt x="88" y="140"/>
                  </a:cubicBezTo>
                  <a:moveTo>
                    <a:pt x="100" y="143"/>
                  </a:moveTo>
                  <a:cubicBezTo>
                    <a:pt x="99" y="143"/>
                    <a:pt x="99" y="143"/>
                    <a:pt x="99" y="143"/>
                  </a:cubicBezTo>
                  <a:cubicBezTo>
                    <a:pt x="99" y="142"/>
                    <a:pt x="99" y="142"/>
                    <a:pt x="99" y="142"/>
                  </a:cubicBezTo>
                  <a:cubicBezTo>
                    <a:pt x="99" y="142"/>
                    <a:pt x="99" y="142"/>
                    <a:pt x="99" y="142"/>
                  </a:cubicBezTo>
                  <a:cubicBezTo>
                    <a:pt x="100" y="142"/>
                    <a:pt x="100" y="142"/>
                    <a:pt x="100" y="141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99" y="140"/>
                    <a:pt x="99" y="140"/>
                    <a:pt x="99" y="140"/>
                  </a:cubicBezTo>
                  <a:cubicBezTo>
                    <a:pt x="99" y="141"/>
                    <a:pt x="98" y="143"/>
                    <a:pt x="97" y="143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95" y="143"/>
                    <a:pt x="95" y="143"/>
                    <a:pt x="95" y="143"/>
                  </a:cubicBezTo>
                  <a:cubicBezTo>
                    <a:pt x="95" y="143"/>
                    <a:pt x="95" y="143"/>
                    <a:pt x="95" y="143"/>
                  </a:cubicBezTo>
                  <a:cubicBezTo>
                    <a:pt x="95" y="142"/>
                    <a:pt x="95" y="142"/>
                    <a:pt x="95" y="142"/>
                  </a:cubicBezTo>
                  <a:cubicBezTo>
                    <a:pt x="95" y="142"/>
                    <a:pt x="93" y="143"/>
                    <a:pt x="92" y="143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5" y="139"/>
                    <a:pt x="96" y="138"/>
                    <a:pt x="96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96" y="139"/>
                    <a:pt x="95" y="140"/>
                    <a:pt x="94" y="140"/>
                  </a:cubicBezTo>
                  <a:cubicBezTo>
                    <a:pt x="94" y="140"/>
                    <a:pt x="94" y="140"/>
                    <a:pt x="94" y="140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95" y="141"/>
                    <a:pt x="95" y="141"/>
                  </a:cubicBezTo>
                  <a:cubicBezTo>
                    <a:pt x="95" y="141"/>
                    <a:pt x="95" y="140"/>
                    <a:pt x="95" y="140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96" y="141"/>
                    <a:pt x="96" y="141"/>
                    <a:pt x="97" y="142"/>
                  </a:cubicBezTo>
                  <a:cubicBezTo>
                    <a:pt x="97" y="142"/>
                    <a:pt x="97" y="141"/>
                    <a:pt x="97" y="140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1" y="141"/>
                    <a:pt x="101" y="141"/>
                    <a:pt x="101" y="141"/>
                  </a:cubicBezTo>
                  <a:cubicBezTo>
                    <a:pt x="101" y="143"/>
                    <a:pt x="101" y="143"/>
                    <a:pt x="100" y="143"/>
                  </a:cubicBezTo>
                  <a:moveTo>
                    <a:pt x="101" y="143"/>
                  </a:moveTo>
                  <a:cubicBezTo>
                    <a:pt x="101" y="147"/>
                    <a:pt x="101" y="147"/>
                    <a:pt x="101" y="147"/>
                  </a:cubicBezTo>
                  <a:cubicBezTo>
                    <a:pt x="101" y="148"/>
                    <a:pt x="100" y="149"/>
                    <a:pt x="99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2" y="143"/>
                    <a:pt x="92" y="143"/>
                    <a:pt x="92" y="143"/>
                  </a:cubicBezTo>
                  <a:lnTo>
                    <a:pt x="101" y="143"/>
                  </a:lnTo>
                  <a:close/>
                  <a:moveTo>
                    <a:pt x="100" y="164"/>
                  </a:moveTo>
                  <a:cubicBezTo>
                    <a:pt x="98" y="164"/>
                    <a:pt x="97" y="164"/>
                    <a:pt x="97" y="162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9" y="162"/>
                    <a:pt x="99" y="163"/>
                    <a:pt x="100" y="163"/>
                  </a:cubicBezTo>
                  <a:cubicBezTo>
                    <a:pt x="101" y="163"/>
                    <a:pt x="101" y="162"/>
                    <a:pt x="101" y="161"/>
                  </a:cubicBezTo>
                  <a:cubicBezTo>
                    <a:pt x="101" y="160"/>
                    <a:pt x="101" y="160"/>
                    <a:pt x="99" y="160"/>
                  </a:cubicBezTo>
                  <a:cubicBezTo>
                    <a:pt x="99" y="160"/>
                    <a:pt x="99" y="160"/>
                    <a:pt x="99" y="160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101" y="158"/>
                    <a:pt x="101" y="158"/>
                    <a:pt x="101" y="157"/>
                  </a:cubicBezTo>
                  <a:cubicBezTo>
                    <a:pt x="101" y="156"/>
                    <a:pt x="101" y="156"/>
                    <a:pt x="100" y="156"/>
                  </a:cubicBezTo>
                  <a:cubicBezTo>
                    <a:pt x="99" y="156"/>
                    <a:pt x="99" y="156"/>
                    <a:pt x="98" y="157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5"/>
                    <a:pt x="98" y="154"/>
                    <a:pt x="100" y="154"/>
                  </a:cubicBezTo>
                  <a:cubicBezTo>
                    <a:pt x="102" y="154"/>
                    <a:pt x="103" y="155"/>
                    <a:pt x="103" y="157"/>
                  </a:cubicBezTo>
                  <a:cubicBezTo>
                    <a:pt x="103" y="158"/>
                    <a:pt x="103" y="159"/>
                    <a:pt x="101" y="159"/>
                  </a:cubicBezTo>
                  <a:cubicBezTo>
                    <a:pt x="103" y="159"/>
                    <a:pt x="103" y="160"/>
                    <a:pt x="103" y="162"/>
                  </a:cubicBezTo>
                  <a:cubicBezTo>
                    <a:pt x="103" y="163"/>
                    <a:pt x="102" y="164"/>
                    <a:pt x="100" y="164"/>
                  </a:cubicBezTo>
                  <a:moveTo>
                    <a:pt x="117" y="149"/>
                  </a:moveTo>
                  <a:cubicBezTo>
                    <a:pt x="106" y="149"/>
                    <a:pt x="106" y="149"/>
                    <a:pt x="106" y="149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04" y="148"/>
                    <a:pt x="104" y="147"/>
                    <a:pt x="104" y="14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6"/>
                    <a:pt x="106" y="147"/>
                    <a:pt x="106" y="147"/>
                  </a:cubicBezTo>
                  <a:cubicBezTo>
                    <a:pt x="106" y="147"/>
                    <a:pt x="107" y="148"/>
                    <a:pt x="107" y="148"/>
                  </a:cubicBezTo>
                  <a:cubicBezTo>
                    <a:pt x="117" y="148"/>
                    <a:pt x="117" y="148"/>
                    <a:pt x="117" y="148"/>
                  </a:cubicBezTo>
                  <a:lnTo>
                    <a:pt x="117" y="149"/>
                  </a:lnTo>
                  <a:close/>
                  <a:moveTo>
                    <a:pt x="106" y="143"/>
                  </a:moveTo>
                  <a:cubicBezTo>
                    <a:pt x="106" y="142"/>
                    <a:pt x="106" y="142"/>
                    <a:pt x="106" y="142"/>
                  </a:cubicBezTo>
                  <a:cubicBezTo>
                    <a:pt x="111" y="142"/>
                    <a:pt x="111" y="142"/>
                    <a:pt x="111" y="142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09" y="140"/>
                    <a:pt x="109" y="140"/>
                    <a:pt x="109" y="140"/>
                  </a:cubicBezTo>
                  <a:cubicBezTo>
                    <a:pt x="108" y="141"/>
                    <a:pt x="107" y="141"/>
                    <a:pt x="106" y="141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7" y="139"/>
                    <a:pt x="108" y="139"/>
                    <a:pt x="108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9"/>
                    <a:pt x="109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42"/>
                    <a:pt x="112" y="142"/>
                    <a:pt x="112" y="142"/>
                  </a:cubicBezTo>
                  <a:cubicBezTo>
                    <a:pt x="116" y="142"/>
                    <a:pt x="116" y="142"/>
                    <a:pt x="116" y="142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2" y="143"/>
                    <a:pt x="112" y="143"/>
                    <a:pt x="112" y="143"/>
                  </a:cubicBezTo>
                  <a:cubicBezTo>
                    <a:pt x="113" y="144"/>
                    <a:pt x="115" y="145"/>
                    <a:pt x="116" y="145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4" y="147"/>
                    <a:pt x="112" y="146"/>
                    <a:pt x="111" y="145"/>
                  </a:cubicBezTo>
                  <a:cubicBezTo>
                    <a:pt x="111" y="146"/>
                    <a:pt x="109" y="147"/>
                    <a:pt x="106" y="147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8" y="145"/>
                    <a:pt x="110" y="144"/>
                    <a:pt x="110" y="143"/>
                  </a:cubicBezTo>
                  <a:lnTo>
                    <a:pt x="106" y="143"/>
                  </a:lnTo>
                  <a:close/>
                  <a:moveTo>
                    <a:pt x="104" y="115"/>
                  </a:moveTo>
                  <a:cubicBezTo>
                    <a:pt x="99" y="119"/>
                    <a:pt x="94" y="123"/>
                    <a:pt x="87" y="125"/>
                  </a:cubicBezTo>
                  <a:cubicBezTo>
                    <a:pt x="81" y="123"/>
                    <a:pt x="76" y="119"/>
                    <a:pt x="71" y="115"/>
                  </a:cubicBezTo>
                  <a:cubicBezTo>
                    <a:pt x="65" y="109"/>
                    <a:pt x="60" y="102"/>
                    <a:pt x="58" y="94"/>
                  </a:cubicBezTo>
                  <a:cubicBezTo>
                    <a:pt x="61" y="95"/>
                    <a:pt x="65" y="95"/>
                    <a:pt x="68" y="96"/>
                  </a:cubicBezTo>
                  <a:cubicBezTo>
                    <a:pt x="72" y="104"/>
                    <a:pt x="79" y="110"/>
                    <a:pt x="87" y="113"/>
                  </a:cubicBezTo>
                  <a:cubicBezTo>
                    <a:pt x="87" y="113"/>
                    <a:pt x="87" y="113"/>
                    <a:pt x="87" y="113"/>
                  </a:cubicBezTo>
                  <a:cubicBezTo>
                    <a:pt x="96" y="110"/>
                    <a:pt x="103" y="104"/>
                    <a:pt x="107" y="96"/>
                  </a:cubicBezTo>
                  <a:cubicBezTo>
                    <a:pt x="110" y="95"/>
                    <a:pt x="114" y="95"/>
                    <a:pt x="117" y="94"/>
                  </a:cubicBezTo>
                  <a:cubicBezTo>
                    <a:pt x="114" y="102"/>
                    <a:pt x="110" y="109"/>
                    <a:pt x="104" y="115"/>
                  </a:cubicBezTo>
                  <a:moveTo>
                    <a:pt x="101" y="85"/>
                  </a:moveTo>
                  <a:cubicBezTo>
                    <a:pt x="101" y="95"/>
                    <a:pt x="101" y="95"/>
                    <a:pt x="101" y="95"/>
                  </a:cubicBezTo>
                  <a:cubicBezTo>
                    <a:pt x="99" y="95"/>
                    <a:pt x="96" y="95"/>
                    <a:pt x="93" y="95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1" y="104"/>
                    <a:pt x="89" y="104"/>
                    <a:pt x="87" y="104"/>
                  </a:cubicBezTo>
                  <a:cubicBezTo>
                    <a:pt x="85" y="104"/>
                    <a:pt x="83" y="104"/>
                    <a:pt x="82" y="104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79" y="95"/>
                    <a:pt x="76" y="95"/>
                    <a:pt x="73" y="95"/>
                  </a:cubicBezTo>
                  <a:cubicBezTo>
                    <a:pt x="74" y="85"/>
                    <a:pt x="74" y="85"/>
                    <a:pt x="74" y="85"/>
                  </a:cubicBezTo>
                  <a:cubicBezTo>
                    <a:pt x="76" y="85"/>
                    <a:pt x="79" y="85"/>
                    <a:pt x="82" y="85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3" y="78"/>
                    <a:pt x="85" y="78"/>
                    <a:pt x="87" y="78"/>
                  </a:cubicBezTo>
                  <a:cubicBezTo>
                    <a:pt x="89" y="78"/>
                    <a:pt x="91" y="78"/>
                    <a:pt x="93" y="77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96" y="85"/>
                    <a:pt x="98" y="85"/>
                    <a:pt x="101" y="85"/>
                  </a:cubicBezTo>
                  <a:moveTo>
                    <a:pt x="120" y="147"/>
                  </a:moveTo>
                  <a:cubicBezTo>
                    <a:pt x="120" y="146"/>
                    <a:pt x="120" y="146"/>
                    <a:pt x="120" y="146"/>
                  </a:cubicBezTo>
                  <a:cubicBezTo>
                    <a:pt x="121" y="146"/>
                    <a:pt x="122" y="145"/>
                    <a:pt x="122" y="144"/>
                  </a:cubicBezTo>
                  <a:cubicBezTo>
                    <a:pt x="122" y="143"/>
                    <a:pt x="121" y="142"/>
                    <a:pt x="121" y="141"/>
                  </a:cubicBezTo>
                  <a:cubicBezTo>
                    <a:pt x="121" y="140"/>
                    <a:pt x="121" y="139"/>
                    <a:pt x="121" y="137"/>
                  </a:cubicBezTo>
                  <a:cubicBezTo>
                    <a:pt x="120" y="137"/>
                    <a:pt x="120" y="137"/>
                    <a:pt x="120" y="137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23" y="136"/>
                    <a:pt x="123" y="136"/>
                    <a:pt x="123" y="136"/>
                  </a:cubicBezTo>
                  <a:cubicBezTo>
                    <a:pt x="123" y="138"/>
                    <a:pt x="123" y="138"/>
                    <a:pt x="123" y="138"/>
                  </a:cubicBezTo>
                  <a:cubicBezTo>
                    <a:pt x="123" y="139"/>
                    <a:pt x="122" y="140"/>
                    <a:pt x="122" y="141"/>
                  </a:cubicBezTo>
                  <a:cubicBezTo>
                    <a:pt x="123" y="142"/>
                    <a:pt x="123" y="143"/>
                    <a:pt x="123" y="144"/>
                  </a:cubicBezTo>
                  <a:cubicBezTo>
                    <a:pt x="123" y="146"/>
                    <a:pt x="122" y="147"/>
                    <a:pt x="120" y="147"/>
                  </a:cubicBezTo>
                  <a:moveTo>
                    <a:pt x="131" y="147"/>
                  </a:moveTo>
                  <a:cubicBezTo>
                    <a:pt x="131" y="148"/>
                    <a:pt x="131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28" y="149"/>
                    <a:pt x="127" y="148"/>
                    <a:pt x="128" y="147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6" y="148"/>
                    <a:pt x="125" y="148"/>
                    <a:pt x="123" y="149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7"/>
                    <a:pt x="125" y="146"/>
                    <a:pt x="125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3" y="142"/>
                    <a:pt x="123" y="142"/>
                    <a:pt x="123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29" y="144"/>
                    <a:pt x="129" y="144"/>
                    <a:pt x="129" y="144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8"/>
                    <a:pt x="129" y="148"/>
                    <a:pt x="130" y="148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30" y="148"/>
                    <a:pt x="130" y="147"/>
                    <a:pt x="130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31" y="147"/>
                    <a:pt x="131" y="147"/>
                    <a:pt x="131" y="147"/>
                  </a:cubicBezTo>
                  <a:close/>
                  <a:moveTo>
                    <a:pt x="131" y="137"/>
                  </a:moveTo>
                  <a:cubicBezTo>
                    <a:pt x="131" y="139"/>
                    <a:pt x="131" y="139"/>
                    <a:pt x="131" y="139"/>
                  </a:cubicBezTo>
                  <a:cubicBezTo>
                    <a:pt x="130" y="139"/>
                    <a:pt x="130" y="139"/>
                    <a:pt x="130" y="139"/>
                  </a:cubicBezTo>
                  <a:cubicBezTo>
                    <a:pt x="130" y="138"/>
                    <a:pt x="130" y="138"/>
                    <a:pt x="130" y="138"/>
                  </a:cubicBezTo>
                  <a:cubicBezTo>
                    <a:pt x="125" y="138"/>
                    <a:pt x="125" y="138"/>
                    <a:pt x="125" y="138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3" y="139"/>
                    <a:pt x="123" y="139"/>
                    <a:pt x="123" y="139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7"/>
                    <a:pt x="128" y="137"/>
                    <a:pt x="128" y="137"/>
                  </a:cubicBezTo>
                  <a:lnTo>
                    <a:pt x="131" y="137"/>
                  </a:lnTo>
                  <a:close/>
                  <a:moveTo>
                    <a:pt x="130" y="141"/>
                  </a:moveTo>
                  <a:cubicBezTo>
                    <a:pt x="124" y="141"/>
                    <a:pt x="124" y="141"/>
                    <a:pt x="124" y="141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30" y="140"/>
                    <a:pt x="130" y="140"/>
                    <a:pt x="130" y="140"/>
                  </a:cubicBezTo>
                  <a:lnTo>
                    <a:pt x="130" y="141"/>
                  </a:lnTo>
                  <a:close/>
                  <a:moveTo>
                    <a:pt x="135" y="81"/>
                  </a:moveTo>
                  <a:cubicBezTo>
                    <a:pt x="133" y="85"/>
                    <a:pt x="127" y="89"/>
                    <a:pt x="117" y="92"/>
                  </a:cubicBezTo>
                  <a:cubicBezTo>
                    <a:pt x="117" y="92"/>
                    <a:pt x="117" y="92"/>
                    <a:pt x="117" y="92"/>
                  </a:cubicBezTo>
                  <a:cubicBezTo>
                    <a:pt x="114" y="93"/>
                    <a:pt x="111" y="93"/>
                    <a:pt x="108" y="94"/>
                  </a:cubicBezTo>
                  <a:cubicBezTo>
                    <a:pt x="108" y="94"/>
                    <a:pt x="108" y="94"/>
                    <a:pt x="108" y="94"/>
                  </a:cubicBezTo>
                  <a:cubicBezTo>
                    <a:pt x="107" y="94"/>
                    <a:pt x="106" y="94"/>
                    <a:pt x="105" y="94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5" y="84"/>
                    <a:pt x="106" y="84"/>
                    <a:pt x="107" y="84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1" y="64"/>
                    <a:pt x="94" y="64"/>
                    <a:pt x="87" y="64"/>
                  </a:cubicBezTo>
                  <a:cubicBezTo>
                    <a:pt x="81" y="64"/>
                    <a:pt x="74" y="64"/>
                    <a:pt x="69" y="65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5" y="63"/>
                    <a:pt x="62" y="64"/>
                    <a:pt x="59" y="64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61" y="67"/>
                    <a:pt x="64" y="66"/>
                    <a:pt x="67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9" y="84"/>
                    <a:pt x="70" y="84"/>
                    <a:pt x="71" y="8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69" y="94"/>
                    <a:pt x="68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4" y="93"/>
                    <a:pt x="60" y="93"/>
                    <a:pt x="57" y="92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48" y="89"/>
                    <a:pt x="42" y="85"/>
                    <a:pt x="40" y="81"/>
                  </a:cubicBezTo>
                  <a:cubicBezTo>
                    <a:pt x="40" y="80"/>
                    <a:pt x="39" y="79"/>
                    <a:pt x="39" y="78"/>
                  </a:cubicBezTo>
                  <a:cubicBezTo>
                    <a:pt x="39" y="77"/>
                    <a:pt x="40" y="76"/>
                    <a:pt x="40" y="75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3" y="71"/>
                    <a:pt x="49" y="67"/>
                    <a:pt x="58" y="65"/>
                  </a:cubicBezTo>
                  <a:cubicBezTo>
                    <a:pt x="58" y="65"/>
                    <a:pt x="58" y="64"/>
                    <a:pt x="59" y="64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50"/>
                    <a:pt x="80" y="50"/>
                    <a:pt x="80" y="50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8" y="49"/>
                    <a:pt x="108" y="49"/>
                    <a:pt x="108" y="49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6" y="64"/>
                    <a:pt x="117" y="65"/>
                    <a:pt x="117" y="65"/>
                  </a:cubicBezTo>
                  <a:cubicBezTo>
                    <a:pt x="122" y="66"/>
                    <a:pt x="126" y="68"/>
                    <a:pt x="129" y="70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3" y="70"/>
                    <a:pt x="120" y="69"/>
                    <a:pt x="118" y="68"/>
                  </a:cubicBezTo>
                  <a:cubicBezTo>
                    <a:pt x="117" y="68"/>
                    <a:pt x="117" y="68"/>
                    <a:pt x="116" y="68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8" y="81"/>
                    <a:pt x="118" y="81"/>
                    <a:pt x="119" y="81"/>
                  </a:cubicBezTo>
                  <a:cubicBezTo>
                    <a:pt x="121" y="80"/>
                    <a:pt x="123" y="79"/>
                    <a:pt x="124" y="78"/>
                  </a:cubicBezTo>
                  <a:cubicBezTo>
                    <a:pt x="135" y="81"/>
                    <a:pt x="135" y="81"/>
                    <a:pt x="135" y="81"/>
                  </a:cubicBezTo>
                  <a:close/>
                  <a:moveTo>
                    <a:pt x="167" y="93"/>
                  </a:moveTo>
                  <a:cubicBezTo>
                    <a:pt x="166" y="94"/>
                    <a:pt x="166" y="95"/>
                    <a:pt x="166" y="95"/>
                  </a:cubicBezTo>
                  <a:cubicBezTo>
                    <a:pt x="165" y="96"/>
                    <a:pt x="165" y="96"/>
                    <a:pt x="164" y="97"/>
                  </a:cubicBezTo>
                  <a:cubicBezTo>
                    <a:pt x="163" y="99"/>
                    <a:pt x="160" y="99"/>
                    <a:pt x="158" y="99"/>
                  </a:cubicBezTo>
                  <a:cubicBezTo>
                    <a:pt x="157" y="101"/>
                    <a:pt x="157" y="103"/>
                    <a:pt x="157" y="105"/>
                  </a:cubicBezTo>
                  <a:cubicBezTo>
                    <a:pt x="157" y="104"/>
                    <a:pt x="158" y="104"/>
                    <a:pt x="159" y="103"/>
                  </a:cubicBezTo>
                  <a:cubicBezTo>
                    <a:pt x="159" y="102"/>
                    <a:pt x="160" y="102"/>
                    <a:pt x="160" y="102"/>
                  </a:cubicBezTo>
                  <a:cubicBezTo>
                    <a:pt x="161" y="101"/>
                    <a:pt x="162" y="101"/>
                    <a:pt x="162" y="101"/>
                  </a:cubicBezTo>
                  <a:cubicBezTo>
                    <a:pt x="163" y="101"/>
                    <a:pt x="165" y="101"/>
                    <a:pt x="166" y="101"/>
                  </a:cubicBezTo>
                  <a:cubicBezTo>
                    <a:pt x="166" y="101"/>
                    <a:pt x="166" y="102"/>
                    <a:pt x="166" y="103"/>
                  </a:cubicBezTo>
                  <a:cubicBezTo>
                    <a:pt x="165" y="103"/>
                    <a:pt x="165" y="104"/>
                    <a:pt x="165" y="105"/>
                  </a:cubicBezTo>
                  <a:cubicBezTo>
                    <a:pt x="165" y="105"/>
                    <a:pt x="164" y="106"/>
                    <a:pt x="164" y="106"/>
                  </a:cubicBezTo>
                  <a:cubicBezTo>
                    <a:pt x="163" y="107"/>
                    <a:pt x="163" y="107"/>
                    <a:pt x="162" y="108"/>
                  </a:cubicBezTo>
                  <a:cubicBezTo>
                    <a:pt x="162" y="108"/>
                    <a:pt x="161" y="109"/>
                    <a:pt x="160" y="109"/>
                  </a:cubicBezTo>
                  <a:cubicBezTo>
                    <a:pt x="160" y="109"/>
                    <a:pt x="159" y="109"/>
                    <a:pt x="159" y="109"/>
                  </a:cubicBezTo>
                  <a:cubicBezTo>
                    <a:pt x="157" y="110"/>
                    <a:pt x="156" y="110"/>
                    <a:pt x="155" y="109"/>
                  </a:cubicBezTo>
                  <a:cubicBezTo>
                    <a:pt x="155" y="111"/>
                    <a:pt x="154" y="113"/>
                    <a:pt x="153" y="115"/>
                  </a:cubicBezTo>
                  <a:cubicBezTo>
                    <a:pt x="154" y="115"/>
                    <a:pt x="154" y="115"/>
                    <a:pt x="154" y="114"/>
                  </a:cubicBezTo>
                  <a:cubicBezTo>
                    <a:pt x="155" y="114"/>
                    <a:pt x="155" y="113"/>
                    <a:pt x="156" y="113"/>
                  </a:cubicBezTo>
                  <a:cubicBezTo>
                    <a:pt x="158" y="112"/>
                    <a:pt x="161" y="111"/>
                    <a:pt x="163" y="112"/>
                  </a:cubicBezTo>
                  <a:cubicBezTo>
                    <a:pt x="163" y="113"/>
                    <a:pt x="163" y="113"/>
                    <a:pt x="163" y="114"/>
                  </a:cubicBezTo>
                  <a:cubicBezTo>
                    <a:pt x="162" y="115"/>
                    <a:pt x="162" y="115"/>
                    <a:pt x="162" y="116"/>
                  </a:cubicBezTo>
                  <a:cubicBezTo>
                    <a:pt x="161" y="117"/>
                    <a:pt x="160" y="118"/>
                    <a:pt x="158" y="119"/>
                  </a:cubicBezTo>
                  <a:cubicBezTo>
                    <a:pt x="157" y="119"/>
                    <a:pt x="156" y="120"/>
                    <a:pt x="155" y="120"/>
                  </a:cubicBezTo>
                  <a:cubicBezTo>
                    <a:pt x="154" y="120"/>
                    <a:pt x="152" y="119"/>
                    <a:pt x="151" y="119"/>
                  </a:cubicBezTo>
                  <a:cubicBezTo>
                    <a:pt x="151" y="121"/>
                    <a:pt x="150" y="123"/>
                    <a:pt x="148" y="124"/>
                  </a:cubicBezTo>
                  <a:cubicBezTo>
                    <a:pt x="149" y="124"/>
                    <a:pt x="150" y="123"/>
                    <a:pt x="151" y="123"/>
                  </a:cubicBezTo>
                  <a:cubicBezTo>
                    <a:pt x="153" y="122"/>
                    <a:pt x="154" y="122"/>
                    <a:pt x="155" y="122"/>
                  </a:cubicBezTo>
                  <a:cubicBezTo>
                    <a:pt x="156" y="122"/>
                    <a:pt x="158" y="122"/>
                    <a:pt x="159" y="123"/>
                  </a:cubicBezTo>
                  <a:cubicBezTo>
                    <a:pt x="158" y="125"/>
                    <a:pt x="156" y="128"/>
                    <a:pt x="153" y="129"/>
                  </a:cubicBezTo>
                  <a:cubicBezTo>
                    <a:pt x="153" y="129"/>
                    <a:pt x="152" y="129"/>
                    <a:pt x="151" y="129"/>
                  </a:cubicBezTo>
                  <a:cubicBezTo>
                    <a:pt x="151" y="129"/>
                    <a:pt x="150" y="129"/>
                    <a:pt x="149" y="129"/>
                  </a:cubicBezTo>
                  <a:cubicBezTo>
                    <a:pt x="148" y="129"/>
                    <a:pt x="147" y="128"/>
                    <a:pt x="146" y="128"/>
                  </a:cubicBezTo>
                  <a:cubicBezTo>
                    <a:pt x="145" y="130"/>
                    <a:pt x="144" y="131"/>
                    <a:pt x="142" y="133"/>
                  </a:cubicBezTo>
                  <a:cubicBezTo>
                    <a:pt x="143" y="133"/>
                    <a:pt x="143" y="132"/>
                    <a:pt x="144" y="132"/>
                  </a:cubicBezTo>
                  <a:cubicBezTo>
                    <a:pt x="144" y="132"/>
                    <a:pt x="145" y="132"/>
                    <a:pt x="146" y="132"/>
                  </a:cubicBezTo>
                  <a:cubicBezTo>
                    <a:pt x="147" y="131"/>
                    <a:pt x="148" y="131"/>
                    <a:pt x="149" y="131"/>
                  </a:cubicBezTo>
                  <a:cubicBezTo>
                    <a:pt x="151" y="132"/>
                    <a:pt x="152" y="132"/>
                    <a:pt x="153" y="133"/>
                  </a:cubicBezTo>
                  <a:cubicBezTo>
                    <a:pt x="153" y="133"/>
                    <a:pt x="152" y="134"/>
                    <a:pt x="152" y="134"/>
                  </a:cubicBezTo>
                  <a:cubicBezTo>
                    <a:pt x="151" y="135"/>
                    <a:pt x="151" y="135"/>
                    <a:pt x="150" y="136"/>
                  </a:cubicBezTo>
                  <a:cubicBezTo>
                    <a:pt x="149" y="137"/>
                    <a:pt x="148" y="137"/>
                    <a:pt x="146" y="138"/>
                  </a:cubicBezTo>
                  <a:cubicBezTo>
                    <a:pt x="144" y="138"/>
                    <a:pt x="142" y="137"/>
                    <a:pt x="140" y="136"/>
                  </a:cubicBezTo>
                  <a:cubicBezTo>
                    <a:pt x="139" y="137"/>
                    <a:pt x="137" y="138"/>
                    <a:pt x="136" y="13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40"/>
                    <a:pt x="135" y="140"/>
                    <a:pt x="135" y="139"/>
                  </a:cubicBezTo>
                  <a:cubicBezTo>
                    <a:pt x="135" y="139"/>
                    <a:pt x="135" y="139"/>
                    <a:pt x="135" y="138"/>
                  </a:cubicBezTo>
                  <a:cubicBezTo>
                    <a:pt x="136" y="137"/>
                    <a:pt x="137" y="136"/>
                    <a:pt x="138" y="135"/>
                  </a:cubicBezTo>
                  <a:cubicBezTo>
                    <a:pt x="137" y="133"/>
                    <a:pt x="136" y="131"/>
                    <a:pt x="136" y="129"/>
                  </a:cubicBezTo>
                  <a:cubicBezTo>
                    <a:pt x="136" y="128"/>
                    <a:pt x="136" y="127"/>
                    <a:pt x="136" y="126"/>
                  </a:cubicBezTo>
                  <a:cubicBezTo>
                    <a:pt x="137" y="125"/>
                    <a:pt x="137" y="124"/>
                    <a:pt x="138" y="123"/>
                  </a:cubicBezTo>
                  <a:cubicBezTo>
                    <a:pt x="140" y="125"/>
                    <a:pt x="141" y="127"/>
                    <a:pt x="141" y="129"/>
                  </a:cubicBezTo>
                  <a:cubicBezTo>
                    <a:pt x="141" y="130"/>
                    <a:pt x="141" y="131"/>
                    <a:pt x="141" y="132"/>
                  </a:cubicBezTo>
                  <a:cubicBezTo>
                    <a:pt x="140" y="133"/>
                    <a:pt x="140" y="133"/>
                    <a:pt x="140" y="133"/>
                  </a:cubicBezTo>
                  <a:cubicBezTo>
                    <a:pt x="142" y="131"/>
                    <a:pt x="143" y="129"/>
                    <a:pt x="145" y="127"/>
                  </a:cubicBezTo>
                  <a:cubicBezTo>
                    <a:pt x="143" y="126"/>
                    <a:pt x="142" y="124"/>
                    <a:pt x="141" y="121"/>
                  </a:cubicBezTo>
                  <a:cubicBezTo>
                    <a:pt x="141" y="120"/>
                    <a:pt x="141" y="119"/>
                    <a:pt x="142" y="118"/>
                  </a:cubicBezTo>
                  <a:cubicBezTo>
                    <a:pt x="142" y="117"/>
                    <a:pt x="142" y="116"/>
                    <a:pt x="143" y="116"/>
                  </a:cubicBezTo>
                  <a:cubicBezTo>
                    <a:pt x="145" y="117"/>
                    <a:pt x="146" y="119"/>
                    <a:pt x="147" y="121"/>
                  </a:cubicBezTo>
                  <a:cubicBezTo>
                    <a:pt x="147" y="122"/>
                    <a:pt x="147" y="123"/>
                    <a:pt x="147" y="124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8" y="123"/>
                    <a:pt x="149" y="121"/>
                    <a:pt x="150" y="118"/>
                  </a:cubicBezTo>
                  <a:cubicBezTo>
                    <a:pt x="150" y="118"/>
                    <a:pt x="150" y="118"/>
                    <a:pt x="150" y="118"/>
                  </a:cubicBezTo>
                  <a:cubicBezTo>
                    <a:pt x="149" y="118"/>
                    <a:pt x="148" y="117"/>
                    <a:pt x="147" y="116"/>
                  </a:cubicBezTo>
                  <a:cubicBezTo>
                    <a:pt x="147" y="115"/>
                    <a:pt x="146" y="114"/>
                    <a:pt x="146" y="113"/>
                  </a:cubicBezTo>
                  <a:cubicBezTo>
                    <a:pt x="145" y="111"/>
                    <a:pt x="145" y="109"/>
                    <a:pt x="146" y="107"/>
                  </a:cubicBezTo>
                  <a:cubicBezTo>
                    <a:pt x="147" y="108"/>
                    <a:pt x="148" y="108"/>
                    <a:pt x="149" y="109"/>
                  </a:cubicBezTo>
                  <a:cubicBezTo>
                    <a:pt x="150" y="110"/>
                    <a:pt x="151" y="111"/>
                    <a:pt x="151" y="112"/>
                  </a:cubicBezTo>
                  <a:cubicBezTo>
                    <a:pt x="151" y="113"/>
                    <a:pt x="151" y="114"/>
                    <a:pt x="151" y="115"/>
                  </a:cubicBezTo>
                  <a:cubicBezTo>
                    <a:pt x="151" y="116"/>
                    <a:pt x="151" y="116"/>
                    <a:pt x="151" y="116"/>
                  </a:cubicBezTo>
                  <a:cubicBezTo>
                    <a:pt x="152" y="114"/>
                    <a:pt x="153" y="112"/>
                    <a:pt x="154" y="109"/>
                  </a:cubicBezTo>
                  <a:cubicBezTo>
                    <a:pt x="153" y="109"/>
                    <a:pt x="152" y="108"/>
                    <a:pt x="151" y="107"/>
                  </a:cubicBezTo>
                  <a:cubicBezTo>
                    <a:pt x="151" y="107"/>
                    <a:pt x="150" y="106"/>
                    <a:pt x="150" y="106"/>
                  </a:cubicBezTo>
                  <a:cubicBezTo>
                    <a:pt x="150" y="105"/>
                    <a:pt x="149" y="105"/>
                    <a:pt x="149" y="104"/>
                  </a:cubicBezTo>
                  <a:cubicBezTo>
                    <a:pt x="148" y="103"/>
                    <a:pt x="148" y="102"/>
                    <a:pt x="148" y="101"/>
                  </a:cubicBezTo>
                  <a:cubicBezTo>
                    <a:pt x="148" y="100"/>
                    <a:pt x="148" y="99"/>
                    <a:pt x="148" y="98"/>
                  </a:cubicBezTo>
                  <a:cubicBezTo>
                    <a:pt x="150" y="99"/>
                    <a:pt x="151" y="99"/>
                    <a:pt x="152" y="100"/>
                  </a:cubicBezTo>
                  <a:cubicBezTo>
                    <a:pt x="152" y="101"/>
                    <a:pt x="153" y="101"/>
                    <a:pt x="154" y="102"/>
                  </a:cubicBezTo>
                  <a:cubicBezTo>
                    <a:pt x="154" y="103"/>
                    <a:pt x="154" y="103"/>
                    <a:pt x="154" y="104"/>
                  </a:cubicBezTo>
                  <a:cubicBezTo>
                    <a:pt x="155" y="105"/>
                    <a:pt x="155" y="105"/>
                    <a:pt x="155" y="106"/>
                  </a:cubicBezTo>
                  <a:cubicBezTo>
                    <a:pt x="155" y="106"/>
                    <a:pt x="155" y="106"/>
                    <a:pt x="154" y="107"/>
                  </a:cubicBezTo>
                  <a:cubicBezTo>
                    <a:pt x="155" y="104"/>
                    <a:pt x="156" y="102"/>
                    <a:pt x="156" y="99"/>
                  </a:cubicBezTo>
                  <a:cubicBezTo>
                    <a:pt x="154" y="99"/>
                    <a:pt x="152" y="97"/>
                    <a:pt x="151" y="95"/>
                  </a:cubicBezTo>
                  <a:cubicBezTo>
                    <a:pt x="150" y="94"/>
                    <a:pt x="150" y="93"/>
                    <a:pt x="149" y="92"/>
                  </a:cubicBezTo>
                  <a:cubicBezTo>
                    <a:pt x="149" y="91"/>
                    <a:pt x="149" y="90"/>
                    <a:pt x="149" y="89"/>
                  </a:cubicBezTo>
                  <a:cubicBezTo>
                    <a:pt x="151" y="90"/>
                    <a:pt x="152" y="90"/>
                    <a:pt x="153" y="90"/>
                  </a:cubicBezTo>
                  <a:cubicBezTo>
                    <a:pt x="154" y="91"/>
                    <a:pt x="155" y="92"/>
                    <a:pt x="155" y="93"/>
                  </a:cubicBezTo>
                  <a:cubicBezTo>
                    <a:pt x="156" y="93"/>
                    <a:pt x="156" y="94"/>
                    <a:pt x="156" y="94"/>
                  </a:cubicBezTo>
                  <a:cubicBezTo>
                    <a:pt x="156" y="95"/>
                    <a:pt x="156" y="95"/>
                    <a:pt x="157" y="96"/>
                  </a:cubicBezTo>
                  <a:cubicBezTo>
                    <a:pt x="157" y="96"/>
                    <a:pt x="157" y="96"/>
                    <a:pt x="157" y="97"/>
                  </a:cubicBezTo>
                  <a:cubicBezTo>
                    <a:pt x="157" y="94"/>
                    <a:pt x="157" y="92"/>
                    <a:pt x="157" y="89"/>
                  </a:cubicBezTo>
                  <a:cubicBezTo>
                    <a:pt x="155" y="89"/>
                    <a:pt x="153" y="88"/>
                    <a:pt x="151" y="86"/>
                  </a:cubicBezTo>
                  <a:cubicBezTo>
                    <a:pt x="150" y="85"/>
                    <a:pt x="150" y="84"/>
                    <a:pt x="150" y="83"/>
                  </a:cubicBezTo>
                  <a:cubicBezTo>
                    <a:pt x="149" y="82"/>
                    <a:pt x="149" y="81"/>
                    <a:pt x="149" y="80"/>
                  </a:cubicBezTo>
                  <a:cubicBezTo>
                    <a:pt x="151" y="80"/>
                    <a:pt x="154" y="81"/>
                    <a:pt x="155" y="83"/>
                  </a:cubicBezTo>
                  <a:cubicBezTo>
                    <a:pt x="156" y="84"/>
                    <a:pt x="157" y="85"/>
                    <a:pt x="157" y="86"/>
                  </a:cubicBezTo>
                  <a:cubicBezTo>
                    <a:pt x="157" y="86"/>
                    <a:pt x="157" y="86"/>
                    <a:pt x="157" y="87"/>
                  </a:cubicBezTo>
                  <a:cubicBezTo>
                    <a:pt x="157" y="84"/>
                    <a:pt x="157" y="81"/>
                    <a:pt x="157" y="79"/>
                  </a:cubicBezTo>
                  <a:cubicBezTo>
                    <a:pt x="154" y="79"/>
                    <a:pt x="152" y="78"/>
                    <a:pt x="150" y="77"/>
                  </a:cubicBezTo>
                  <a:cubicBezTo>
                    <a:pt x="149" y="75"/>
                    <a:pt x="148" y="74"/>
                    <a:pt x="147" y="72"/>
                  </a:cubicBezTo>
                  <a:cubicBezTo>
                    <a:pt x="150" y="71"/>
                    <a:pt x="152" y="71"/>
                    <a:pt x="154" y="73"/>
                  </a:cubicBezTo>
                  <a:cubicBezTo>
                    <a:pt x="154" y="73"/>
                    <a:pt x="155" y="74"/>
                    <a:pt x="155" y="74"/>
                  </a:cubicBezTo>
                  <a:cubicBezTo>
                    <a:pt x="155" y="75"/>
                    <a:pt x="156" y="75"/>
                    <a:pt x="156" y="76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4"/>
                    <a:pt x="155" y="71"/>
                    <a:pt x="155" y="69"/>
                  </a:cubicBezTo>
                  <a:cubicBezTo>
                    <a:pt x="152" y="69"/>
                    <a:pt x="150" y="69"/>
                    <a:pt x="148" y="68"/>
                  </a:cubicBezTo>
                  <a:cubicBezTo>
                    <a:pt x="148" y="67"/>
                    <a:pt x="147" y="67"/>
                    <a:pt x="147" y="67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145" y="65"/>
                    <a:pt x="145" y="65"/>
                    <a:pt x="145" y="64"/>
                  </a:cubicBezTo>
                  <a:cubicBezTo>
                    <a:pt x="145" y="64"/>
                    <a:pt x="145" y="64"/>
                    <a:pt x="144" y="63"/>
                  </a:cubicBezTo>
                  <a:cubicBezTo>
                    <a:pt x="147" y="62"/>
                    <a:pt x="149" y="62"/>
                    <a:pt x="151" y="63"/>
                  </a:cubicBezTo>
                  <a:cubicBezTo>
                    <a:pt x="152" y="64"/>
                    <a:pt x="153" y="65"/>
                    <a:pt x="154" y="66"/>
                  </a:cubicBezTo>
                  <a:cubicBezTo>
                    <a:pt x="154" y="66"/>
                    <a:pt x="154" y="66"/>
                    <a:pt x="154" y="66"/>
                  </a:cubicBezTo>
                  <a:cubicBezTo>
                    <a:pt x="153" y="64"/>
                    <a:pt x="152" y="62"/>
                    <a:pt x="151" y="59"/>
                  </a:cubicBezTo>
                  <a:cubicBezTo>
                    <a:pt x="150" y="60"/>
                    <a:pt x="149" y="60"/>
                    <a:pt x="148" y="60"/>
                  </a:cubicBezTo>
                  <a:cubicBezTo>
                    <a:pt x="147" y="60"/>
                    <a:pt x="146" y="60"/>
                    <a:pt x="145" y="59"/>
                  </a:cubicBezTo>
                  <a:cubicBezTo>
                    <a:pt x="144" y="59"/>
                    <a:pt x="143" y="58"/>
                    <a:pt x="142" y="57"/>
                  </a:cubicBezTo>
                  <a:cubicBezTo>
                    <a:pt x="141" y="57"/>
                    <a:pt x="141" y="56"/>
                    <a:pt x="140" y="55"/>
                  </a:cubicBezTo>
                  <a:cubicBezTo>
                    <a:pt x="142" y="54"/>
                    <a:pt x="145" y="54"/>
                    <a:pt x="147" y="54"/>
                  </a:cubicBezTo>
                  <a:cubicBezTo>
                    <a:pt x="148" y="55"/>
                    <a:pt x="149" y="56"/>
                    <a:pt x="150" y="57"/>
                  </a:cubicBezTo>
                  <a:cubicBezTo>
                    <a:pt x="149" y="55"/>
                    <a:pt x="148" y="52"/>
                    <a:pt x="146" y="50"/>
                  </a:cubicBezTo>
                  <a:cubicBezTo>
                    <a:pt x="145" y="51"/>
                    <a:pt x="144" y="51"/>
                    <a:pt x="143" y="51"/>
                  </a:cubicBezTo>
                  <a:cubicBezTo>
                    <a:pt x="142" y="51"/>
                    <a:pt x="141" y="51"/>
                    <a:pt x="140" y="51"/>
                  </a:cubicBezTo>
                  <a:cubicBezTo>
                    <a:pt x="139" y="51"/>
                    <a:pt x="139" y="51"/>
                    <a:pt x="138" y="51"/>
                  </a:cubicBezTo>
                  <a:cubicBezTo>
                    <a:pt x="138" y="50"/>
                    <a:pt x="137" y="50"/>
                    <a:pt x="137" y="50"/>
                  </a:cubicBezTo>
                  <a:cubicBezTo>
                    <a:pt x="136" y="49"/>
                    <a:pt x="136" y="49"/>
                    <a:pt x="135" y="48"/>
                  </a:cubicBezTo>
                  <a:cubicBezTo>
                    <a:pt x="137" y="46"/>
                    <a:pt x="139" y="46"/>
                    <a:pt x="141" y="46"/>
                  </a:cubicBezTo>
                  <a:cubicBezTo>
                    <a:pt x="142" y="46"/>
                    <a:pt x="143" y="46"/>
                    <a:pt x="143" y="47"/>
                  </a:cubicBezTo>
                  <a:cubicBezTo>
                    <a:pt x="144" y="47"/>
                    <a:pt x="144" y="47"/>
                    <a:pt x="144" y="48"/>
                  </a:cubicBezTo>
                  <a:cubicBezTo>
                    <a:pt x="145" y="48"/>
                    <a:pt x="145" y="48"/>
                    <a:pt x="145" y="48"/>
                  </a:cubicBezTo>
                  <a:cubicBezTo>
                    <a:pt x="144" y="46"/>
                    <a:pt x="142" y="44"/>
                    <a:pt x="140" y="42"/>
                  </a:cubicBezTo>
                  <a:cubicBezTo>
                    <a:pt x="139" y="43"/>
                    <a:pt x="136" y="44"/>
                    <a:pt x="134" y="44"/>
                  </a:cubicBezTo>
                  <a:cubicBezTo>
                    <a:pt x="133" y="44"/>
                    <a:pt x="132" y="44"/>
                    <a:pt x="131" y="43"/>
                  </a:cubicBezTo>
                  <a:cubicBezTo>
                    <a:pt x="131" y="43"/>
                    <a:pt x="130" y="43"/>
                    <a:pt x="130" y="42"/>
                  </a:cubicBezTo>
                  <a:cubicBezTo>
                    <a:pt x="129" y="42"/>
                    <a:pt x="129" y="42"/>
                    <a:pt x="129" y="41"/>
                  </a:cubicBezTo>
                  <a:cubicBezTo>
                    <a:pt x="130" y="40"/>
                    <a:pt x="130" y="40"/>
                    <a:pt x="131" y="39"/>
                  </a:cubicBezTo>
                  <a:cubicBezTo>
                    <a:pt x="132" y="39"/>
                    <a:pt x="133" y="39"/>
                    <a:pt x="133" y="39"/>
                  </a:cubicBezTo>
                  <a:cubicBezTo>
                    <a:pt x="134" y="39"/>
                    <a:pt x="134" y="39"/>
                    <a:pt x="135" y="39"/>
                  </a:cubicBezTo>
                  <a:cubicBezTo>
                    <a:pt x="136" y="39"/>
                    <a:pt x="137" y="39"/>
                    <a:pt x="138" y="40"/>
                  </a:cubicBezTo>
                  <a:cubicBezTo>
                    <a:pt x="138" y="40"/>
                    <a:pt x="138" y="40"/>
                    <a:pt x="139" y="40"/>
                  </a:cubicBezTo>
                  <a:cubicBezTo>
                    <a:pt x="137" y="38"/>
                    <a:pt x="135" y="37"/>
                    <a:pt x="133" y="35"/>
                  </a:cubicBezTo>
                  <a:cubicBezTo>
                    <a:pt x="132" y="36"/>
                    <a:pt x="132" y="36"/>
                    <a:pt x="131" y="37"/>
                  </a:cubicBezTo>
                  <a:cubicBezTo>
                    <a:pt x="130" y="37"/>
                    <a:pt x="130" y="37"/>
                    <a:pt x="129" y="37"/>
                  </a:cubicBezTo>
                  <a:cubicBezTo>
                    <a:pt x="128" y="37"/>
                    <a:pt x="128" y="38"/>
                    <a:pt x="127" y="38"/>
                  </a:cubicBezTo>
                  <a:cubicBezTo>
                    <a:pt x="126" y="38"/>
                    <a:pt x="125" y="38"/>
                    <a:pt x="124" y="37"/>
                  </a:cubicBezTo>
                  <a:cubicBezTo>
                    <a:pt x="123" y="37"/>
                    <a:pt x="122" y="36"/>
                    <a:pt x="122" y="36"/>
                  </a:cubicBezTo>
                  <a:cubicBezTo>
                    <a:pt x="123" y="34"/>
                    <a:pt x="125" y="33"/>
                    <a:pt x="127" y="32"/>
                  </a:cubicBezTo>
                  <a:cubicBezTo>
                    <a:pt x="128" y="32"/>
                    <a:pt x="128" y="32"/>
                    <a:pt x="129" y="32"/>
                  </a:cubicBezTo>
                  <a:cubicBezTo>
                    <a:pt x="130" y="33"/>
                    <a:pt x="130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0" y="32"/>
                    <a:pt x="129" y="31"/>
                    <a:pt x="128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26" y="31"/>
                    <a:pt x="125" y="31"/>
                    <a:pt x="125" y="30"/>
                  </a:cubicBezTo>
                  <a:cubicBezTo>
                    <a:pt x="123" y="30"/>
                    <a:pt x="122" y="30"/>
                    <a:pt x="121" y="29"/>
                  </a:cubicBezTo>
                  <a:cubicBezTo>
                    <a:pt x="119" y="28"/>
                    <a:pt x="117" y="25"/>
                    <a:pt x="117" y="23"/>
                  </a:cubicBezTo>
                  <a:cubicBezTo>
                    <a:pt x="118" y="23"/>
                    <a:pt x="119" y="22"/>
                    <a:pt x="121" y="23"/>
                  </a:cubicBezTo>
                  <a:cubicBezTo>
                    <a:pt x="121" y="23"/>
                    <a:pt x="122" y="23"/>
                    <a:pt x="123" y="23"/>
                  </a:cubicBezTo>
                  <a:cubicBezTo>
                    <a:pt x="123" y="23"/>
                    <a:pt x="124" y="24"/>
                    <a:pt x="125" y="24"/>
                  </a:cubicBezTo>
                  <a:cubicBezTo>
                    <a:pt x="126" y="25"/>
                    <a:pt x="127" y="26"/>
                    <a:pt x="127" y="27"/>
                  </a:cubicBezTo>
                  <a:cubicBezTo>
                    <a:pt x="128" y="28"/>
                    <a:pt x="128" y="28"/>
                    <a:pt x="128" y="29"/>
                  </a:cubicBezTo>
                  <a:cubicBezTo>
                    <a:pt x="129" y="30"/>
                    <a:pt x="130" y="30"/>
                    <a:pt x="131" y="31"/>
                  </a:cubicBezTo>
                  <a:cubicBezTo>
                    <a:pt x="130" y="30"/>
                    <a:pt x="130" y="29"/>
                    <a:pt x="130" y="28"/>
                  </a:cubicBezTo>
                  <a:cubicBezTo>
                    <a:pt x="129" y="25"/>
                    <a:pt x="129" y="23"/>
                    <a:pt x="131" y="20"/>
                  </a:cubicBezTo>
                  <a:cubicBezTo>
                    <a:pt x="132" y="21"/>
                    <a:pt x="133" y="22"/>
                    <a:pt x="134" y="23"/>
                  </a:cubicBezTo>
                  <a:cubicBezTo>
                    <a:pt x="134" y="24"/>
                    <a:pt x="135" y="24"/>
                    <a:pt x="135" y="25"/>
                  </a:cubicBezTo>
                  <a:cubicBezTo>
                    <a:pt x="135" y="25"/>
                    <a:pt x="135" y="26"/>
                    <a:pt x="136" y="27"/>
                  </a:cubicBezTo>
                  <a:cubicBezTo>
                    <a:pt x="136" y="28"/>
                    <a:pt x="136" y="29"/>
                    <a:pt x="136" y="31"/>
                  </a:cubicBezTo>
                  <a:cubicBezTo>
                    <a:pt x="135" y="32"/>
                    <a:pt x="135" y="33"/>
                    <a:pt x="134" y="34"/>
                  </a:cubicBezTo>
                  <a:cubicBezTo>
                    <a:pt x="136" y="35"/>
                    <a:pt x="137" y="37"/>
                    <a:pt x="139" y="38"/>
                  </a:cubicBezTo>
                  <a:cubicBezTo>
                    <a:pt x="138" y="37"/>
                    <a:pt x="138" y="36"/>
                    <a:pt x="138" y="35"/>
                  </a:cubicBezTo>
                  <a:cubicBezTo>
                    <a:pt x="138" y="34"/>
                    <a:pt x="138" y="33"/>
                    <a:pt x="138" y="33"/>
                  </a:cubicBezTo>
                  <a:cubicBezTo>
                    <a:pt x="138" y="32"/>
                    <a:pt x="138" y="31"/>
                    <a:pt x="138" y="31"/>
                  </a:cubicBezTo>
                  <a:cubicBezTo>
                    <a:pt x="138" y="30"/>
                    <a:pt x="139" y="28"/>
                    <a:pt x="140" y="27"/>
                  </a:cubicBezTo>
                  <a:cubicBezTo>
                    <a:pt x="140" y="28"/>
                    <a:pt x="141" y="28"/>
                    <a:pt x="141" y="29"/>
                  </a:cubicBezTo>
                  <a:cubicBezTo>
                    <a:pt x="142" y="29"/>
                    <a:pt x="142" y="29"/>
                    <a:pt x="142" y="30"/>
                  </a:cubicBezTo>
                  <a:cubicBezTo>
                    <a:pt x="142" y="30"/>
                    <a:pt x="142" y="30"/>
                    <a:pt x="143" y="31"/>
                  </a:cubicBezTo>
                  <a:cubicBezTo>
                    <a:pt x="143" y="32"/>
                    <a:pt x="144" y="33"/>
                    <a:pt x="144" y="34"/>
                  </a:cubicBezTo>
                  <a:cubicBezTo>
                    <a:pt x="144" y="37"/>
                    <a:pt x="143" y="39"/>
                    <a:pt x="142" y="41"/>
                  </a:cubicBezTo>
                  <a:cubicBezTo>
                    <a:pt x="143" y="43"/>
                    <a:pt x="144" y="44"/>
                    <a:pt x="145" y="46"/>
                  </a:cubicBezTo>
                  <a:cubicBezTo>
                    <a:pt x="145" y="45"/>
                    <a:pt x="145" y="44"/>
                    <a:pt x="145" y="43"/>
                  </a:cubicBezTo>
                  <a:cubicBezTo>
                    <a:pt x="145" y="41"/>
                    <a:pt x="145" y="40"/>
                    <a:pt x="146" y="39"/>
                  </a:cubicBezTo>
                  <a:cubicBezTo>
                    <a:pt x="146" y="38"/>
                    <a:pt x="147" y="37"/>
                    <a:pt x="148" y="36"/>
                  </a:cubicBezTo>
                  <a:cubicBezTo>
                    <a:pt x="148" y="36"/>
                    <a:pt x="148" y="36"/>
                    <a:pt x="149" y="36"/>
                  </a:cubicBezTo>
                  <a:cubicBezTo>
                    <a:pt x="149" y="37"/>
                    <a:pt x="149" y="37"/>
                    <a:pt x="149" y="37"/>
                  </a:cubicBezTo>
                  <a:cubicBezTo>
                    <a:pt x="150" y="38"/>
                    <a:pt x="150" y="38"/>
                    <a:pt x="150" y="39"/>
                  </a:cubicBezTo>
                  <a:cubicBezTo>
                    <a:pt x="151" y="40"/>
                    <a:pt x="151" y="40"/>
                    <a:pt x="151" y="41"/>
                  </a:cubicBezTo>
                  <a:cubicBezTo>
                    <a:pt x="151" y="42"/>
                    <a:pt x="151" y="43"/>
                    <a:pt x="151" y="43"/>
                  </a:cubicBezTo>
                  <a:cubicBezTo>
                    <a:pt x="151" y="45"/>
                    <a:pt x="151" y="46"/>
                    <a:pt x="150" y="47"/>
                  </a:cubicBezTo>
                  <a:cubicBezTo>
                    <a:pt x="149" y="48"/>
                    <a:pt x="149" y="49"/>
                    <a:pt x="148" y="49"/>
                  </a:cubicBezTo>
                  <a:cubicBezTo>
                    <a:pt x="149" y="51"/>
                    <a:pt x="150" y="53"/>
                    <a:pt x="151" y="55"/>
                  </a:cubicBezTo>
                  <a:cubicBezTo>
                    <a:pt x="151" y="54"/>
                    <a:pt x="151" y="54"/>
                    <a:pt x="151" y="53"/>
                  </a:cubicBezTo>
                  <a:cubicBezTo>
                    <a:pt x="151" y="53"/>
                    <a:pt x="151" y="52"/>
                    <a:pt x="151" y="51"/>
                  </a:cubicBezTo>
                  <a:cubicBezTo>
                    <a:pt x="151" y="49"/>
                    <a:pt x="153" y="46"/>
                    <a:pt x="155" y="45"/>
                  </a:cubicBezTo>
                  <a:cubicBezTo>
                    <a:pt x="156" y="46"/>
                    <a:pt x="156" y="47"/>
                    <a:pt x="157" y="49"/>
                  </a:cubicBezTo>
                  <a:cubicBezTo>
                    <a:pt x="157" y="50"/>
                    <a:pt x="157" y="52"/>
                    <a:pt x="157" y="53"/>
                  </a:cubicBezTo>
                  <a:cubicBezTo>
                    <a:pt x="157" y="54"/>
                    <a:pt x="156" y="54"/>
                    <a:pt x="156" y="55"/>
                  </a:cubicBezTo>
                  <a:cubicBezTo>
                    <a:pt x="156" y="55"/>
                    <a:pt x="156" y="56"/>
                    <a:pt x="155" y="57"/>
                  </a:cubicBezTo>
                  <a:cubicBezTo>
                    <a:pt x="154" y="57"/>
                    <a:pt x="154" y="58"/>
                    <a:pt x="153" y="59"/>
                  </a:cubicBezTo>
                  <a:cubicBezTo>
                    <a:pt x="153" y="61"/>
                    <a:pt x="154" y="63"/>
                    <a:pt x="155" y="65"/>
                  </a:cubicBezTo>
                  <a:cubicBezTo>
                    <a:pt x="155" y="63"/>
                    <a:pt x="155" y="62"/>
                    <a:pt x="155" y="61"/>
                  </a:cubicBezTo>
                  <a:cubicBezTo>
                    <a:pt x="156" y="60"/>
                    <a:pt x="157" y="59"/>
                    <a:pt x="157" y="58"/>
                  </a:cubicBezTo>
                  <a:cubicBezTo>
                    <a:pt x="158" y="57"/>
                    <a:pt x="159" y="56"/>
                    <a:pt x="160" y="55"/>
                  </a:cubicBezTo>
                  <a:cubicBezTo>
                    <a:pt x="161" y="56"/>
                    <a:pt x="161" y="57"/>
                    <a:pt x="161" y="57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61" y="59"/>
                    <a:pt x="162" y="59"/>
                    <a:pt x="162" y="59"/>
                  </a:cubicBezTo>
                  <a:cubicBezTo>
                    <a:pt x="162" y="61"/>
                    <a:pt x="162" y="62"/>
                    <a:pt x="161" y="63"/>
                  </a:cubicBezTo>
                  <a:cubicBezTo>
                    <a:pt x="160" y="66"/>
                    <a:pt x="158" y="68"/>
                    <a:pt x="156" y="68"/>
                  </a:cubicBezTo>
                  <a:cubicBezTo>
                    <a:pt x="157" y="70"/>
                    <a:pt x="157" y="72"/>
                    <a:pt x="158" y="75"/>
                  </a:cubicBezTo>
                  <a:cubicBezTo>
                    <a:pt x="158" y="73"/>
                    <a:pt x="158" y="72"/>
                    <a:pt x="159" y="71"/>
                  </a:cubicBezTo>
                  <a:cubicBezTo>
                    <a:pt x="159" y="70"/>
                    <a:pt x="160" y="69"/>
                    <a:pt x="161" y="68"/>
                  </a:cubicBezTo>
                  <a:cubicBezTo>
                    <a:pt x="162" y="67"/>
                    <a:pt x="163" y="67"/>
                    <a:pt x="164" y="66"/>
                  </a:cubicBezTo>
                  <a:cubicBezTo>
                    <a:pt x="164" y="67"/>
                    <a:pt x="164" y="67"/>
                    <a:pt x="165" y="67"/>
                  </a:cubicBezTo>
                  <a:cubicBezTo>
                    <a:pt x="165" y="68"/>
                    <a:pt x="165" y="68"/>
                    <a:pt x="165" y="68"/>
                  </a:cubicBezTo>
                  <a:cubicBezTo>
                    <a:pt x="165" y="69"/>
                    <a:pt x="165" y="70"/>
                    <a:pt x="165" y="70"/>
                  </a:cubicBezTo>
                  <a:cubicBezTo>
                    <a:pt x="165" y="71"/>
                    <a:pt x="165" y="72"/>
                    <a:pt x="165" y="72"/>
                  </a:cubicBezTo>
                  <a:cubicBezTo>
                    <a:pt x="164" y="73"/>
                    <a:pt x="164" y="74"/>
                    <a:pt x="164" y="74"/>
                  </a:cubicBezTo>
                  <a:cubicBezTo>
                    <a:pt x="163" y="77"/>
                    <a:pt x="160" y="78"/>
                    <a:pt x="158" y="79"/>
                  </a:cubicBezTo>
                  <a:cubicBezTo>
                    <a:pt x="158" y="81"/>
                    <a:pt x="159" y="83"/>
                    <a:pt x="159" y="85"/>
                  </a:cubicBezTo>
                  <a:cubicBezTo>
                    <a:pt x="159" y="84"/>
                    <a:pt x="160" y="83"/>
                    <a:pt x="160" y="82"/>
                  </a:cubicBezTo>
                  <a:cubicBezTo>
                    <a:pt x="162" y="80"/>
                    <a:pt x="164" y="78"/>
                    <a:pt x="166" y="78"/>
                  </a:cubicBezTo>
                  <a:cubicBezTo>
                    <a:pt x="167" y="79"/>
                    <a:pt x="167" y="80"/>
                    <a:pt x="167" y="82"/>
                  </a:cubicBezTo>
                  <a:cubicBezTo>
                    <a:pt x="166" y="82"/>
                    <a:pt x="166" y="83"/>
                    <a:pt x="166" y="84"/>
                  </a:cubicBezTo>
                  <a:cubicBezTo>
                    <a:pt x="166" y="84"/>
                    <a:pt x="165" y="85"/>
                    <a:pt x="165" y="86"/>
                  </a:cubicBezTo>
                  <a:cubicBezTo>
                    <a:pt x="163" y="88"/>
                    <a:pt x="161" y="89"/>
                    <a:pt x="159" y="89"/>
                  </a:cubicBezTo>
                  <a:cubicBezTo>
                    <a:pt x="159" y="91"/>
                    <a:pt x="159" y="93"/>
                    <a:pt x="158" y="95"/>
                  </a:cubicBezTo>
                  <a:cubicBezTo>
                    <a:pt x="159" y="94"/>
                    <a:pt x="159" y="93"/>
                    <a:pt x="160" y="92"/>
                  </a:cubicBezTo>
                  <a:cubicBezTo>
                    <a:pt x="161" y="92"/>
                    <a:pt x="161" y="91"/>
                    <a:pt x="162" y="91"/>
                  </a:cubicBezTo>
                  <a:cubicBezTo>
                    <a:pt x="162" y="91"/>
                    <a:pt x="163" y="90"/>
                    <a:pt x="163" y="90"/>
                  </a:cubicBezTo>
                  <a:cubicBezTo>
                    <a:pt x="165" y="89"/>
                    <a:pt x="166" y="89"/>
                    <a:pt x="167" y="89"/>
                  </a:cubicBezTo>
                  <a:cubicBezTo>
                    <a:pt x="167" y="90"/>
                    <a:pt x="167" y="91"/>
                    <a:pt x="167" y="91"/>
                  </a:cubicBezTo>
                  <a:cubicBezTo>
                    <a:pt x="167" y="92"/>
                    <a:pt x="167" y="93"/>
                    <a:pt x="167" y="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8" name="Freeform 178"/>
            <p:cNvSpPr/>
            <p:nvPr/>
          </p:nvSpPr>
          <p:spPr bwMode="auto">
            <a:xfrm>
              <a:off x="6403181" y="1123156"/>
              <a:ext cx="33338" cy="19050"/>
            </a:xfrm>
            <a:custGeom>
              <a:avLst/>
              <a:gdLst>
                <a:gd name="T0" fmla="*/ 0 w 9"/>
                <a:gd name="T1" fmla="*/ 3 h 5"/>
                <a:gd name="T2" fmla="*/ 0 w 9"/>
                <a:gd name="T3" fmla="*/ 1 h 5"/>
                <a:gd name="T4" fmla="*/ 1 w 9"/>
                <a:gd name="T5" fmla="*/ 0 h 5"/>
                <a:gd name="T6" fmla="*/ 2 w 9"/>
                <a:gd name="T7" fmla="*/ 0 h 5"/>
                <a:gd name="T8" fmla="*/ 4 w 9"/>
                <a:gd name="T9" fmla="*/ 0 h 5"/>
                <a:gd name="T10" fmla="*/ 6 w 9"/>
                <a:gd name="T11" fmla="*/ 0 h 5"/>
                <a:gd name="T12" fmla="*/ 7 w 9"/>
                <a:gd name="T13" fmla="*/ 0 h 5"/>
                <a:gd name="T14" fmla="*/ 8 w 9"/>
                <a:gd name="T15" fmla="*/ 1 h 5"/>
                <a:gd name="T16" fmla="*/ 9 w 9"/>
                <a:gd name="T17" fmla="*/ 3 h 5"/>
                <a:gd name="T18" fmla="*/ 8 w 9"/>
                <a:gd name="T19" fmla="*/ 3 h 5"/>
                <a:gd name="T20" fmla="*/ 8 w 9"/>
                <a:gd name="T21" fmla="*/ 4 h 5"/>
                <a:gd name="T22" fmla="*/ 8 w 9"/>
                <a:gd name="T23" fmla="*/ 4 h 5"/>
                <a:gd name="T24" fmla="*/ 8 w 9"/>
                <a:gd name="T25" fmla="*/ 5 h 5"/>
                <a:gd name="T26" fmla="*/ 5 w 9"/>
                <a:gd name="T27" fmla="*/ 5 h 5"/>
                <a:gd name="T28" fmla="*/ 5 w 9"/>
                <a:gd name="T29" fmla="*/ 4 h 5"/>
                <a:gd name="T30" fmla="*/ 7 w 9"/>
                <a:gd name="T31" fmla="*/ 4 h 5"/>
                <a:gd name="T32" fmla="*/ 8 w 9"/>
                <a:gd name="T33" fmla="*/ 3 h 5"/>
                <a:gd name="T34" fmla="*/ 7 w 9"/>
                <a:gd name="T35" fmla="*/ 2 h 5"/>
                <a:gd name="T36" fmla="*/ 4 w 9"/>
                <a:gd name="T37" fmla="*/ 1 h 5"/>
                <a:gd name="T38" fmla="*/ 3 w 9"/>
                <a:gd name="T39" fmla="*/ 1 h 5"/>
                <a:gd name="T40" fmla="*/ 2 w 9"/>
                <a:gd name="T41" fmla="*/ 2 h 5"/>
                <a:gd name="T42" fmla="*/ 1 w 9"/>
                <a:gd name="T43" fmla="*/ 2 h 5"/>
                <a:gd name="T44" fmla="*/ 1 w 9"/>
                <a:gd name="T45" fmla="*/ 3 h 5"/>
                <a:gd name="T46" fmla="*/ 1 w 9"/>
                <a:gd name="T47" fmla="*/ 4 h 5"/>
                <a:gd name="T48" fmla="*/ 3 w 9"/>
                <a:gd name="T49" fmla="*/ 5 h 5"/>
                <a:gd name="T50" fmla="*/ 2 w 9"/>
                <a:gd name="T51" fmla="*/ 5 h 5"/>
                <a:gd name="T52" fmla="*/ 1 w 9"/>
                <a:gd name="T53" fmla="*/ 5 h 5"/>
                <a:gd name="T54" fmla="*/ 1 w 9"/>
                <a:gd name="T55" fmla="*/ 4 h 5"/>
                <a:gd name="T56" fmla="*/ 0 w 9"/>
                <a:gd name="T57" fmla="*/ 4 h 5"/>
                <a:gd name="T58" fmla="*/ 0 w 9"/>
                <a:gd name="T5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9" y="2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99" name="Freeform 179"/>
            <p:cNvSpPr>
              <a:spLocks noEditPoints="1"/>
            </p:cNvSpPr>
            <p:nvPr/>
          </p:nvSpPr>
          <p:spPr bwMode="auto">
            <a:xfrm>
              <a:off x="6403181" y="1142206"/>
              <a:ext cx="33338" cy="26988"/>
            </a:xfrm>
            <a:custGeom>
              <a:avLst/>
              <a:gdLst>
                <a:gd name="T0" fmla="*/ 1 w 9"/>
                <a:gd name="T1" fmla="*/ 7 h 7"/>
                <a:gd name="T2" fmla="*/ 0 w 9"/>
                <a:gd name="T3" fmla="*/ 4 h 7"/>
                <a:gd name="T4" fmla="*/ 1 w 9"/>
                <a:gd name="T5" fmla="*/ 4 h 7"/>
                <a:gd name="T6" fmla="*/ 1 w 9"/>
                <a:gd name="T7" fmla="*/ 4 h 7"/>
                <a:gd name="T8" fmla="*/ 1 w 9"/>
                <a:gd name="T9" fmla="*/ 5 h 7"/>
                <a:gd name="T10" fmla="*/ 1 w 9"/>
                <a:gd name="T11" fmla="*/ 5 h 7"/>
                <a:gd name="T12" fmla="*/ 2 w 9"/>
                <a:gd name="T13" fmla="*/ 5 h 7"/>
                <a:gd name="T14" fmla="*/ 3 w 9"/>
                <a:gd name="T15" fmla="*/ 4 h 7"/>
                <a:gd name="T16" fmla="*/ 3 w 9"/>
                <a:gd name="T17" fmla="*/ 2 h 7"/>
                <a:gd name="T18" fmla="*/ 2 w 9"/>
                <a:gd name="T19" fmla="*/ 2 h 7"/>
                <a:gd name="T20" fmla="*/ 2 w 9"/>
                <a:gd name="T21" fmla="*/ 2 h 7"/>
                <a:gd name="T22" fmla="*/ 1 w 9"/>
                <a:gd name="T23" fmla="*/ 2 h 7"/>
                <a:gd name="T24" fmla="*/ 1 w 9"/>
                <a:gd name="T25" fmla="*/ 2 h 7"/>
                <a:gd name="T26" fmla="*/ 1 w 9"/>
                <a:gd name="T27" fmla="*/ 2 h 7"/>
                <a:gd name="T28" fmla="*/ 1 w 9"/>
                <a:gd name="T29" fmla="*/ 3 h 7"/>
                <a:gd name="T30" fmla="*/ 0 w 9"/>
                <a:gd name="T31" fmla="*/ 3 h 7"/>
                <a:gd name="T32" fmla="*/ 0 w 9"/>
                <a:gd name="T33" fmla="*/ 0 h 7"/>
                <a:gd name="T34" fmla="*/ 1 w 9"/>
                <a:gd name="T35" fmla="*/ 0 h 7"/>
                <a:gd name="T36" fmla="*/ 1 w 9"/>
                <a:gd name="T37" fmla="*/ 1 h 7"/>
                <a:gd name="T38" fmla="*/ 1 w 9"/>
                <a:gd name="T39" fmla="*/ 1 h 7"/>
                <a:gd name="T40" fmla="*/ 1 w 9"/>
                <a:gd name="T41" fmla="*/ 1 h 7"/>
                <a:gd name="T42" fmla="*/ 2 w 9"/>
                <a:gd name="T43" fmla="*/ 1 h 7"/>
                <a:gd name="T44" fmla="*/ 5 w 9"/>
                <a:gd name="T45" fmla="*/ 2 h 7"/>
                <a:gd name="T46" fmla="*/ 9 w 9"/>
                <a:gd name="T47" fmla="*/ 3 h 7"/>
                <a:gd name="T48" fmla="*/ 9 w 9"/>
                <a:gd name="T49" fmla="*/ 4 h 7"/>
                <a:gd name="T50" fmla="*/ 4 w 9"/>
                <a:gd name="T51" fmla="*/ 5 h 7"/>
                <a:gd name="T52" fmla="*/ 2 w 9"/>
                <a:gd name="T53" fmla="*/ 6 h 7"/>
                <a:gd name="T54" fmla="*/ 2 w 9"/>
                <a:gd name="T55" fmla="*/ 6 h 7"/>
                <a:gd name="T56" fmla="*/ 1 w 9"/>
                <a:gd name="T57" fmla="*/ 7 h 7"/>
                <a:gd name="T58" fmla="*/ 1 w 9"/>
                <a:gd name="T59" fmla="*/ 7 h 7"/>
                <a:gd name="T60" fmla="*/ 1 w 9"/>
                <a:gd name="T61" fmla="*/ 7 h 7"/>
                <a:gd name="T62" fmla="*/ 4 w 9"/>
                <a:gd name="T63" fmla="*/ 4 h 7"/>
                <a:gd name="T64" fmla="*/ 7 w 9"/>
                <a:gd name="T65" fmla="*/ 3 h 7"/>
                <a:gd name="T66" fmla="*/ 4 w 9"/>
                <a:gd name="T67" fmla="*/ 2 h 7"/>
                <a:gd name="T68" fmla="*/ 4 w 9"/>
                <a:gd name="T6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7">
                  <a:moveTo>
                    <a:pt x="1" y="7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6" y="2"/>
                    <a:pt x="7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4"/>
                    <a:pt x="5" y="5"/>
                    <a:pt x="4" y="5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  <a:moveTo>
                    <a:pt x="4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0" name="Freeform 180"/>
            <p:cNvSpPr/>
            <p:nvPr/>
          </p:nvSpPr>
          <p:spPr bwMode="auto">
            <a:xfrm>
              <a:off x="6406356" y="1164431"/>
              <a:ext cx="33338" cy="26988"/>
            </a:xfrm>
            <a:custGeom>
              <a:avLst/>
              <a:gdLst>
                <a:gd name="T0" fmla="*/ 8 w 9"/>
                <a:gd name="T1" fmla="*/ 7 h 7"/>
                <a:gd name="T2" fmla="*/ 8 w 9"/>
                <a:gd name="T3" fmla="*/ 7 h 7"/>
                <a:gd name="T4" fmla="*/ 8 w 9"/>
                <a:gd name="T5" fmla="*/ 7 h 7"/>
                <a:gd name="T6" fmla="*/ 7 w 9"/>
                <a:gd name="T7" fmla="*/ 6 h 7"/>
                <a:gd name="T8" fmla="*/ 6 w 9"/>
                <a:gd name="T9" fmla="*/ 6 h 7"/>
                <a:gd name="T10" fmla="*/ 0 w 9"/>
                <a:gd name="T11" fmla="*/ 7 h 7"/>
                <a:gd name="T12" fmla="*/ 0 w 9"/>
                <a:gd name="T13" fmla="*/ 7 h 7"/>
                <a:gd name="T14" fmla="*/ 6 w 9"/>
                <a:gd name="T15" fmla="*/ 2 h 7"/>
                <a:gd name="T16" fmla="*/ 2 w 9"/>
                <a:gd name="T17" fmla="*/ 3 h 7"/>
                <a:gd name="T18" fmla="*/ 1 w 9"/>
                <a:gd name="T19" fmla="*/ 3 h 7"/>
                <a:gd name="T20" fmla="*/ 1 w 9"/>
                <a:gd name="T21" fmla="*/ 3 h 7"/>
                <a:gd name="T22" fmla="*/ 1 w 9"/>
                <a:gd name="T23" fmla="*/ 3 h 7"/>
                <a:gd name="T24" fmla="*/ 0 w 9"/>
                <a:gd name="T25" fmla="*/ 4 h 7"/>
                <a:gd name="T26" fmla="*/ 0 w 9"/>
                <a:gd name="T27" fmla="*/ 4 h 7"/>
                <a:gd name="T28" fmla="*/ 0 w 9"/>
                <a:gd name="T29" fmla="*/ 1 h 7"/>
                <a:gd name="T30" fmla="*/ 0 w 9"/>
                <a:gd name="T31" fmla="*/ 1 h 7"/>
                <a:gd name="T32" fmla="*/ 0 w 9"/>
                <a:gd name="T33" fmla="*/ 2 h 7"/>
                <a:gd name="T34" fmla="*/ 1 w 9"/>
                <a:gd name="T35" fmla="*/ 2 h 7"/>
                <a:gd name="T36" fmla="*/ 1 w 9"/>
                <a:gd name="T37" fmla="*/ 2 h 7"/>
                <a:gd name="T38" fmla="*/ 2 w 9"/>
                <a:gd name="T39" fmla="*/ 2 h 7"/>
                <a:gd name="T40" fmla="*/ 6 w 9"/>
                <a:gd name="T41" fmla="*/ 2 h 7"/>
                <a:gd name="T42" fmla="*/ 7 w 9"/>
                <a:gd name="T43" fmla="*/ 2 h 7"/>
                <a:gd name="T44" fmla="*/ 7 w 9"/>
                <a:gd name="T45" fmla="*/ 1 h 7"/>
                <a:gd name="T46" fmla="*/ 7 w 9"/>
                <a:gd name="T47" fmla="*/ 1 h 7"/>
                <a:gd name="T48" fmla="*/ 7 w 9"/>
                <a:gd name="T49" fmla="*/ 0 h 7"/>
                <a:gd name="T50" fmla="*/ 8 w 9"/>
                <a:gd name="T51" fmla="*/ 0 h 7"/>
                <a:gd name="T52" fmla="*/ 8 w 9"/>
                <a:gd name="T53" fmla="*/ 3 h 7"/>
                <a:gd name="T54" fmla="*/ 3 w 9"/>
                <a:gd name="T55" fmla="*/ 6 h 7"/>
                <a:gd name="T56" fmla="*/ 6 w 9"/>
                <a:gd name="T57" fmla="*/ 6 h 7"/>
                <a:gd name="T58" fmla="*/ 7 w 9"/>
                <a:gd name="T59" fmla="*/ 6 h 7"/>
                <a:gd name="T60" fmla="*/ 8 w 9"/>
                <a:gd name="T61" fmla="*/ 6 h 7"/>
                <a:gd name="T62" fmla="*/ 8 w 9"/>
                <a:gd name="T63" fmla="*/ 5 h 7"/>
                <a:gd name="T64" fmla="*/ 8 w 9"/>
                <a:gd name="T65" fmla="*/ 5 h 7"/>
                <a:gd name="T66" fmla="*/ 8 w 9"/>
                <a:gd name="T67" fmla="*/ 5 h 7"/>
                <a:gd name="T68" fmla="*/ 9 w 9"/>
                <a:gd name="T69" fmla="*/ 7 h 7"/>
                <a:gd name="T70" fmla="*/ 8 w 9"/>
                <a:gd name="T7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7"/>
                    <a:pt x="9" y="7"/>
                    <a:pt x="9" y="7"/>
                  </a:cubicBezTo>
                  <a:lnTo>
                    <a:pt x="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1" name="Freeform 181"/>
            <p:cNvSpPr/>
            <p:nvPr/>
          </p:nvSpPr>
          <p:spPr bwMode="auto">
            <a:xfrm>
              <a:off x="6411118" y="1194593"/>
              <a:ext cx="33338" cy="22225"/>
            </a:xfrm>
            <a:custGeom>
              <a:avLst/>
              <a:gdLst>
                <a:gd name="T0" fmla="*/ 0 w 9"/>
                <a:gd name="T1" fmla="*/ 4 h 6"/>
                <a:gd name="T2" fmla="*/ 0 w 9"/>
                <a:gd name="T3" fmla="*/ 3 h 6"/>
                <a:gd name="T4" fmla="*/ 1 w 9"/>
                <a:gd name="T5" fmla="*/ 2 h 6"/>
                <a:gd name="T6" fmla="*/ 2 w 9"/>
                <a:gd name="T7" fmla="*/ 1 h 6"/>
                <a:gd name="T8" fmla="*/ 4 w 9"/>
                <a:gd name="T9" fmla="*/ 0 h 6"/>
                <a:gd name="T10" fmla="*/ 5 w 9"/>
                <a:gd name="T11" fmla="*/ 0 h 6"/>
                <a:gd name="T12" fmla="*/ 7 w 9"/>
                <a:gd name="T13" fmla="*/ 0 h 6"/>
                <a:gd name="T14" fmla="*/ 8 w 9"/>
                <a:gd name="T15" fmla="*/ 1 h 6"/>
                <a:gd name="T16" fmla="*/ 9 w 9"/>
                <a:gd name="T17" fmla="*/ 2 h 6"/>
                <a:gd name="T18" fmla="*/ 9 w 9"/>
                <a:gd name="T19" fmla="*/ 3 h 6"/>
                <a:gd name="T20" fmla="*/ 8 w 9"/>
                <a:gd name="T21" fmla="*/ 4 h 6"/>
                <a:gd name="T22" fmla="*/ 9 w 9"/>
                <a:gd name="T23" fmla="*/ 4 h 6"/>
                <a:gd name="T24" fmla="*/ 9 w 9"/>
                <a:gd name="T25" fmla="*/ 5 h 6"/>
                <a:gd name="T26" fmla="*/ 6 w 9"/>
                <a:gd name="T27" fmla="*/ 5 h 6"/>
                <a:gd name="T28" fmla="*/ 6 w 9"/>
                <a:gd name="T29" fmla="*/ 5 h 6"/>
                <a:gd name="T30" fmla="*/ 8 w 9"/>
                <a:gd name="T31" fmla="*/ 4 h 6"/>
                <a:gd name="T32" fmla="*/ 8 w 9"/>
                <a:gd name="T33" fmla="*/ 3 h 6"/>
                <a:gd name="T34" fmla="*/ 7 w 9"/>
                <a:gd name="T35" fmla="*/ 2 h 6"/>
                <a:gd name="T36" fmla="*/ 4 w 9"/>
                <a:gd name="T37" fmla="*/ 2 h 6"/>
                <a:gd name="T38" fmla="*/ 3 w 9"/>
                <a:gd name="T39" fmla="*/ 2 h 6"/>
                <a:gd name="T40" fmla="*/ 1 w 9"/>
                <a:gd name="T41" fmla="*/ 3 h 6"/>
                <a:gd name="T42" fmla="*/ 1 w 9"/>
                <a:gd name="T43" fmla="*/ 3 h 6"/>
                <a:gd name="T44" fmla="*/ 1 w 9"/>
                <a:gd name="T45" fmla="*/ 4 h 6"/>
                <a:gd name="T46" fmla="*/ 2 w 9"/>
                <a:gd name="T47" fmla="*/ 5 h 6"/>
                <a:gd name="T48" fmla="*/ 3 w 9"/>
                <a:gd name="T49" fmla="*/ 6 h 6"/>
                <a:gd name="T50" fmla="*/ 3 w 9"/>
                <a:gd name="T51" fmla="*/ 6 h 6"/>
                <a:gd name="T52" fmla="*/ 2 w 9"/>
                <a:gd name="T53" fmla="*/ 6 h 6"/>
                <a:gd name="T54" fmla="*/ 1 w 9"/>
                <a:gd name="T55" fmla="*/ 5 h 6"/>
                <a:gd name="T56" fmla="*/ 0 w 9"/>
                <a:gd name="T57" fmla="*/ 5 h 6"/>
                <a:gd name="T58" fmla="*/ 0 w 9"/>
                <a:gd name="T5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" h="6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2" name="Freeform 182"/>
            <p:cNvSpPr/>
            <p:nvPr/>
          </p:nvSpPr>
          <p:spPr bwMode="auto">
            <a:xfrm>
              <a:off x="6414293" y="1213643"/>
              <a:ext cx="33338" cy="26988"/>
            </a:xfrm>
            <a:custGeom>
              <a:avLst/>
              <a:gdLst>
                <a:gd name="T0" fmla="*/ 7 w 9"/>
                <a:gd name="T1" fmla="*/ 6 h 7"/>
                <a:gd name="T2" fmla="*/ 7 w 9"/>
                <a:gd name="T3" fmla="*/ 5 h 7"/>
                <a:gd name="T4" fmla="*/ 8 w 9"/>
                <a:gd name="T5" fmla="*/ 5 h 7"/>
                <a:gd name="T6" fmla="*/ 8 w 9"/>
                <a:gd name="T7" fmla="*/ 4 h 7"/>
                <a:gd name="T8" fmla="*/ 8 w 9"/>
                <a:gd name="T9" fmla="*/ 4 h 7"/>
                <a:gd name="T10" fmla="*/ 8 w 9"/>
                <a:gd name="T11" fmla="*/ 3 h 7"/>
                <a:gd name="T12" fmla="*/ 8 w 9"/>
                <a:gd name="T13" fmla="*/ 3 h 7"/>
                <a:gd name="T14" fmla="*/ 5 w 9"/>
                <a:gd name="T15" fmla="*/ 3 h 7"/>
                <a:gd name="T16" fmla="*/ 5 w 9"/>
                <a:gd name="T17" fmla="*/ 4 h 7"/>
                <a:gd name="T18" fmla="*/ 5 w 9"/>
                <a:gd name="T19" fmla="*/ 4 h 7"/>
                <a:gd name="T20" fmla="*/ 5 w 9"/>
                <a:gd name="T21" fmla="*/ 5 h 7"/>
                <a:gd name="T22" fmla="*/ 6 w 9"/>
                <a:gd name="T23" fmla="*/ 5 h 7"/>
                <a:gd name="T24" fmla="*/ 7 w 9"/>
                <a:gd name="T25" fmla="*/ 5 h 7"/>
                <a:gd name="T26" fmla="*/ 7 w 9"/>
                <a:gd name="T27" fmla="*/ 5 h 7"/>
                <a:gd name="T28" fmla="*/ 3 w 9"/>
                <a:gd name="T29" fmla="*/ 6 h 7"/>
                <a:gd name="T30" fmla="*/ 3 w 9"/>
                <a:gd name="T31" fmla="*/ 5 h 7"/>
                <a:gd name="T32" fmla="*/ 4 w 9"/>
                <a:gd name="T33" fmla="*/ 5 h 7"/>
                <a:gd name="T34" fmla="*/ 4 w 9"/>
                <a:gd name="T35" fmla="*/ 5 h 7"/>
                <a:gd name="T36" fmla="*/ 4 w 9"/>
                <a:gd name="T37" fmla="*/ 4 h 7"/>
                <a:gd name="T38" fmla="*/ 4 w 9"/>
                <a:gd name="T39" fmla="*/ 4 h 7"/>
                <a:gd name="T40" fmla="*/ 4 w 9"/>
                <a:gd name="T41" fmla="*/ 3 h 7"/>
                <a:gd name="T42" fmla="*/ 2 w 9"/>
                <a:gd name="T43" fmla="*/ 4 h 7"/>
                <a:gd name="T44" fmla="*/ 1 w 9"/>
                <a:gd name="T45" fmla="*/ 4 h 7"/>
                <a:gd name="T46" fmla="*/ 1 w 9"/>
                <a:gd name="T47" fmla="*/ 4 h 7"/>
                <a:gd name="T48" fmla="*/ 1 w 9"/>
                <a:gd name="T49" fmla="*/ 5 h 7"/>
                <a:gd name="T50" fmla="*/ 1 w 9"/>
                <a:gd name="T51" fmla="*/ 5 h 7"/>
                <a:gd name="T52" fmla="*/ 1 w 9"/>
                <a:gd name="T53" fmla="*/ 5 h 7"/>
                <a:gd name="T54" fmla="*/ 1 w 9"/>
                <a:gd name="T55" fmla="*/ 6 h 7"/>
                <a:gd name="T56" fmla="*/ 2 w 9"/>
                <a:gd name="T57" fmla="*/ 6 h 7"/>
                <a:gd name="T58" fmla="*/ 2 w 9"/>
                <a:gd name="T59" fmla="*/ 6 h 7"/>
                <a:gd name="T60" fmla="*/ 3 w 9"/>
                <a:gd name="T61" fmla="*/ 7 h 7"/>
                <a:gd name="T62" fmla="*/ 4 w 9"/>
                <a:gd name="T63" fmla="*/ 7 h 7"/>
                <a:gd name="T64" fmla="*/ 4 w 9"/>
                <a:gd name="T65" fmla="*/ 7 h 7"/>
                <a:gd name="T66" fmla="*/ 1 w 9"/>
                <a:gd name="T67" fmla="*/ 7 h 7"/>
                <a:gd name="T68" fmla="*/ 0 w 9"/>
                <a:gd name="T69" fmla="*/ 2 h 7"/>
                <a:gd name="T70" fmla="*/ 0 w 9"/>
                <a:gd name="T71" fmla="*/ 2 h 7"/>
                <a:gd name="T72" fmla="*/ 0 w 9"/>
                <a:gd name="T73" fmla="*/ 2 h 7"/>
                <a:gd name="T74" fmla="*/ 1 w 9"/>
                <a:gd name="T75" fmla="*/ 3 h 7"/>
                <a:gd name="T76" fmla="*/ 1 w 9"/>
                <a:gd name="T77" fmla="*/ 3 h 7"/>
                <a:gd name="T78" fmla="*/ 1 w 9"/>
                <a:gd name="T79" fmla="*/ 3 h 7"/>
                <a:gd name="T80" fmla="*/ 7 w 9"/>
                <a:gd name="T81" fmla="*/ 1 h 7"/>
                <a:gd name="T82" fmla="*/ 7 w 9"/>
                <a:gd name="T83" fmla="*/ 1 h 7"/>
                <a:gd name="T84" fmla="*/ 7 w 9"/>
                <a:gd name="T85" fmla="*/ 1 h 7"/>
                <a:gd name="T86" fmla="*/ 7 w 9"/>
                <a:gd name="T87" fmla="*/ 1 h 7"/>
                <a:gd name="T88" fmla="*/ 7 w 9"/>
                <a:gd name="T89" fmla="*/ 0 h 7"/>
                <a:gd name="T90" fmla="*/ 8 w 9"/>
                <a:gd name="T91" fmla="*/ 0 h 7"/>
                <a:gd name="T92" fmla="*/ 9 w 9"/>
                <a:gd name="T93" fmla="*/ 5 h 7"/>
                <a:gd name="T94" fmla="*/ 7 w 9"/>
                <a:gd name="T9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7">
                  <a:moveTo>
                    <a:pt x="7" y="6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5"/>
                    <a:pt x="9" y="5"/>
                    <a:pt x="9" y="5"/>
                  </a:cubicBezTo>
                  <a:lnTo>
                    <a:pt x="7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3" name="Freeform 183"/>
            <p:cNvSpPr>
              <a:spLocks noEditPoints="1"/>
            </p:cNvSpPr>
            <p:nvPr/>
          </p:nvSpPr>
          <p:spPr bwMode="auto">
            <a:xfrm>
              <a:off x="6417468" y="1235868"/>
              <a:ext cx="33338" cy="34925"/>
            </a:xfrm>
            <a:custGeom>
              <a:avLst/>
              <a:gdLst>
                <a:gd name="T0" fmla="*/ 2 w 9"/>
                <a:gd name="T1" fmla="*/ 9 h 9"/>
                <a:gd name="T2" fmla="*/ 2 w 9"/>
                <a:gd name="T3" fmla="*/ 7 h 9"/>
                <a:gd name="T4" fmla="*/ 3 w 9"/>
                <a:gd name="T5" fmla="*/ 5 h 9"/>
                <a:gd name="T6" fmla="*/ 5 w 9"/>
                <a:gd name="T7" fmla="*/ 4 h 9"/>
                <a:gd name="T8" fmla="*/ 5 w 9"/>
                <a:gd name="T9" fmla="*/ 3 h 9"/>
                <a:gd name="T10" fmla="*/ 2 w 9"/>
                <a:gd name="T11" fmla="*/ 4 h 9"/>
                <a:gd name="T12" fmla="*/ 2 w 9"/>
                <a:gd name="T13" fmla="*/ 4 h 9"/>
                <a:gd name="T14" fmla="*/ 2 w 9"/>
                <a:gd name="T15" fmla="*/ 5 h 9"/>
                <a:gd name="T16" fmla="*/ 2 w 9"/>
                <a:gd name="T17" fmla="*/ 5 h 9"/>
                <a:gd name="T18" fmla="*/ 2 w 9"/>
                <a:gd name="T19" fmla="*/ 5 h 9"/>
                <a:gd name="T20" fmla="*/ 1 w 9"/>
                <a:gd name="T21" fmla="*/ 5 h 9"/>
                <a:gd name="T22" fmla="*/ 0 w 9"/>
                <a:gd name="T23" fmla="*/ 2 h 9"/>
                <a:gd name="T24" fmla="*/ 1 w 9"/>
                <a:gd name="T25" fmla="*/ 2 h 9"/>
                <a:gd name="T26" fmla="*/ 1 w 9"/>
                <a:gd name="T27" fmla="*/ 3 h 9"/>
                <a:gd name="T28" fmla="*/ 1 w 9"/>
                <a:gd name="T29" fmla="*/ 3 h 9"/>
                <a:gd name="T30" fmla="*/ 1 w 9"/>
                <a:gd name="T31" fmla="*/ 3 h 9"/>
                <a:gd name="T32" fmla="*/ 2 w 9"/>
                <a:gd name="T33" fmla="*/ 3 h 9"/>
                <a:gd name="T34" fmla="*/ 7 w 9"/>
                <a:gd name="T35" fmla="*/ 1 h 9"/>
                <a:gd name="T36" fmla="*/ 8 w 9"/>
                <a:gd name="T37" fmla="*/ 1 h 9"/>
                <a:gd name="T38" fmla="*/ 8 w 9"/>
                <a:gd name="T39" fmla="*/ 1 h 9"/>
                <a:gd name="T40" fmla="*/ 8 w 9"/>
                <a:gd name="T41" fmla="*/ 0 h 9"/>
                <a:gd name="T42" fmla="*/ 8 w 9"/>
                <a:gd name="T43" fmla="*/ 0 h 9"/>
                <a:gd name="T44" fmla="*/ 8 w 9"/>
                <a:gd name="T45" fmla="*/ 0 h 9"/>
                <a:gd name="T46" fmla="*/ 9 w 9"/>
                <a:gd name="T47" fmla="*/ 3 h 9"/>
                <a:gd name="T48" fmla="*/ 9 w 9"/>
                <a:gd name="T49" fmla="*/ 5 h 9"/>
                <a:gd name="T50" fmla="*/ 8 w 9"/>
                <a:gd name="T51" fmla="*/ 6 h 9"/>
                <a:gd name="T52" fmla="*/ 7 w 9"/>
                <a:gd name="T53" fmla="*/ 6 h 9"/>
                <a:gd name="T54" fmla="*/ 5 w 9"/>
                <a:gd name="T55" fmla="*/ 5 h 9"/>
                <a:gd name="T56" fmla="*/ 5 w 9"/>
                <a:gd name="T57" fmla="*/ 6 h 9"/>
                <a:gd name="T58" fmla="*/ 3 w 9"/>
                <a:gd name="T59" fmla="*/ 7 h 9"/>
                <a:gd name="T60" fmla="*/ 3 w 9"/>
                <a:gd name="T61" fmla="*/ 8 h 9"/>
                <a:gd name="T62" fmla="*/ 3 w 9"/>
                <a:gd name="T63" fmla="*/ 8 h 9"/>
                <a:gd name="T64" fmla="*/ 3 w 9"/>
                <a:gd name="T65" fmla="*/ 8 h 9"/>
                <a:gd name="T66" fmla="*/ 3 w 9"/>
                <a:gd name="T67" fmla="*/ 9 h 9"/>
                <a:gd name="T68" fmla="*/ 2 w 9"/>
                <a:gd name="T69" fmla="*/ 9 h 9"/>
                <a:gd name="T70" fmla="*/ 7 w 9"/>
                <a:gd name="T71" fmla="*/ 4 h 9"/>
                <a:gd name="T72" fmla="*/ 8 w 9"/>
                <a:gd name="T73" fmla="*/ 4 h 9"/>
                <a:gd name="T74" fmla="*/ 9 w 9"/>
                <a:gd name="T75" fmla="*/ 3 h 9"/>
                <a:gd name="T76" fmla="*/ 8 w 9"/>
                <a:gd name="T77" fmla="*/ 2 h 9"/>
                <a:gd name="T78" fmla="*/ 5 w 9"/>
                <a:gd name="T79" fmla="*/ 3 h 9"/>
                <a:gd name="T80" fmla="*/ 5 w 9"/>
                <a:gd name="T81" fmla="*/ 4 h 9"/>
                <a:gd name="T82" fmla="*/ 6 w 9"/>
                <a:gd name="T83" fmla="*/ 4 h 9"/>
                <a:gd name="T84" fmla="*/ 7 w 9"/>
                <a:gd name="T8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" h="9">
                  <a:moveTo>
                    <a:pt x="2" y="9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4" y="5"/>
                    <a:pt x="4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9" y="5"/>
                    <a:pt x="9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lnTo>
                    <a:pt x="2" y="9"/>
                  </a:lnTo>
                  <a:close/>
                  <a:moveTo>
                    <a:pt x="7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5"/>
                    <a:pt x="7" y="4"/>
                    <a:pt x="7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4" name="Freeform 184"/>
            <p:cNvSpPr/>
            <p:nvPr/>
          </p:nvSpPr>
          <p:spPr bwMode="auto">
            <a:xfrm>
              <a:off x="6428581" y="1266031"/>
              <a:ext cx="41275" cy="38100"/>
            </a:xfrm>
            <a:custGeom>
              <a:avLst/>
              <a:gdLst>
                <a:gd name="T0" fmla="*/ 3 w 11"/>
                <a:gd name="T1" fmla="*/ 10 h 10"/>
                <a:gd name="T2" fmla="*/ 2 w 11"/>
                <a:gd name="T3" fmla="*/ 7 h 10"/>
                <a:gd name="T4" fmla="*/ 2 w 11"/>
                <a:gd name="T5" fmla="*/ 7 h 10"/>
                <a:gd name="T6" fmla="*/ 2 w 11"/>
                <a:gd name="T7" fmla="*/ 7 h 10"/>
                <a:gd name="T8" fmla="*/ 3 w 11"/>
                <a:gd name="T9" fmla="*/ 7 h 10"/>
                <a:gd name="T10" fmla="*/ 3 w 11"/>
                <a:gd name="T11" fmla="*/ 7 h 10"/>
                <a:gd name="T12" fmla="*/ 3 w 11"/>
                <a:gd name="T13" fmla="*/ 7 h 10"/>
                <a:gd name="T14" fmla="*/ 6 w 11"/>
                <a:gd name="T15" fmla="*/ 6 h 10"/>
                <a:gd name="T16" fmla="*/ 5 w 11"/>
                <a:gd name="T17" fmla="*/ 4 h 10"/>
                <a:gd name="T18" fmla="*/ 2 w 11"/>
                <a:gd name="T19" fmla="*/ 5 h 10"/>
                <a:gd name="T20" fmla="*/ 2 w 11"/>
                <a:gd name="T21" fmla="*/ 5 h 10"/>
                <a:gd name="T22" fmla="*/ 2 w 11"/>
                <a:gd name="T23" fmla="*/ 5 h 10"/>
                <a:gd name="T24" fmla="*/ 2 w 11"/>
                <a:gd name="T25" fmla="*/ 6 h 10"/>
                <a:gd name="T26" fmla="*/ 2 w 11"/>
                <a:gd name="T27" fmla="*/ 6 h 10"/>
                <a:gd name="T28" fmla="*/ 1 w 11"/>
                <a:gd name="T29" fmla="*/ 6 h 10"/>
                <a:gd name="T30" fmla="*/ 0 w 11"/>
                <a:gd name="T31" fmla="*/ 3 h 10"/>
                <a:gd name="T32" fmla="*/ 1 w 11"/>
                <a:gd name="T33" fmla="*/ 3 h 10"/>
                <a:gd name="T34" fmla="*/ 1 w 11"/>
                <a:gd name="T35" fmla="*/ 3 h 10"/>
                <a:gd name="T36" fmla="*/ 1 w 11"/>
                <a:gd name="T37" fmla="*/ 4 h 10"/>
                <a:gd name="T38" fmla="*/ 1 w 11"/>
                <a:gd name="T39" fmla="*/ 4 h 10"/>
                <a:gd name="T40" fmla="*/ 2 w 11"/>
                <a:gd name="T41" fmla="*/ 4 h 10"/>
                <a:gd name="T42" fmla="*/ 7 w 11"/>
                <a:gd name="T43" fmla="*/ 2 h 10"/>
                <a:gd name="T44" fmla="*/ 7 w 11"/>
                <a:gd name="T45" fmla="*/ 1 h 10"/>
                <a:gd name="T46" fmla="*/ 7 w 11"/>
                <a:gd name="T47" fmla="*/ 1 h 10"/>
                <a:gd name="T48" fmla="*/ 8 w 11"/>
                <a:gd name="T49" fmla="*/ 1 h 10"/>
                <a:gd name="T50" fmla="*/ 7 w 11"/>
                <a:gd name="T51" fmla="*/ 0 h 10"/>
                <a:gd name="T52" fmla="*/ 8 w 11"/>
                <a:gd name="T53" fmla="*/ 0 h 10"/>
                <a:gd name="T54" fmla="*/ 9 w 11"/>
                <a:gd name="T55" fmla="*/ 3 h 10"/>
                <a:gd name="T56" fmla="*/ 9 w 11"/>
                <a:gd name="T57" fmla="*/ 3 h 10"/>
                <a:gd name="T58" fmla="*/ 8 w 11"/>
                <a:gd name="T59" fmla="*/ 3 h 10"/>
                <a:gd name="T60" fmla="*/ 8 w 11"/>
                <a:gd name="T61" fmla="*/ 3 h 10"/>
                <a:gd name="T62" fmla="*/ 8 w 11"/>
                <a:gd name="T63" fmla="*/ 3 h 10"/>
                <a:gd name="T64" fmla="*/ 8 w 11"/>
                <a:gd name="T65" fmla="*/ 3 h 10"/>
                <a:gd name="T66" fmla="*/ 5 w 11"/>
                <a:gd name="T67" fmla="*/ 4 h 10"/>
                <a:gd name="T68" fmla="*/ 6 w 11"/>
                <a:gd name="T69" fmla="*/ 6 h 10"/>
                <a:gd name="T70" fmla="*/ 9 w 11"/>
                <a:gd name="T71" fmla="*/ 5 h 10"/>
                <a:gd name="T72" fmla="*/ 9 w 11"/>
                <a:gd name="T73" fmla="*/ 5 h 10"/>
                <a:gd name="T74" fmla="*/ 9 w 11"/>
                <a:gd name="T75" fmla="*/ 5 h 10"/>
                <a:gd name="T76" fmla="*/ 9 w 11"/>
                <a:gd name="T77" fmla="*/ 4 h 10"/>
                <a:gd name="T78" fmla="*/ 9 w 11"/>
                <a:gd name="T79" fmla="*/ 4 h 10"/>
                <a:gd name="T80" fmla="*/ 9 w 11"/>
                <a:gd name="T81" fmla="*/ 4 h 10"/>
                <a:gd name="T82" fmla="*/ 11 w 11"/>
                <a:gd name="T83" fmla="*/ 7 h 10"/>
                <a:gd name="T84" fmla="*/ 10 w 11"/>
                <a:gd name="T85" fmla="*/ 7 h 10"/>
                <a:gd name="T86" fmla="*/ 10 w 11"/>
                <a:gd name="T87" fmla="*/ 7 h 10"/>
                <a:gd name="T88" fmla="*/ 10 w 11"/>
                <a:gd name="T89" fmla="*/ 7 h 10"/>
                <a:gd name="T90" fmla="*/ 9 w 11"/>
                <a:gd name="T91" fmla="*/ 6 h 10"/>
                <a:gd name="T92" fmla="*/ 9 w 11"/>
                <a:gd name="T93" fmla="*/ 6 h 10"/>
                <a:gd name="T94" fmla="*/ 4 w 11"/>
                <a:gd name="T95" fmla="*/ 9 h 10"/>
                <a:gd name="T96" fmla="*/ 3 w 11"/>
                <a:gd name="T97" fmla="*/ 9 h 10"/>
                <a:gd name="T98" fmla="*/ 3 w 11"/>
                <a:gd name="T99" fmla="*/ 9 h 10"/>
                <a:gd name="T100" fmla="*/ 3 w 11"/>
                <a:gd name="T101" fmla="*/ 9 h 10"/>
                <a:gd name="T102" fmla="*/ 3 w 11"/>
                <a:gd name="T10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5" name="Freeform 185"/>
            <p:cNvSpPr>
              <a:spLocks noEditPoints="1"/>
            </p:cNvSpPr>
            <p:nvPr/>
          </p:nvSpPr>
          <p:spPr bwMode="auto">
            <a:xfrm>
              <a:off x="6444456" y="1296193"/>
              <a:ext cx="33338" cy="26988"/>
            </a:xfrm>
            <a:custGeom>
              <a:avLst/>
              <a:gdLst>
                <a:gd name="T0" fmla="*/ 8 w 9"/>
                <a:gd name="T1" fmla="*/ 4 h 7"/>
                <a:gd name="T2" fmla="*/ 7 w 9"/>
                <a:gd name="T3" fmla="*/ 6 h 7"/>
                <a:gd name="T4" fmla="*/ 6 w 9"/>
                <a:gd name="T5" fmla="*/ 7 h 7"/>
                <a:gd name="T6" fmla="*/ 4 w 9"/>
                <a:gd name="T7" fmla="*/ 7 h 7"/>
                <a:gd name="T8" fmla="*/ 3 w 9"/>
                <a:gd name="T9" fmla="*/ 7 h 7"/>
                <a:gd name="T10" fmla="*/ 1 w 9"/>
                <a:gd name="T11" fmla="*/ 7 h 7"/>
                <a:gd name="T12" fmla="*/ 1 w 9"/>
                <a:gd name="T13" fmla="*/ 6 h 7"/>
                <a:gd name="T14" fmla="*/ 0 w 9"/>
                <a:gd name="T15" fmla="*/ 4 h 7"/>
                <a:gd name="T16" fmla="*/ 1 w 9"/>
                <a:gd name="T17" fmla="*/ 3 h 7"/>
                <a:gd name="T18" fmla="*/ 1 w 9"/>
                <a:gd name="T19" fmla="*/ 2 h 7"/>
                <a:gd name="T20" fmla="*/ 3 w 9"/>
                <a:gd name="T21" fmla="*/ 1 h 7"/>
                <a:gd name="T22" fmla="*/ 5 w 9"/>
                <a:gd name="T23" fmla="*/ 0 h 7"/>
                <a:gd name="T24" fmla="*/ 6 w 9"/>
                <a:gd name="T25" fmla="*/ 0 h 7"/>
                <a:gd name="T26" fmla="*/ 7 w 9"/>
                <a:gd name="T27" fmla="*/ 1 h 7"/>
                <a:gd name="T28" fmla="*/ 8 w 9"/>
                <a:gd name="T29" fmla="*/ 2 h 7"/>
                <a:gd name="T30" fmla="*/ 9 w 9"/>
                <a:gd name="T31" fmla="*/ 3 h 7"/>
                <a:gd name="T32" fmla="*/ 8 w 9"/>
                <a:gd name="T33" fmla="*/ 4 h 7"/>
                <a:gd name="T34" fmla="*/ 2 w 9"/>
                <a:gd name="T35" fmla="*/ 6 h 7"/>
                <a:gd name="T36" fmla="*/ 4 w 9"/>
                <a:gd name="T37" fmla="*/ 6 h 7"/>
                <a:gd name="T38" fmla="*/ 5 w 9"/>
                <a:gd name="T39" fmla="*/ 5 h 7"/>
                <a:gd name="T40" fmla="*/ 6 w 9"/>
                <a:gd name="T41" fmla="*/ 5 h 7"/>
                <a:gd name="T42" fmla="*/ 7 w 9"/>
                <a:gd name="T43" fmla="*/ 4 h 7"/>
                <a:gd name="T44" fmla="*/ 8 w 9"/>
                <a:gd name="T45" fmla="*/ 3 h 7"/>
                <a:gd name="T46" fmla="*/ 8 w 9"/>
                <a:gd name="T47" fmla="*/ 2 h 7"/>
                <a:gd name="T48" fmla="*/ 6 w 9"/>
                <a:gd name="T49" fmla="*/ 2 h 7"/>
                <a:gd name="T50" fmla="*/ 4 w 9"/>
                <a:gd name="T51" fmla="*/ 2 h 7"/>
                <a:gd name="T52" fmla="*/ 2 w 9"/>
                <a:gd name="T53" fmla="*/ 3 h 7"/>
                <a:gd name="T54" fmla="*/ 1 w 9"/>
                <a:gd name="T55" fmla="*/ 4 h 7"/>
                <a:gd name="T56" fmla="*/ 1 w 9"/>
                <a:gd name="T57" fmla="*/ 5 h 7"/>
                <a:gd name="T58" fmla="*/ 1 w 9"/>
                <a:gd name="T59" fmla="*/ 5 h 7"/>
                <a:gd name="T60" fmla="*/ 2 w 9"/>
                <a:gd name="T61" fmla="*/ 6 h 7"/>
                <a:gd name="T62" fmla="*/ 2 w 9"/>
                <a:gd name="T6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" h="7">
                  <a:moveTo>
                    <a:pt x="8" y="4"/>
                  </a:moveTo>
                  <a:cubicBezTo>
                    <a:pt x="8" y="5"/>
                    <a:pt x="8" y="5"/>
                    <a:pt x="7" y="6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5" y="7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9" y="3"/>
                    <a:pt x="9" y="3"/>
                  </a:cubicBezTo>
                  <a:cubicBezTo>
                    <a:pt x="9" y="4"/>
                    <a:pt x="8" y="4"/>
                    <a:pt x="8" y="4"/>
                  </a:cubicBezTo>
                  <a:moveTo>
                    <a:pt x="2" y="6"/>
                  </a:move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6" name="Freeform 186"/>
            <p:cNvSpPr/>
            <p:nvPr/>
          </p:nvSpPr>
          <p:spPr bwMode="auto">
            <a:xfrm>
              <a:off x="6455568" y="1318418"/>
              <a:ext cx="33338" cy="26988"/>
            </a:xfrm>
            <a:custGeom>
              <a:avLst/>
              <a:gdLst>
                <a:gd name="T0" fmla="*/ 0 w 9"/>
                <a:gd name="T1" fmla="*/ 5 h 7"/>
                <a:gd name="T2" fmla="*/ 0 w 9"/>
                <a:gd name="T3" fmla="*/ 5 h 7"/>
                <a:gd name="T4" fmla="*/ 0 w 9"/>
                <a:gd name="T5" fmla="*/ 4 h 7"/>
                <a:gd name="T6" fmla="*/ 0 w 9"/>
                <a:gd name="T7" fmla="*/ 4 h 7"/>
                <a:gd name="T8" fmla="*/ 0 w 9"/>
                <a:gd name="T9" fmla="*/ 3 h 7"/>
                <a:gd name="T10" fmla="*/ 2 w 9"/>
                <a:gd name="T11" fmla="*/ 2 h 7"/>
                <a:gd name="T12" fmla="*/ 2 w 9"/>
                <a:gd name="T13" fmla="*/ 2 h 7"/>
                <a:gd name="T14" fmla="*/ 2 w 9"/>
                <a:gd name="T15" fmla="*/ 3 h 7"/>
                <a:gd name="T16" fmla="*/ 1 w 9"/>
                <a:gd name="T17" fmla="*/ 4 h 7"/>
                <a:gd name="T18" fmla="*/ 1 w 9"/>
                <a:gd name="T19" fmla="*/ 4 h 7"/>
                <a:gd name="T20" fmla="*/ 1 w 9"/>
                <a:gd name="T21" fmla="*/ 5 h 7"/>
                <a:gd name="T22" fmla="*/ 2 w 9"/>
                <a:gd name="T23" fmla="*/ 6 h 7"/>
                <a:gd name="T24" fmla="*/ 3 w 9"/>
                <a:gd name="T25" fmla="*/ 5 h 7"/>
                <a:gd name="T26" fmla="*/ 3 w 9"/>
                <a:gd name="T27" fmla="*/ 5 h 7"/>
                <a:gd name="T28" fmla="*/ 3 w 9"/>
                <a:gd name="T29" fmla="*/ 4 h 7"/>
                <a:gd name="T30" fmla="*/ 3 w 9"/>
                <a:gd name="T31" fmla="*/ 3 h 7"/>
                <a:gd name="T32" fmla="*/ 3 w 9"/>
                <a:gd name="T33" fmla="*/ 3 h 7"/>
                <a:gd name="T34" fmla="*/ 4 w 9"/>
                <a:gd name="T35" fmla="*/ 1 h 7"/>
                <a:gd name="T36" fmla="*/ 5 w 9"/>
                <a:gd name="T37" fmla="*/ 0 h 7"/>
                <a:gd name="T38" fmla="*/ 6 w 9"/>
                <a:gd name="T39" fmla="*/ 0 h 7"/>
                <a:gd name="T40" fmla="*/ 7 w 9"/>
                <a:gd name="T41" fmla="*/ 0 h 7"/>
                <a:gd name="T42" fmla="*/ 7 w 9"/>
                <a:gd name="T43" fmla="*/ 1 h 7"/>
                <a:gd name="T44" fmla="*/ 8 w 9"/>
                <a:gd name="T45" fmla="*/ 1 h 7"/>
                <a:gd name="T46" fmla="*/ 8 w 9"/>
                <a:gd name="T47" fmla="*/ 2 h 7"/>
                <a:gd name="T48" fmla="*/ 8 w 9"/>
                <a:gd name="T49" fmla="*/ 3 h 7"/>
                <a:gd name="T50" fmla="*/ 9 w 9"/>
                <a:gd name="T51" fmla="*/ 3 h 7"/>
                <a:gd name="T52" fmla="*/ 9 w 9"/>
                <a:gd name="T53" fmla="*/ 3 h 7"/>
                <a:gd name="T54" fmla="*/ 6 w 9"/>
                <a:gd name="T55" fmla="*/ 5 h 7"/>
                <a:gd name="T56" fmla="*/ 6 w 9"/>
                <a:gd name="T57" fmla="*/ 4 h 7"/>
                <a:gd name="T58" fmla="*/ 7 w 9"/>
                <a:gd name="T59" fmla="*/ 4 h 7"/>
                <a:gd name="T60" fmla="*/ 7 w 9"/>
                <a:gd name="T61" fmla="*/ 3 h 7"/>
                <a:gd name="T62" fmla="*/ 8 w 9"/>
                <a:gd name="T63" fmla="*/ 2 h 7"/>
                <a:gd name="T64" fmla="*/ 8 w 9"/>
                <a:gd name="T65" fmla="*/ 2 h 7"/>
                <a:gd name="T66" fmla="*/ 7 w 9"/>
                <a:gd name="T67" fmla="*/ 1 h 7"/>
                <a:gd name="T68" fmla="*/ 6 w 9"/>
                <a:gd name="T69" fmla="*/ 1 h 7"/>
                <a:gd name="T70" fmla="*/ 5 w 9"/>
                <a:gd name="T71" fmla="*/ 2 h 7"/>
                <a:gd name="T72" fmla="*/ 5 w 9"/>
                <a:gd name="T73" fmla="*/ 3 h 7"/>
                <a:gd name="T74" fmla="*/ 5 w 9"/>
                <a:gd name="T75" fmla="*/ 4 h 7"/>
                <a:gd name="T76" fmla="*/ 5 w 9"/>
                <a:gd name="T77" fmla="*/ 4 h 7"/>
                <a:gd name="T78" fmla="*/ 5 w 9"/>
                <a:gd name="T79" fmla="*/ 5 h 7"/>
                <a:gd name="T80" fmla="*/ 4 w 9"/>
                <a:gd name="T81" fmla="*/ 6 h 7"/>
                <a:gd name="T82" fmla="*/ 3 w 9"/>
                <a:gd name="T83" fmla="*/ 7 h 7"/>
                <a:gd name="T84" fmla="*/ 2 w 9"/>
                <a:gd name="T85" fmla="*/ 7 h 7"/>
                <a:gd name="T86" fmla="*/ 1 w 9"/>
                <a:gd name="T87" fmla="*/ 6 h 7"/>
                <a:gd name="T88" fmla="*/ 0 w 9"/>
                <a:gd name="T8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" h="7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6"/>
                    <a:pt x="2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7" name="Freeform 187"/>
            <p:cNvSpPr>
              <a:spLocks noEditPoints="1"/>
            </p:cNvSpPr>
            <p:nvPr/>
          </p:nvSpPr>
          <p:spPr bwMode="auto">
            <a:xfrm>
              <a:off x="6463506" y="1334293"/>
              <a:ext cx="33338" cy="25400"/>
            </a:xfrm>
            <a:custGeom>
              <a:avLst/>
              <a:gdLst>
                <a:gd name="T0" fmla="*/ 8 w 9"/>
                <a:gd name="T1" fmla="*/ 6 h 7"/>
                <a:gd name="T2" fmla="*/ 7 w 9"/>
                <a:gd name="T3" fmla="*/ 6 h 7"/>
                <a:gd name="T4" fmla="*/ 6 w 9"/>
                <a:gd name="T5" fmla="*/ 6 h 7"/>
                <a:gd name="T6" fmla="*/ 5 w 9"/>
                <a:gd name="T7" fmla="*/ 6 h 7"/>
                <a:gd name="T8" fmla="*/ 5 w 9"/>
                <a:gd name="T9" fmla="*/ 5 h 7"/>
                <a:gd name="T10" fmla="*/ 5 w 9"/>
                <a:gd name="T11" fmla="*/ 4 h 7"/>
                <a:gd name="T12" fmla="*/ 3 w 9"/>
                <a:gd name="T13" fmla="*/ 6 h 7"/>
                <a:gd name="T14" fmla="*/ 2 w 9"/>
                <a:gd name="T15" fmla="*/ 6 h 7"/>
                <a:gd name="T16" fmla="*/ 2 w 9"/>
                <a:gd name="T17" fmla="*/ 6 h 7"/>
                <a:gd name="T18" fmla="*/ 2 w 9"/>
                <a:gd name="T19" fmla="*/ 6 h 7"/>
                <a:gd name="T20" fmla="*/ 2 w 9"/>
                <a:gd name="T21" fmla="*/ 7 h 7"/>
                <a:gd name="T22" fmla="*/ 2 w 9"/>
                <a:gd name="T23" fmla="*/ 7 h 7"/>
                <a:gd name="T24" fmla="*/ 0 w 9"/>
                <a:gd name="T25" fmla="*/ 4 h 7"/>
                <a:gd name="T26" fmla="*/ 1 w 9"/>
                <a:gd name="T27" fmla="*/ 4 h 7"/>
                <a:gd name="T28" fmla="*/ 1 w 9"/>
                <a:gd name="T29" fmla="*/ 4 h 7"/>
                <a:gd name="T30" fmla="*/ 1 w 9"/>
                <a:gd name="T31" fmla="*/ 5 h 7"/>
                <a:gd name="T32" fmla="*/ 1 w 9"/>
                <a:gd name="T33" fmla="*/ 5 h 7"/>
                <a:gd name="T34" fmla="*/ 2 w 9"/>
                <a:gd name="T35" fmla="*/ 4 h 7"/>
                <a:gd name="T36" fmla="*/ 7 w 9"/>
                <a:gd name="T37" fmla="*/ 1 h 7"/>
                <a:gd name="T38" fmla="*/ 7 w 9"/>
                <a:gd name="T39" fmla="*/ 1 h 7"/>
                <a:gd name="T40" fmla="*/ 7 w 9"/>
                <a:gd name="T41" fmla="*/ 1 h 7"/>
                <a:gd name="T42" fmla="*/ 7 w 9"/>
                <a:gd name="T43" fmla="*/ 1 h 7"/>
                <a:gd name="T44" fmla="*/ 7 w 9"/>
                <a:gd name="T45" fmla="*/ 0 h 7"/>
                <a:gd name="T46" fmla="*/ 7 w 9"/>
                <a:gd name="T47" fmla="*/ 0 h 7"/>
                <a:gd name="T48" fmla="*/ 9 w 9"/>
                <a:gd name="T49" fmla="*/ 3 h 7"/>
                <a:gd name="T50" fmla="*/ 9 w 9"/>
                <a:gd name="T51" fmla="*/ 4 h 7"/>
                <a:gd name="T52" fmla="*/ 8 w 9"/>
                <a:gd name="T53" fmla="*/ 6 h 7"/>
                <a:gd name="T54" fmla="*/ 7 w 9"/>
                <a:gd name="T55" fmla="*/ 5 h 7"/>
                <a:gd name="T56" fmla="*/ 8 w 9"/>
                <a:gd name="T57" fmla="*/ 4 h 7"/>
                <a:gd name="T58" fmla="*/ 8 w 9"/>
                <a:gd name="T59" fmla="*/ 3 h 7"/>
                <a:gd name="T60" fmla="*/ 8 w 9"/>
                <a:gd name="T61" fmla="*/ 2 h 7"/>
                <a:gd name="T62" fmla="*/ 5 w 9"/>
                <a:gd name="T63" fmla="*/ 4 h 7"/>
                <a:gd name="T64" fmla="*/ 5 w 9"/>
                <a:gd name="T65" fmla="*/ 4 h 7"/>
                <a:gd name="T66" fmla="*/ 6 w 9"/>
                <a:gd name="T67" fmla="*/ 5 h 7"/>
                <a:gd name="T68" fmla="*/ 7 w 9"/>
                <a:gd name="T6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" h="7">
                  <a:moveTo>
                    <a:pt x="8" y="6"/>
                  </a:move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9" y="5"/>
                    <a:pt x="9" y="5"/>
                    <a:pt x="8" y="6"/>
                  </a:cubicBezTo>
                  <a:moveTo>
                    <a:pt x="7" y="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8" name="Freeform 188"/>
            <p:cNvSpPr/>
            <p:nvPr/>
          </p:nvSpPr>
          <p:spPr bwMode="auto">
            <a:xfrm>
              <a:off x="6477793" y="1353343"/>
              <a:ext cx="30163" cy="25400"/>
            </a:xfrm>
            <a:custGeom>
              <a:avLst/>
              <a:gdLst>
                <a:gd name="T0" fmla="*/ 1 w 8"/>
                <a:gd name="T1" fmla="*/ 7 h 7"/>
                <a:gd name="T2" fmla="*/ 0 w 8"/>
                <a:gd name="T3" fmla="*/ 5 h 7"/>
                <a:gd name="T4" fmla="*/ 0 w 8"/>
                <a:gd name="T5" fmla="*/ 4 h 7"/>
                <a:gd name="T6" fmla="*/ 0 w 8"/>
                <a:gd name="T7" fmla="*/ 4 h 7"/>
                <a:gd name="T8" fmla="*/ 0 w 8"/>
                <a:gd name="T9" fmla="*/ 5 h 7"/>
                <a:gd name="T10" fmla="*/ 1 w 8"/>
                <a:gd name="T11" fmla="*/ 5 h 7"/>
                <a:gd name="T12" fmla="*/ 1 w 8"/>
                <a:gd name="T13" fmla="*/ 5 h 7"/>
                <a:gd name="T14" fmla="*/ 6 w 8"/>
                <a:gd name="T15" fmla="*/ 1 h 7"/>
                <a:gd name="T16" fmla="*/ 6 w 8"/>
                <a:gd name="T17" fmla="*/ 1 h 7"/>
                <a:gd name="T18" fmla="*/ 6 w 8"/>
                <a:gd name="T19" fmla="*/ 1 h 7"/>
                <a:gd name="T20" fmla="*/ 6 w 8"/>
                <a:gd name="T21" fmla="*/ 0 h 7"/>
                <a:gd name="T22" fmla="*/ 6 w 8"/>
                <a:gd name="T23" fmla="*/ 0 h 7"/>
                <a:gd name="T24" fmla="*/ 6 w 8"/>
                <a:gd name="T25" fmla="*/ 0 h 7"/>
                <a:gd name="T26" fmla="*/ 8 w 8"/>
                <a:gd name="T27" fmla="*/ 3 h 7"/>
                <a:gd name="T28" fmla="*/ 8 w 8"/>
                <a:gd name="T29" fmla="*/ 3 h 7"/>
                <a:gd name="T30" fmla="*/ 8 w 8"/>
                <a:gd name="T31" fmla="*/ 3 h 7"/>
                <a:gd name="T32" fmla="*/ 7 w 8"/>
                <a:gd name="T33" fmla="*/ 2 h 7"/>
                <a:gd name="T34" fmla="*/ 7 w 8"/>
                <a:gd name="T35" fmla="*/ 2 h 7"/>
                <a:gd name="T36" fmla="*/ 7 w 8"/>
                <a:gd name="T37" fmla="*/ 3 h 7"/>
                <a:gd name="T38" fmla="*/ 2 w 8"/>
                <a:gd name="T39" fmla="*/ 6 h 7"/>
                <a:gd name="T40" fmla="*/ 2 w 8"/>
                <a:gd name="T41" fmla="*/ 6 h 7"/>
                <a:gd name="T42" fmla="*/ 2 w 8"/>
                <a:gd name="T43" fmla="*/ 6 h 7"/>
                <a:gd name="T44" fmla="*/ 2 w 8"/>
                <a:gd name="T45" fmla="*/ 7 h 7"/>
                <a:gd name="T46" fmla="*/ 2 w 8"/>
                <a:gd name="T47" fmla="*/ 7 h 7"/>
                <a:gd name="T48" fmla="*/ 1 w 8"/>
                <a:gd name="T4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" h="7">
                  <a:moveTo>
                    <a:pt x="1" y="7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09" name="Freeform 189"/>
            <p:cNvSpPr/>
            <p:nvPr/>
          </p:nvSpPr>
          <p:spPr bwMode="auto">
            <a:xfrm>
              <a:off x="6485731" y="1364456"/>
              <a:ext cx="36513" cy="30163"/>
            </a:xfrm>
            <a:custGeom>
              <a:avLst/>
              <a:gdLst>
                <a:gd name="T0" fmla="*/ 8 w 10"/>
                <a:gd name="T1" fmla="*/ 6 h 8"/>
                <a:gd name="T2" fmla="*/ 8 w 10"/>
                <a:gd name="T3" fmla="*/ 5 h 8"/>
                <a:gd name="T4" fmla="*/ 8 w 10"/>
                <a:gd name="T5" fmla="*/ 4 h 8"/>
                <a:gd name="T6" fmla="*/ 8 w 10"/>
                <a:gd name="T7" fmla="*/ 4 h 8"/>
                <a:gd name="T8" fmla="*/ 8 w 10"/>
                <a:gd name="T9" fmla="*/ 3 h 8"/>
                <a:gd name="T10" fmla="*/ 8 w 10"/>
                <a:gd name="T11" fmla="*/ 3 h 8"/>
                <a:gd name="T12" fmla="*/ 8 w 10"/>
                <a:gd name="T13" fmla="*/ 3 h 8"/>
                <a:gd name="T14" fmla="*/ 3 w 10"/>
                <a:gd name="T15" fmla="*/ 7 h 8"/>
                <a:gd name="T16" fmla="*/ 3 w 10"/>
                <a:gd name="T17" fmla="*/ 7 h 8"/>
                <a:gd name="T18" fmla="*/ 2 w 10"/>
                <a:gd name="T19" fmla="*/ 7 h 8"/>
                <a:gd name="T20" fmla="*/ 3 w 10"/>
                <a:gd name="T21" fmla="*/ 8 h 8"/>
                <a:gd name="T22" fmla="*/ 3 w 10"/>
                <a:gd name="T23" fmla="*/ 8 h 8"/>
                <a:gd name="T24" fmla="*/ 2 w 10"/>
                <a:gd name="T25" fmla="*/ 8 h 8"/>
                <a:gd name="T26" fmla="*/ 0 w 10"/>
                <a:gd name="T27" fmla="*/ 6 h 8"/>
                <a:gd name="T28" fmla="*/ 1 w 10"/>
                <a:gd name="T29" fmla="*/ 5 h 8"/>
                <a:gd name="T30" fmla="*/ 1 w 10"/>
                <a:gd name="T31" fmla="*/ 6 h 8"/>
                <a:gd name="T32" fmla="*/ 1 w 10"/>
                <a:gd name="T33" fmla="*/ 6 h 8"/>
                <a:gd name="T34" fmla="*/ 2 w 10"/>
                <a:gd name="T35" fmla="*/ 6 h 8"/>
                <a:gd name="T36" fmla="*/ 2 w 10"/>
                <a:gd name="T37" fmla="*/ 6 h 8"/>
                <a:gd name="T38" fmla="*/ 7 w 10"/>
                <a:gd name="T39" fmla="*/ 2 h 8"/>
                <a:gd name="T40" fmla="*/ 7 w 10"/>
                <a:gd name="T41" fmla="*/ 2 h 8"/>
                <a:gd name="T42" fmla="*/ 7 w 10"/>
                <a:gd name="T43" fmla="*/ 1 h 8"/>
                <a:gd name="T44" fmla="*/ 7 w 10"/>
                <a:gd name="T45" fmla="*/ 1 h 8"/>
                <a:gd name="T46" fmla="*/ 6 w 10"/>
                <a:gd name="T47" fmla="*/ 1 h 8"/>
                <a:gd name="T48" fmla="*/ 5 w 10"/>
                <a:gd name="T49" fmla="*/ 1 h 8"/>
                <a:gd name="T50" fmla="*/ 4 w 10"/>
                <a:gd name="T51" fmla="*/ 1 h 8"/>
                <a:gd name="T52" fmla="*/ 6 w 10"/>
                <a:gd name="T53" fmla="*/ 0 h 8"/>
                <a:gd name="T54" fmla="*/ 10 w 10"/>
                <a:gd name="T55" fmla="*/ 4 h 8"/>
                <a:gd name="T56" fmla="*/ 8 w 10"/>
                <a:gd name="T5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" h="8">
                  <a:moveTo>
                    <a:pt x="8" y="6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0" name="Freeform 190"/>
            <p:cNvSpPr>
              <a:spLocks noEditPoints="1"/>
            </p:cNvSpPr>
            <p:nvPr/>
          </p:nvSpPr>
          <p:spPr bwMode="auto">
            <a:xfrm>
              <a:off x="6496843" y="1386681"/>
              <a:ext cx="33338" cy="33338"/>
            </a:xfrm>
            <a:custGeom>
              <a:avLst/>
              <a:gdLst>
                <a:gd name="T0" fmla="*/ 4 w 9"/>
                <a:gd name="T1" fmla="*/ 9 h 9"/>
                <a:gd name="T2" fmla="*/ 2 w 9"/>
                <a:gd name="T3" fmla="*/ 6 h 9"/>
                <a:gd name="T4" fmla="*/ 3 w 9"/>
                <a:gd name="T5" fmla="*/ 6 h 9"/>
                <a:gd name="T6" fmla="*/ 3 w 9"/>
                <a:gd name="T7" fmla="*/ 6 h 9"/>
                <a:gd name="T8" fmla="*/ 4 w 9"/>
                <a:gd name="T9" fmla="*/ 6 h 9"/>
                <a:gd name="T10" fmla="*/ 4 w 9"/>
                <a:gd name="T11" fmla="*/ 6 h 9"/>
                <a:gd name="T12" fmla="*/ 4 w 9"/>
                <a:gd name="T13" fmla="*/ 6 h 9"/>
                <a:gd name="T14" fmla="*/ 5 w 9"/>
                <a:gd name="T15" fmla="*/ 5 h 9"/>
                <a:gd name="T16" fmla="*/ 3 w 9"/>
                <a:gd name="T17" fmla="*/ 3 h 9"/>
                <a:gd name="T18" fmla="*/ 3 w 9"/>
                <a:gd name="T19" fmla="*/ 3 h 9"/>
                <a:gd name="T20" fmla="*/ 2 w 9"/>
                <a:gd name="T21" fmla="*/ 4 h 9"/>
                <a:gd name="T22" fmla="*/ 2 w 9"/>
                <a:gd name="T23" fmla="*/ 4 h 9"/>
                <a:gd name="T24" fmla="*/ 2 w 9"/>
                <a:gd name="T25" fmla="*/ 4 h 9"/>
                <a:gd name="T26" fmla="*/ 2 w 9"/>
                <a:gd name="T27" fmla="*/ 4 h 9"/>
                <a:gd name="T28" fmla="*/ 2 w 9"/>
                <a:gd name="T29" fmla="*/ 5 h 9"/>
                <a:gd name="T30" fmla="*/ 2 w 9"/>
                <a:gd name="T31" fmla="*/ 5 h 9"/>
                <a:gd name="T32" fmla="*/ 0 w 9"/>
                <a:gd name="T33" fmla="*/ 3 h 9"/>
                <a:gd name="T34" fmla="*/ 0 w 9"/>
                <a:gd name="T35" fmla="*/ 3 h 9"/>
                <a:gd name="T36" fmla="*/ 1 w 9"/>
                <a:gd name="T37" fmla="*/ 3 h 9"/>
                <a:gd name="T38" fmla="*/ 1 w 9"/>
                <a:gd name="T39" fmla="*/ 3 h 9"/>
                <a:gd name="T40" fmla="*/ 1 w 9"/>
                <a:gd name="T41" fmla="*/ 3 h 9"/>
                <a:gd name="T42" fmla="*/ 2 w 9"/>
                <a:gd name="T43" fmla="*/ 3 h 9"/>
                <a:gd name="T44" fmla="*/ 5 w 9"/>
                <a:gd name="T45" fmla="*/ 2 h 9"/>
                <a:gd name="T46" fmla="*/ 8 w 9"/>
                <a:gd name="T47" fmla="*/ 0 h 9"/>
                <a:gd name="T48" fmla="*/ 9 w 9"/>
                <a:gd name="T49" fmla="*/ 1 h 9"/>
                <a:gd name="T50" fmla="*/ 6 w 9"/>
                <a:gd name="T51" fmla="*/ 5 h 9"/>
                <a:gd name="T52" fmla="*/ 5 w 9"/>
                <a:gd name="T53" fmla="*/ 7 h 9"/>
                <a:gd name="T54" fmla="*/ 5 w 9"/>
                <a:gd name="T55" fmla="*/ 7 h 9"/>
                <a:gd name="T56" fmla="*/ 5 w 9"/>
                <a:gd name="T57" fmla="*/ 8 h 9"/>
                <a:gd name="T58" fmla="*/ 5 w 9"/>
                <a:gd name="T59" fmla="*/ 8 h 9"/>
                <a:gd name="T60" fmla="*/ 5 w 9"/>
                <a:gd name="T61" fmla="*/ 8 h 9"/>
                <a:gd name="T62" fmla="*/ 4 w 9"/>
                <a:gd name="T63" fmla="*/ 9 h 9"/>
                <a:gd name="T64" fmla="*/ 5 w 9"/>
                <a:gd name="T65" fmla="*/ 4 h 9"/>
                <a:gd name="T66" fmla="*/ 7 w 9"/>
                <a:gd name="T67" fmla="*/ 2 h 9"/>
                <a:gd name="T68" fmla="*/ 4 w 9"/>
                <a:gd name="T69" fmla="*/ 3 h 9"/>
                <a:gd name="T70" fmla="*/ 5 w 9"/>
                <a:gd name="T7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9">
                  <a:moveTo>
                    <a:pt x="4" y="9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6" y="1"/>
                    <a:pt x="7" y="1"/>
                    <a:pt x="8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3"/>
                    <a:pt x="7" y="4"/>
                    <a:pt x="6" y="5"/>
                  </a:cubicBezTo>
                  <a:cubicBezTo>
                    <a:pt x="6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4" y="9"/>
                  </a:lnTo>
                  <a:close/>
                  <a:moveTo>
                    <a:pt x="5" y="4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1" name="Freeform 191"/>
            <p:cNvSpPr/>
            <p:nvPr/>
          </p:nvSpPr>
          <p:spPr bwMode="auto">
            <a:xfrm>
              <a:off x="6515893" y="1397793"/>
              <a:ext cx="30163" cy="38100"/>
            </a:xfrm>
            <a:custGeom>
              <a:avLst/>
              <a:gdLst>
                <a:gd name="T0" fmla="*/ 5 w 8"/>
                <a:gd name="T1" fmla="*/ 8 h 10"/>
                <a:gd name="T2" fmla="*/ 3 w 8"/>
                <a:gd name="T3" fmla="*/ 10 h 10"/>
                <a:gd name="T4" fmla="*/ 0 w 8"/>
                <a:gd name="T5" fmla="*/ 6 h 10"/>
                <a:gd name="T6" fmla="*/ 0 w 8"/>
                <a:gd name="T7" fmla="*/ 6 h 10"/>
                <a:gd name="T8" fmla="*/ 0 w 8"/>
                <a:gd name="T9" fmla="*/ 6 h 10"/>
                <a:gd name="T10" fmla="*/ 1 w 8"/>
                <a:gd name="T11" fmla="*/ 6 h 10"/>
                <a:gd name="T12" fmla="*/ 1 w 8"/>
                <a:gd name="T13" fmla="*/ 6 h 10"/>
                <a:gd name="T14" fmla="*/ 1 w 8"/>
                <a:gd name="T15" fmla="*/ 6 h 10"/>
                <a:gd name="T16" fmla="*/ 5 w 8"/>
                <a:gd name="T17" fmla="*/ 2 h 10"/>
                <a:gd name="T18" fmla="*/ 6 w 8"/>
                <a:gd name="T19" fmla="*/ 1 h 10"/>
                <a:gd name="T20" fmla="*/ 6 w 8"/>
                <a:gd name="T21" fmla="*/ 1 h 10"/>
                <a:gd name="T22" fmla="*/ 6 w 8"/>
                <a:gd name="T23" fmla="*/ 1 h 10"/>
                <a:gd name="T24" fmla="*/ 5 w 8"/>
                <a:gd name="T25" fmla="*/ 1 h 10"/>
                <a:gd name="T26" fmla="*/ 6 w 8"/>
                <a:gd name="T27" fmla="*/ 0 h 10"/>
                <a:gd name="T28" fmla="*/ 8 w 8"/>
                <a:gd name="T29" fmla="*/ 3 h 10"/>
                <a:gd name="T30" fmla="*/ 8 w 8"/>
                <a:gd name="T31" fmla="*/ 3 h 10"/>
                <a:gd name="T32" fmla="*/ 7 w 8"/>
                <a:gd name="T33" fmla="*/ 3 h 10"/>
                <a:gd name="T34" fmla="*/ 7 w 8"/>
                <a:gd name="T35" fmla="*/ 3 h 10"/>
                <a:gd name="T36" fmla="*/ 7 w 8"/>
                <a:gd name="T37" fmla="*/ 3 h 10"/>
                <a:gd name="T38" fmla="*/ 6 w 8"/>
                <a:gd name="T39" fmla="*/ 3 h 10"/>
                <a:gd name="T40" fmla="*/ 3 w 8"/>
                <a:gd name="T41" fmla="*/ 6 h 10"/>
                <a:gd name="T42" fmla="*/ 2 w 8"/>
                <a:gd name="T43" fmla="*/ 7 h 10"/>
                <a:gd name="T44" fmla="*/ 2 w 8"/>
                <a:gd name="T45" fmla="*/ 7 h 10"/>
                <a:gd name="T46" fmla="*/ 2 w 8"/>
                <a:gd name="T47" fmla="*/ 7 h 10"/>
                <a:gd name="T48" fmla="*/ 2 w 8"/>
                <a:gd name="T49" fmla="*/ 8 h 10"/>
                <a:gd name="T50" fmla="*/ 3 w 8"/>
                <a:gd name="T51" fmla="*/ 8 h 10"/>
                <a:gd name="T52" fmla="*/ 3 w 8"/>
                <a:gd name="T53" fmla="*/ 8 h 10"/>
                <a:gd name="T54" fmla="*/ 4 w 8"/>
                <a:gd name="T55" fmla="*/ 8 h 10"/>
                <a:gd name="T56" fmla="*/ 5 w 8"/>
                <a:gd name="T5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0">
                  <a:moveTo>
                    <a:pt x="5" y="8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2" name="Freeform 192"/>
            <p:cNvSpPr>
              <a:spLocks noEditPoints="1"/>
            </p:cNvSpPr>
            <p:nvPr/>
          </p:nvSpPr>
          <p:spPr bwMode="auto">
            <a:xfrm>
              <a:off x="6541293" y="1423193"/>
              <a:ext cx="26988" cy="30163"/>
            </a:xfrm>
            <a:custGeom>
              <a:avLst/>
              <a:gdLst>
                <a:gd name="T0" fmla="*/ 7 w 7"/>
                <a:gd name="T1" fmla="*/ 3 h 8"/>
                <a:gd name="T2" fmla="*/ 7 w 7"/>
                <a:gd name="T3" fmla="*/ 5 h 8"/>
                <a:gd name="T4" fmla="*/ 6 w 7"/>
                <a:gd name="T5" fmla="*/ 6 h 8"/>
                <a:gd name="T6" fmla="*/ 5 w 7"/>
                <a:gd name="T7" fmla="*/ 7 h 8"/>
                <a:gd name="T8" fmla="*/ 3 w 7"/>
                <a:gd name="T9" fmla="*/ 8 h 8"/>
                <a:gd name="T10" fmla="*/ 2 w 7"/>
                <a:gd name="T11" fmla="*/ 8 h 8"/>
                <a:gd name="T12" fmla="*/ 1 w 7"/>
                <a:gd name="T13" fmla="*/ 7 h 8"/>
                <a:gd name="T14" fmla="*/ 0 w 7"/>
                <a:gd name="T15" fmla="*/ 6 h 8"/>
                <a:gd name="T16" fmla="*/ 0 w 7"/>
                <a:gd name="T17" fmla="*/ 5 h 8"/>
                <a:gd name="T18" fmla="*/ 0 w 7"/>
                <a:gd name="T19" fmla="*/ 4 h 8"/>
                <a:gd name="T20" fmla="*/ 1 w 7"/>
                <a:gd name="T21" fmla="*/ 2 h 8"/>
                <a:gd name="T22" fmla="*/ 3 w 7"/>
                <a:gd name="T23" fmla="*/ 1 h 8"/>
                <a:gd name="T24" fmla="*/ 4 w 7"/>
                <a:gd name="T25" fmla="*/ 0 h 8"/>
                <a:gd name="T26" fmla="*/ 6 w 7"/>
                <a:gd name="T27" fmla="*/ 0 h 8"/>
                <a:gd name="T28" fmla="*/ 7 w 7"/>
                <a:gd name="T29" fmla="*/ 1 h 8"/>
                <a:gd name="T30" fmla="*/ 7 w 7"/>
                <a:gd name="T31" fmla="*/ 2 h 8"/>
                <a:gd name="T32" fmla="*/ 7 w 7"/>
                <a:gd name="T33" fmla="*/ 3 h 8"/>
                <a:gd name="T34" fmla="*/ 3 w 7"/>
                <a:gd name="T35" fmla="*/ 7 h 8"/>
                <a:gd name="T36" fmla="*/ 4 w 7"/>
                <a:gd name="T37" fmla="*/ 6 h 8"/>
                <a:gd name="T38" fmla="*/ 5 w 7"/>
                <a:gd name="T39" fmla="*/ 5 h 8"/>
                <a:gd name="T40" fmla="*/ 6 w 7"/>
                <a:gd name="T41" fmla="*/ 4 h 8"/>
                <a:gd name="T42" fmla="*/ 6 w 7"/>
                <a:gd name="T43" fmla="*/ 3 h 8"/>
                <a:gd name="T44" fmla="*/ 7 w 7"/>
                <a:gd name="T45" fmla="*/ 2 h 8"/>
                <a:gd name="T46" fmla="*/ 6 w 7"/>
                <a:gd name="T47" fmla="*/ 1 h 8"/>
                <a:gd name="T48" fmla="*/ 5 w 7"/>
                <a:gd name="T49" fmla="*/ 1 h 8"/>
                <a:gd name="T50" fmla="*/ 3 w 7"/>
                <a:gd name="T51" fmla="*/ 3 h 8"/>
                <a:gd name="T52" fmla="*/ 2 w 7"/>
                <a:gd name="T53" fmla="*/ 4 h 8"/>
                <a:gd name="T54" fmla="*/ 1 w 7"/>
                <a:gd name="T55" fmla="*/ 5 h 8"/>
                <a:gd name="T56" fmla="*/ 1 w 7"/>
                <a:gd name="T57" fmla="*/ 6 h 8"/>
                <a:gd name="T58" fmla="*/ 1 w 7"/>
                <a:gd name="T59" fmla="*/ 7 h 8"/>
                <a:gd name="T60" fmla="*/ 2 w 7"/>
                <a:gd name="T61" fmla="*/ 7 h 8"/>
                <a:gd name="T62" fmla="*/ 3 w 7"/>
                <a:gd name="T6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8">
                  <a:moveTo>
                    <a:pt x="7" y="3"/>
                  </a:move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moveTo>
                    <a:pt x="3" y="7"/>
                  </a:moveTo>
                  <a:cubicBezTo>
                    <a:pt x="3" y="7"/>
                    <a:pt x="3" y="6"/>
                    <a:pt x="4" y="6"/>
                  </a:cubicBezTo>
                  <a:cubicBezTo>
                    <a:pt x="4" y="6"/>
                    <a:pt x="4" y="6"/>
                    <a:pt x="5" y="5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7" y="2"/>
                    <a:pt x="6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3" name="Freeform 193"/>
            <p:cNvSpPr/>
            <p:nvPr/>
          </p:nvSpPr>
          <p:spPr bwMode="auto">
            <a:xfrm>
              <a:off x="6557168" y="1439068"/>
              <a:ext cx="33338" cy="30163"/>
            </a:xfrm>
            <a:custGeom>
              <a:avLst/>
              <a:gdLst>
                <a:gd name="T0" fmla="*/ 8 w 9"/>
                <a:gd name="T1" fmla="*/ 5 h 8"/>
                <a:gd name="T2" fmla="*/ 7 w 9"/>
                <a:gd name="T3" fmla="*/ 4 h 8"/>
                <a:gd name="T4" fmla="*/ 8 w 9"/>
                <a:gd name="T5" fmla="*/ 3 h 8"/>
                <a:gd name="T6" fmla="*/ 8 w 9"/>
                <a:gd name="T7" fmla="*/ 3 h 8"/>
                <a:gd name="T8" fmla="*/ 8 w 9"/>
                <a:gd name="T9" fmla="*/ 2 h 8"/>
                <a:gd name="T10" fmla="*/ 7 w 9"/>
                <a:gd name="T11" fmla="*/ 2 h 8"/>
                <a:gd name="T12" fmla="*/ 7 w 9"/>
                <a:gd name="T13" fmla="*/ 1 h 8"/>
                <a:gd name="T14" fmla="*/ 5 w 9"/>
                <a:gd name="T15" fmla="*/ 4 h 8"/>
                <a:gd name="T16" fmla="*/ 5 w 9"/>
                <a:gd name="T17" fmla="*/ 4 h 8"/>
                <a:gd name="T18" fmla="*/ 5 w 9"/>
                <a:gd name="T19" fmla="*/ 4 h 8"/>
                <a:gd name="T20" fmla="*/ 6 w 9"/>
                <a:gd name="T21" fmla="*/ 4 h 8"/>
                <a:gd name="T22" fmla="*/ 6 w 9"/>
                <a:gd name="T23" fmla="*/ 4 h 8"/>
                <a:gd name="T24" fmla="*/ 7 w 9"/>
                <a:gd name="T25" fmla="*/ 4 h 8"/>
                <a:gd name="T26" fmla="*/ 7 w 9"/>
                <a:gd name="T27" fmla="*/ 4 h 8"/>
                <a:gd name="T28" fmla="*/ 5 w 9"/>
                <a:gd name="T29" fmla="*/ 7 h 8"/>
                <a:gd name="T30" fmla="*/ 4 w 9"/>
                <a:gd name="T31" fmla="*/ 7 h 8"/>
                <a:gd name="T32" fmla="*/ 5 w 9"/>
                <a:gd name="T33" fmla="*/ 6 h 8"/>
                <a:gd name="T34" fmla="*/ 5 w 9"/>
                <a:gd name="T35" fmla="*/ 5 h 8"/>
                <a:gd name="T36" fmla="*/ 5 w 9"/>
                <a:gd name="T37" fmla="*/ 5 h 8"/>
                <a:gd name="T38" fmla="*/ 5 w 9"/>
                <a:gd name="T39" fmla="*/ 5 h 8"/>
                <a:gd name="T40" fmla="*/ 4 w 9"/>
                <a:gd name="T41" fmla="*/ 4 h 8"/>
                <a:gd name="T42" fmla="*/ 2 w 9"/>
                <a:gd name="T43" fmla="*/ 6 h 8"/>
                <a:gd name="T44" fmla="*/ 2 w 9"/>
                <a:gd name="T45" fmla="*/ 7 h 8"/>
                <a:gd name="T46" fmla="*/ 2 w 9"/>
                <a:gd name="T47" fmla="*/ 7 h 8"/>
                <a:gd name="T48" fmla="*/ 2 w 9"/>
                <a:gd name="T49" fmla="*/ 7 h 8"/>
                <a:gd name="T50" fmla="*/ 3 w 9"/>
                <a:gd name="T51" fmla="*/ 8 h 8"/>
                <a:gd name="T52" fmla="*/ 2 w 9"/>
                <a:gd name="T53" fmla="*/ 8 h 8"/>
                <a:gd name="T54" fmla="*/ 0 w 9"/>
                <a:gd name="T55" fmla="*/ 6 h 8"/>
                <a:gd name="T56" fmla="*/ 0 w 9"/>
                <a:gd name="T57" fmla="*/ 6 h 8"/>
                <a:gd name="T58" fmla="*/ 0 w 9"/>
                <a:gd name="T59" fmla="*/ 6 h 8"/>
                <a:gd name="T60" fmla="*/ 1 w 9"/>
                <a:gd name="T61" fmla="*/ 6 h 8"/>
                <a:gd name="T62" fmla="*/ 1 w 9"/>
                <a:gd name="T63" fmla="*/ 6 h 8"/>
                <a:gd name="T64" fmla="*/ 1 w 9"/>
                <a:gd name="T65" fmla="*/ 5 h 8"/>
                <a:gd name="T66" fmla="*/ 5 w 9"/>
                <a:gd name="T67" fmla="*/ 1 h 8"/>
                <a:gd name="T68" fmla="*/ 5 w 9"/>
                <a:gd name="T69" fmla="*/ 1 h 8"/>
                <a:gd name="T70" fmla="*/ 5 w 9"/>
                <a:gd name="T71" fmla="*/ 0 h 8"/>
                <a:gd name="T72" fmla="*/ 5 w 9"/>
                <a:gd name="T73" fmla="*/ 0 h 8"/>
                <a:gd name="T74" fmla="*/ 5 w 9"/>
                <a:gd name="T75" fmla="*/ 0 h 8"/>
                <a:gd name="T76" fmla="*/ 5 w 9"/>
                <a:gd name="T77" fmla="*/ 0 h 8"/>
                <a:gd name="T78" fmla="*/ 9 w 9"/>
                <a:gd name="T79" fmla="*/ 3 h 8"/>
                <a:gd name="T80" fmla="*/ 8 w 9"/>
                <a:gd name="T8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" h="8">
                  <a:moveTo>
                    <a:pt x="8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4" name="Freeform 194"/>
            <p:cNvSpPr/>
            <p:nvPr/>
          </p:nvSpPr>
          <p:spPr bwMode="auto">
            <a:xfrm>
              <a:off x="6582568" y="1453356"/>
              <a:ext cx="30163" cy="38100"/>
            </a:xfrm>
            <a:custGeom>
              <a:avLst/>
              <a:gdLst>
                <a:gd name="T0" fmla="*/ 7 w 8"/>
                <a:gd name="T1" fmla="*/ 5 h 10"/>
                <a:gd name="T2" fmla="*/ 7 w 8"/>
                <a:gd name="T3" fmla="*/ 5 h 10"/>
                <a:gd name="T4" fmla="*/ 7 w 8"/>
                <a:gd name="T5" fmla="*/ 4 h 10"/>
                <a:gd name="T6" fmla="*/ 7 w 8"/>
                <a:gd name="T7" fmla="*/ 3 h 10"/>
                <a:gd name="T8" fmla="*/ 7 w 8"/>
                <a:gd name="T9" fmla="*/ 3 h 10"/>
                <a:gd name="T10" fmla="*/ 7 w 8"/>
                <a:gd name="T11" fmla="*/ 3 h 10"/>
                <a:gd name="T12" fmla="*/ 6 w 8"/>
                <a:gd name="T13" fmla="*/ 3 h 10"/>
                <a:gd name="T14" fmla="*/ 3 w 8"/>
                <a:gd name="T15" fmla="*/ 8 h 10"/>
                <a:gd name="T16" fmla="*/ 3 w 8"/>
                <a:gd name="T17" fmla="*/ 8 h 10"/>
                <a:gd name="T18" fmla="*/ 3 w 8"/>
                <a:gd name="T19" fmla="*/ 9 h 10"/>
                <a:gd name="T20" fmla="*/ 3 w 8"/>
                <a:gd name="T21" fmla="*/ 9 h 10"/>
                <a:gd name="T22" fmla="*/ 3 w 8"/>
                <a:gd name="T23" fmla="*/ 9 h 10"/>
                <a:gd name="T24" fmla="*/ 3 w 8"/>
                <a:gd name="T25" fmla="*/ 10 h 10"/>
                <a:gd name="T26" fmla="*/ 0 w 8"/>
                <a:gd name="T27" fmla="*/ 8 h 10"/>
                <a:gd name="T28" fmla="*/ 0 w 8"/>
                <a:gd name="T29" fmla="*/ 7 h 10"/>
                <a:gd name="T30" fmla="*/ 1 w 8"/>
                <a:gd name="T31" fmla="*/ 7 h 10"/>
                <a:gd name="T32" fmla="*/ 1 w 8"/>
                <a:gd name="T33" fmla="*/ 8 h 10"/>
                <a:gd name="T34" fmla="*/ 1 w 8"/>
                <a:gd name="T35" fmla="*/ 7 h 10"/>
                <a:gd name="T36" fmla="*/ 2 w 8"/>
                <a:gd name="T37" fmla="*/ 7 h 10"/>
                <a:gd name="T38" fmla="*/ 5 w 8"/>
                <a:gd name="T39" fmla="*/ 2 h 10"/>
                <a:gd name="T40" fmla="*/ 5 w 8"/>
                <a:gd name="T41" fmla="*/ 2 h 10"/>
                <a:gd name="T42" fmla="*/ 5 w 8"/>
                <a:gd name="T43" fmla="*/ 2 h 10"/>
                <a:gd name="T44" fmla="*/ 5 w 8"/>
                <a:gd name="T45" fmla="*/ 1 h 10"/>
                <a:gd name="T46" fmla="*/ 4 w 8"/>
                <a:gd name="T47" fmla="*/ 2 h 10"/>
                <a:gd name="T48" fmla="*/ 3 w 8"/>
                <a:gd name="T49" fmla="*/ 2 h 10"/>
                <a:gd name="T50" fmla="*/ 3 w 8"/>
                <a:gd name="T51" fmla="*/ 2 h 10"/>
                <a:gd name="T52" fmla="*/ 4 w 8"/>
                <a:gd name="T53" fmla="*/ 0 h 10"/>
                <a:gd name="T54" fmla="*/ 8 w 8"/>
                <a:gd name="T55" fmla="*/ 4 h 10"/>
                <a:gd name="T56" fmla="*/ 7 w 8"/>
                <a:gd name="T5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" h="10">
                  <a:moveTo>
                    <a:pt x="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4"/>
                    <a:pt x="8" y="4"/>
                    <a:pt x="8" y="4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5" name="Freeform 195"/>
            <p:cNvSpPr/>
            <p:nvPr/>
          </p:nvSpPr>
          <p:spPr bwMode="auto">
            <a:xfrm>
              <a:off x="6598443" y="1469231"/>
              <a:ext cx="41275" cy="36513"/>
            </a:xfrm>
            <a:custGeom>
              <a:avLst/>
              <a:gdLst>
                <a:gd name="T0" fmla="*/ 6 w 11"/>
                <a:gd name="T1" fmla="*/ 10 h 10"/>
                <a:gd name="T2" fmla="*/ 4 w 11"/>
                <a:gd name="T3" fmla="*/ 9 h 10"/>
                <a:gd name="T4" fmla="*/ 4 w 11"/>
                <a:gd name="T5" fmla="*/ 8 h 10"/>
                <a:gd name="T6" fmla="*/ 4 w 11"/>
                <a:gd name="T7" fmla="*/ 8 h 10"/>
                <a:gd name="T8" fmla="*/ 4 w 11"/>
                <a:gd name="T9" fmla="*/ 9 h 10"/>
                <a:gd name="T10" fmla="*/ 5 w 11"/>
                <a:gd name="T11" fmla="*/ 8 h 10"/>
                <a:gd name="T12" fmla="*/ 5 w 11"/>
                <a:gd name="T13" fmla="*/ 8 h 10"/>
                <a:gd name="T14" fmla="*/ 6 w 11"/>
                <a:gd name="T15" fmla="*/ 6 h 10"/>
                <a:gd name="T16" fmla="*/ 4 w 11"/>
                <a:gd name="T17" fmla="*/ 5 h 10"/>
                <a:gd name="T18" fmla="*/ 3 w 11"/>
                <a:gd name="T19" fmla="*/ 7 h 10"/>
                <a:gd name="T20" fmla="*/ 3 w 11"/>
                <a:gd name="T21" fmla="*/ 7 h 10"/>
                <a:gd name="T22" fmla="*/ 3 w 11"/>
                <a:gd name="T23" fmla="*/ 7 h 10"/>
                <a:gd name="T24" fmla="*/ 3 w 11"/>
                <a:gd name="T25" fmla="*/ 8 h 10"/>
                <a:gd name="T26" fmla="*/ 3 w 11"/>
                <a:gd name="T27" fmla="*/ 8 h 10"/>
                <a:gd name="T28" fmla="*/ 3 w 11"/>
                <a:gd name="T29" fmla="*/ 8 h 10"/>
                <a:gd name="T30" fmla="*/ 0 w 11"/>
                <a:gd name="T31" fmla="*/ 7 h 10"/>
                <a:gd name="T32" fmla="*/ 1 w 11"/>
                <a:gd name="T33" fmla="*/ 6 h 10"/>
                <a:gd name="T34" fmla="*/ 1 w 11"/>
                <a:gd name="T35" fmla="*/ 6 h 10"/>
                <a:gd name="T36" fmla="*/ 1 w 11"/>
                <a:gd name="T37" fmla="*/ 6 h 10"/>
                <a:gd name="T38" fmla="*/ 1 w 11"/>
                <a:gd name="T39" fmla="*/ 6 h 10"/>
                <a:gd name="T40" fmla="*/ 2 w 11"/>
                <a:gd name="T41" fmla="*/ 6 h 10"/>
                <a:gd name="T42" fmla="*/ 5 w 11"/>
                <a:gd name="T43" fmla="*/ 1 h 10"/>
                <a:gd name="T44" fmla="*/ 5 w 11"/>
                <a:gd name="T45" fmla="*/ 1 h 10"/>
                <a:gd name="T46" fmla="*/ 5 w 11"/>
                <a:gd name="T47" fmla="*/ 1 h 10"/>
                <a:gd name="T48" fmla="*/ 5 w 11"/>
                <a:gd name="T49" fmla="*/ 0 h 10"/>
                <a:gd name="T50" fmla="*/ 4 w 11"/>
                <a:gd name="T51" fmla="*/ 0 h 10"/>
                <a:gd name="T52" fmla="*/ 5 w 11"/>
                <a:gd name="T53" fmla="*/ 0 h 10"/>
                <a:gd name="T54" fmla="*/ 7 w 11"/>
                <a:gd name="T55" fmla="*/ 1 h 10"/>
                <a:gd name="T56" fmla="*/ 7 w 11"/>
                <a:gd name="T57" fmla="*/ 2 h 10"/>
                <a:gd name="T58" fmla="*/ 7 w 11"/>
                <a:gd name="T59" fmla="*/ 2 h 10"/>
                <a:gd name="T60" fmla="*/ 6 w 11"/>
                <a:gd name="T61" fmla="*/ 2 h 10"/>
                <a:gd name="T62" fmla="*/ 6 w 11"/>
                <a:gd name="T63" fmla="*/ 2 h 10"/>
                <a:gd name="T64" fmla="*/ 6 w 11"/>
                <a:gd name="T65" fmla="*/ 2 h 10"/>
                <a:gd name="T66" fmla="*/ 5 w 11"/>
                <a:gd name="T67" fmla="*/ 4 h 10"/>
                <a:gd name="T68" fmla="*/ 7 w 11"/>
                <a:gd name="T69" fmla="*/ 5 h 10"/>
                <a:gd name="T70" fmla="*/ 8 w 11"/>
                <a:gd name="T71" fmla="*/ 3 h 10"/>
                <a:gd name="T72" fmla="*/ 8 w 11"/>
                <a:gd name="T73" fmla="*/ 3 h 10"/>
                <a:gd name="T74" fmla="*/ 8 w 11"/>
                <a:gd name="T75" fmla="*/ 3 h 10"/>
                <a:gd name="T76" fmla="*/ 8 w 11"/>
                <a:gd name="T77" fmla="*/ 2 h 10"/>
                <a:gd name="T78" fmla="*/ 8 w 11"/>
                <a:gd name="T79" fmla="*/ 2 h 10"/>
                <a:gd name="T80" fmla="*/ 8 w 11"/>
                <a:gd name="T81" fmla="*/ 2 h 10"/>
                <a:gd name="T82" fmla="*/ 11 w 11"/>
                <a:gd name="T83" fmla="*/ 3 h 10"/>
                <a:gd name="T84" fmla="*/ 10 w 11"/>
                <a:gd name="T85" fmla="*/ 4 h 10"/>
                <a:gd name="T86" fmla="*/ 10 w 11"/>
                <a:gd name="T87" fmla="*/ 4 h 10"/>
                <a:gd name="T88" fmla="*/ 10 w 11"/>
                <a:gd name="T89" fmla="*/ 4 h 10"/>
                <a:gd name="T90" fmla="*/ 9 w 11"/>
                <a:gd name="T91" fmla="*/ 4 h 10"/>
                <a:gd name="T92" fmla="*/ 9 w 11"/>
                <a:gd name="T93" fmla="*/ 4 h 10"/>
                <a:gd name="T94" fmla="*/ 6 w 11"/>
                <a:gd name="T95" fmla="*/ 9 h 10"/>
                <a:gd name="T96" fmla="*/ 6 w 11"/>
                <a:gd name="T97" fmla="*/ 9 h 10"/>
                <a:gd name="T98" fmla="*/ 6 w 11"/>
                <a:gd name="T99" fmla="*/ 10 h 10"/>
                <a:gd name="T100" fmla="*/ 6 w 11"/>
                <a:gd name="T101" fmla="*/ 10 h 10"/>
                <a:gd name="T102" fmla="*/ 6 w 11"/>
                <a:gd name="T10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10">
                  <a:moveTo>
                    <a:pt x="6" y="10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6" name="Freeform 196"/>
            <p:cNvSpPr/>
            <p:nvPr/>
          </p:nvSpPr>
          <p:spPr bwMode="auto">
            <a:xfrm>
              <a:off x="6623843" y="1483518"/>
              <a:ext cx="33338" cy="34925"/>
            </a:xfrm>
            <a:custGeom>
              <a:avLst/>
              <a:gdLst>
                <a:gd name="T0" fmla="*/ 8 w 9"/>
                <a:gd name="T1" fmla="*/ 4 h 9"/>
                <a:gd name="T2" fmla="*/ 7 w 9"/>
                <a:gd name="T3" fmla="*/ 4 h 9"/>
                <a:gd name="T4" fmla="*/ 7 w 9"/>
                <a:gd name="T5" fmla="*/ 3 h 9"/>
                <a:gd name="T6" fmla="*/ 7 w 9"/>
                <a:gd name="T7" fmla="*/ 2 h 9"/>
                <a:gd name="T8" fmla="*/ 7 w 9"/>
                <a:gd name="T9" fmla="*/ 2 h 9"/>
                <a:gd name="T10" fmla="*/ 7 w 9"/>
                <a:gd name="T11" fmla="*/ 2 h 9"/>
                <a:gd name="T12" fmla="*/ 6 w 9"/>
                <a:gd name="T13" fmla="*/ 1 h 9"/>
                <a:gd name="T14" fmla="*/ 4 w 9"/>
                <a:gd name="T15" fmla="*/ 4 h 9"/>
                <a:gd name="T16" fmla="*/ 5 w 9"/>
                <a:gd name="T17" fmla="*/ 4 h 9"/>
                <a:gd name="T18" fmla="*/ 5 w 9"/>
                <a:gd name="T19" fmla="*/ 4 h 9"/>
                <a:gd name="T20" fmla="*/ 6 w 9"/>
                <a:gd name="T21" fmla="*/ 4 h 9"/>
                <a:gd name="T22" fmla="*/ 6 w 9"/>
                <a:gd name="T23" fmla="*/ 4 h 9"/>
                <a:gd name="T24" fmla="*/ 6 w 9"/>
                <a:gd name="T25" fmla="*/ 4 h 9"/>
                <a:gd name="T26" fmla="*/ 7 w 9"/>
                <a:gd name="T27" fmla="*/ 4 h 9"/>
                <a:gd name="T28" fmla="*/ 5 w 9"/>
                <a:gd name="T29" fmla="*/ 7 h 9"/>
                <a:gd name="T30" fmla="*/ 5 w 9"/>
                <a:gd name="T31" fmla="*/ 7 h 9"/>
                <a:gd name="T32" fmla="*/ 5 w 9"/>
                <a:gd name="T33" fmla="*/ 6 h 9"/>
                <a:gd name="T34" fmla="*/ 5 w 9"/>
                <a:gd name="T35" fmla="*/ 5 h 9"/>
                <a:gd name="T36" fmla="*/ 5 w 9"/>
                <a:gd name="T37" fmla="*/ 5 h 9"/>
                <a:gd name="T38" fmla="*/ 5 w 9"/>
                <a:gd name="T39" fmla="*/ 5 h 9"/>
                <a:gd name="T40" fmla="*/ 4 w 9"/>
                <a:gd name="T41" fmla="*/ 4 h 9"/>
                <a:gd name="T42" fmla="*/ 3 w 9"/>
                <a:gd name="T43" fmla="*/ 7 h 9"/>
                <a:gd name="T44" fmla="*/ 3 w 9"/>
                <a:gd name="T45" fmla="*/ 7 h 9"/>
                <a:gd name="T46" fmla="*/ 3 w 9"/>
                <a:gd name="T47" fmla="*/ 7 h 9"/>
                <a:gd name="T48" fmla="*/ 3 w 9"/>
                <a:gd name="T49" fmla="*/ 8 h 9"/>
                <a:gd name="T50" fmla="*/ 3 w 9"/>
                <a:gd name="T51" fmla="*/ 8 h 9"/>
                <a:gd name="T52" fmla="*/ 3 w 9"/>
                <a:gd name="T53" fmla="*/ 8 h 9"/>
                <a:gd name="T54" fmla="*/ 4 w 9"/>
                <a:gd name="T55" fmla="*/ 8 h 9"/>
                <a:gd name="T56" fmla="*/ 4 w 9"/>
                <a:gd name="T57" fmla="*/ 8 h 9"/>
                <a:gd name="T58" fmla="*/ 4 w 9"/>
                <a:gd name="T59" fmla="*/ 8 h 9"/>
                <a:gd name="T60" fmla="*/ 5 w 9"/>
                <a:gd name="T61" fmla="*/ 8 h 9"/>
                <a:gd name="T62" fmla="*/ 6 w 9"/>
                <a:gd name="T63" fmla="*/ 7 h 9"/>
                <a:gd name="T64" fmla="*/ 6 w 9"/>
                <a:gd name="T65" fmla="*/ 7 h 9"/>
                <a:gd name="T66" fmla="*/ 5 w 9"/>
                <a:gd name="T67" fmla="*/ 9 h 9"/>
                <a:gd name="T68" fmla="*/ 0 w 9"/>
                <a:gd name="T69" fmla="*/ 7 h 9"/>
                <a:gd name="T70" fmla="*/ 0 w 9"/>
                <a:gd name="T71" fmla="*/ 6 h 9"/>
                <a:gd name="T72" fmla="*/ 1 w 9"/>
                <a:gd name="T73" fmla="*/ 7 h 9"/>
                <a:gd name="T74" fmla="*/ 1 w 9"/>
                <a:gd name="T75" fmla="*/ 7 h 9"/>
                <a:gd name="T76" fmla="*/ 1 w 9"/>
                <a:gd name="T77" fmla="*/ 7 h 9"/>
                <a:gd name="T78" fmla="*/ 1 w 9"/>
                <a:gd name="T79" fmla="*/ 6 h 9"/>
                <a:gd name="T80" fmla="*/ 4 w 9"/>
                <a:gd name="T81" fmla="*/ 1 h 9"/>
                <a:gd name="T82" fmla="*/ 4 w 9"/>
                <a:gd name="T83" fmla="*/ 1 h 9"/>
                <a:gd name="T84" fmla="*/ 4 w 9"/>
                <a:gd name="T85" fmla="*/ 1 h 9"/>
                <a:gd name="T86" fmla="*/ 4 w 9"/>
                <a:gd name="T87" fmla="*/ 0 h 9"/>
                <a:gd name="T88" fmla="*/ 4 w 9"/>
                <a:gd name="T89" fmla="*/ 0 h 9"/>
                <a:gd name="T90" fmla="*/ 4 w 9"/>
                <a:gd name="T91" fmla="*/ 0 h 9"/>
                <a:gd name="T92" fmla="*/ 9 w 9"/>
                <a:gd name="T93" fmla="*/ 2 h 9"/>
                <a:gd name="T94" fmla="*/ 8 w 9"/>
                <a:gd name="T9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9"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9" y="2"/>
                    <a:pt x="9" y="2"/>
                    <a:pt x="9" y="2"/>
                  </a:cubicBezTo>
                  <a:lnTo>
                    <a:pt x="8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7" name="Freeform 197"/>
            <p:cNvSpPr/>
            <p:nvPr/>
          </p:nvSpPr>
          <p:spPr bwMode="auto">
            <a:xfrm>
              <a:off x="6657181" y="1499393"/>
              <a:ext cx="30163" cy="33338"/>
            </a:xfrm>
            <a:custGeom>
              <a:avLst/>
              <a:gdLst>
                <a:gd name="T0" fmla="*/ 8 w 8"/>
                <a:gd name="T1" fmla="*/ 3 h 9"/>
                <a:gd name="T2" fmla="*/ 8 w 8"/>
                <a:gd name="T3" fmla="*/ 3 h 9"/>
                <a:gd name="T4" fmla="*/ 7 w 8"/>
                <a:gd name="T5" fmla="*/ 3 h 9"/>
                <a:gd name="T6" fmla="*/ 7 w 8"/>
                <a:gd name="T7" fmla="*/ 3 h 9"/>
                <a:gd name="T8" fmla="*/ 6 w 8"/>
                <a:gd name="T9" fmla="*/ 4 h 9"/>
                <a:gd name="T10" fmla="*/ 5 w 8"/>
                <a:gd name="T11" fmla="*/ 7 h 9"/>
                <a:gd name="T12" fmla="*/ 4 w 8"/>
                <a:gd name="T13" fmla="*/ 9 h 9"/>
                <a:gd name="T14" fmla="*/ 2 w 8"/>
                <a:gd name="T15" fmla="*/ 9 h 9"/>
                <a:gd name="T16" fmla="*/ 0 w 8"/>
                <a:gd name="T17" fmla="*/ 7 h 9"/>
                <a:gd name="T18" fmla="*/ 1 w 8"/>
                <a:gd name="T19" fmla="*/ 5 h 9"/>
                <a:gd name="T20" fmla="*/ 2 w 8"/>
                <a:gd name="T21" fmla="*/ 1 h 9"/>
                <a:gd name="T22" fmla="*/ 2 w 8"/>
                <a:gd name="T23" fmla="*/ 1 h 9"/>
                <a:gd name="T24" fmla="*/ 2 w 8"/>
                <a:gd name="T25" fmla="*/ 0 h 9"/>
                <a:gd name="T26" fmla="*/ 2 w 8"/>
                <a:gd name="T27" fmla="*/ 0 h 9"/>
                <a:gd name="T28" fmla="*/ 2 w 8"/>
                <a:gd name="T29" fmla="*/ 0 h 9"/>
                <a:gd name="T30" fmla="*/ 2 w 8"/>
                <a:gd name="T31" fmla="*/ 0 h 9"/>
                <a:gd name="T32" fmla="*/ 5 w 8"/>
                <a:gd name="T33" fmla="*/ 1 h 9"/>
                <a:gd name="T34" fmla="*/ 5 w 8"/>
                <a:gd name="T35" fmla="*/ 1 h 9"/>
                <a:gd name="T36" fmla="*/ 4 w 8"/>
                <a:gd name="T37" fmla="*/ 1 h 9"/>
                <a:gd name="T38" fmla="*/ 4 w 8"/>
                <a:gd name="T39" fmla="*/ 1 h 9"/>
                <a:gd name="T40" fmla="*/ 4 w 8"/>
                <a:gd name="T41" fmla="*/ 1 h 9"/>
                <a:gd name="T42" fmla="*/ 4 w 8"/>
                <a:gd name="T43" fmla="*/ 2 h 9"/>
                <a:gd name="T44" fmla="*/ 2 w 8"/>
                <a:gd name="T45" fmla="*/ 5 h 9"/>
                <a:gd name="T46" fmla="*/ 2 w 8"/>
                <a:gd name="T47" fmla="*/ 7 h 9"/>
                <a:gd name="T48" fmla="*/ 2 w 8"/>
                <a:gd name="T49" fmla="*/ 8 h 9"/>
                <a:gd name="T50" fmla="*/ 4 w 8"/>
                <a:gd name="T51" fmla="*/ 8 h 9"/>
                <a:gd name="T52" fmla="*/ 5 w 8"/>
                <a:gd name="T53" fmla="*/ 6 h 9"/>
                <a:gd name="T54" fmla="*/ 6 w 8"/>
                <a:gd name="T55" fmla="*/ 4 h 9"/>
                <a:gd name="T56" fmla="*/ 6 w 8"/>
                <a:gd name="T57" fmla="*/ 3 h 9"/>
                <a:gd name="T58" fmla="*/ 6 w 8"/>
                <a:gd name="T59" fmla="*/ 2 h 9"/>
                <a:gd name="T60" fmla="*/ 6 w 8"/>
                <a:gd name="T61" fmla="*/ 2 h 9"/>
                <a:gd name="T62" fmla="*/ 6 w 8"/>
                <a:gd name="T63" fmla="*/ 2 h 9"/>
                <a:gd name="T64" fmla="*/ 6 w 8"/>
                <a:gd name="T65" fmla="*/ 1 h 9"/>
                <a:gd name="T66" fmla="*/ 8 w 8"/>
                <a:gd name="T67" fmla="*/ 2 h 9"/>
                <a:gd name="T68" fmla="*/ 8 w 8"/>
                <a:gd name="T6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9"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4"/>
                    <a:pt x="6" y="4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6"/>
                    <a:pt x="0" y="6"/>
                    <a:pt x="1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4" y="7"/>
                    <a:pt x="5" y="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8" y="2"/>
                    <a:pt x="8" y="2"/>
                  </a:cubicBezTo>
                  <a:lnTo>
                    <a:pt x="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8" name="Freeform 198"/>
            <p:cNvSpPr/>
            <p:nvPr/>
          </p:nvSpPr>
          <p:spPr bwMode="auto">
            <a:xfrm>
              <a:off x="6676231" y="1505743"/>
              <a:ext cx="38100" cy="38100"/>
            </a:xfrm>
            <a:custGeom>
              <a:avLst/>
              <a:gdLst>
                <a:gd name="T0" fmla="*/ 9 w 10"/>
                <a:gd name="T1" fmla="*/ 3 h 10"/>
                <a:gd name="T2" fmla="*/ 9 w 10"/>
                <a:gd name="T3" fmla="*/ 3 h 10"/>
                <a:gd name="T4" fmla="*/ 9 w 10"/>
                <a:gd name="T5" fmla="*/ 3 h 10"/>
                <a:gd name="T6" fmla="*/ 8 w 10"/>
                <a:gd name="T7" fmla="*/ 4 h 10"/>
                <a:gd name="T8" fmla="*/ 8 w 10"/>
                <a:gd name="T9" fmla="*/ 5 h 10"/>
                <a:gd name="T10" fmla="*/ 6 w 10"/>
                <a:gd name="T11" fmla="*/ 10 h 10"/>
                <a:gd name="T12" fmla="*/ 5 w 10"/>
                <a:gd name="T13" fmla="*/ 10 h 10"/>
                <a:gd name="T14" fmla="*/ 4 w 10"/>
                <a:gd name="T15" fmla="*/ 3 h 10"/>
                <a:gd name="T16" fmla="*/ 3 w 10"/>
                <a:gd name="T17" fmla="*/ 6 h 10"/>
                <a:gd name="T18" fmla="*/ 2 w 10"/>
                <a:gd name="T19" fmla="*/ 7 h 10"/>
                <a:gd name="T20" fmla="*/ 2 w 10"/>
                <a:gd name="T21" fmla="*/ 8 h 10"/>
                <a:gd name="T22" fmla="*/ 3 w 10"/>
                <a:gd name="T23" fmla="*/ 8 h 10"/>
                <a:gd name="T24" fmla="*/ 3 w 10"/>
                <a:gd name="T25" fmla="*/ 8 h 10"/>
                <a:gd name="T26" fmla="*/ 3 w 10"/>
                <a:gd name="T27" fmla="*/ 9 h 10"/>
                <a:gd name="T28" fmla="*/ 0 w 10"/>
                <a:gd name="T29" fmla="*/ 8 h 10"/>
                <a:gd name="T30" fmla="*/ 1 w 10"/>
                <a:gd name="T31" fmla="*/ 8 h 10"/>
                <a:gd name="T32" fmla="*/ 1 w 10"/>
                <a:gd name="T33" fmla="*/ 8 h 10"/>
                <a:gd name="T34" fmla="*/ 1 w 10"/>
                <a:gd name="T35" fmla="*/ 8 h 10"/>
                <a:gd name="T36" fmla="*/ 2 w 10"/>
                <a:gd name="T37" fmla="*/ 7 h 10"/>
                <a:gd name="T38" fmla="*/ 2 w 10"/>
                <a:gd name="T39" fmla="*/ 6 h 10"/>
                <a:gd name="T40" fmla="*/ 4 w 10"/>
                <a:gd name="T41" fmla="*/ 2 h 10"/>
                <a:gd name="T42" fmla="*/ 4 w 10"/>
                <a:gd name="T43" fmla="*/ 2 h 10"/>
                <a:gd name="T44" fmla="*/ 4 w 10"/>
                <a:gd name="T45" fmla="*/ 1 h 10"/>
                <a:gd name="T46" fmla="*/ 3 w 10"/>
                <a:gd name="T47" fmla="*/ 1 h 10"/>
                <a:gd name="T48" fmla="*/ 3 w 10"/>
                <a:gd name="T49" fmla="*/ 1 h 10"/>
                <a:gd name="T50" fmla="*/ 3 w 10"/>
                <a:gd name="T51" fmla="*/ 0 h 10"/>
                <a:gd name="T52" fmla="*/ 5 w 10"/>
                <a:gd name="T53" fmla="*/ 1 h 10"/>
                <a:gd name="T54" fmla="*/ 6 w 10"/>
                <a:gd name="T55" fmla="*/ 7 h 10"/>
                <a:gd name="T56" fmla="*/ 7 w 10"/>
                <a:gd name="T57" fmla="*/ 4 h 10"/>
                <a:gd name="T58" fmla="*/ 8 w 10"/>
                <a:gd name="T59" fmla="*/ 3 h 10"/>
                <a:gd name="T60" fmla="*/ 8 w 10"/>
                <a:gd name="T61" fmla="*/ 3 h 10"/>
                <a:gd name="T62" fmla="*/ 7 w 10"/>
                <a:gd name="T63" fmla="*/ 3 h 10"/>
                <a:gd name="T64" fmla="*/ 7 w 10"/>
                <a:gd name="T65" fmla="*/ 2 h 10"/>
                <a:gd name="T66" fmla="*/ 7 w 10"/>
                <a:gd name="T67" fmla="*/ 2 h 10"/>
                <a:gd name="T68" fmla="*/ 10 w 10"/>
                <a:gd name="T69" fmla="*/ 3 h 10"/>
                <a:gd name="T70" fmla="*/ 9 w 10"/>
                <a:gd name="T7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0" y="3"/>
                    <a:pt x="10" y="3"/>
                    <a:pt x="10" y="3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19" name="Freeform 199"/>
            <p:cNvSpPr/>
            <p:nvPr/>
          </p:nvSpPr>
          <p:spPr bwMode="auto">
            <a:xfrm>
              <a:off x="6703218" y="1518443"/>
              <a:ext cx="22225" cy="33338"/>
            </a:xfrm>
            <a:custGeom>
              <a:avLst/>
              <a:gdLst>
                <a:gd name="T0" fmla="*/ 3 w 6"/>
                <a:gd name="T1" fmla="*/ 9 h 9"/>
                <a:gd name="T2" fmla="*/ 0 w 6"/>
                <a:gd name="T3" fmla="*/ 8 h 9"/>
                <a:gd name="T4" fmla="*/ 1 w 6"/>
                <a:gd name="T5" fmla="*/ 7 h 9"/>
                <a:gd name="T6" fmla="*/ 1 w 6"/>
                <a:gd name="T7" fmla="*/ 7 h 9"/>
                <a:gd name="T8" fmla="*/ 1 w 6"/>
                <a:gd name="T9" fmla="*/ 7 h 9"/>
                <a:gd name="T10" fmla="*/ 1 w 6"/>
                <a:gd name="T11" fmla="*/ 7 h 9"/>
                <a:gd name="T12" fmla="*/ 2 w 6"/>
                <a:gd name="T13" fmla="*/ 7 h 9"/>
                <a:gd name="T14" fmla="*/ 3 w 6"/>
                <a:gd name="T15" fmla="*/ 1 h 9"/>
                <a:gd name="T16" fmla="*/ 3 w 6"/>
                <a:gd name="T17" fmla="*/ 1 h 9"/>
                <a:gd name="T18" fmla="*/ 3 w 6"/>
                <a:gd name="T19" fmla="*/ 1 h 9"/>
                <a:gd name="T20" fmla="*/ 3 w 6"/>
                <a:gd name="T21" fmla="*/ 0 h 9"/>
                <a:gd name="T22" fmla="*/ 3 w 6"/>
                <a:gd name="T23" fmla="*/ 0 h 9"/>
                <a:gd name="T24" fmla="*/ 3 w 6"/>
                <a:gd name="T25" fmla="*/ 0 h 9"/>
                <a:gd name="T26" fmla="*/ 6 w 6"/>
                <a:gd name="T27" fmla="*/ 1 h 9"/>
                <a:gd name="T28" fmla="*/ 6 w 6"/>
                <a:gd name="T29" fmla="*/ 1 h 9"/>
                <a:gd name="T30" fmla="*/ 6 w 6"/>
                <a:gd name="T31" fmla="*/ 1 h 9"/>
                <a:gd name="T32" fmla="*/ 5 w 6"/>
                <a:gd name="T33" fmla="*/ 1 h 9"/>
                <a:gd name="T34" fmla="*/ 5 w 6"/>
                <a:gd name="T35" fmla="*/ 1 h 9"/>
                <a:gd name="T36" fmla="*/ 5 w 6"/>
                <a:gd name="T37" fmla="*/ 2 h 9"/>
                <a:gd name="T38" fmla="*/ 3 w 6"/>
                <a:gd name="T39" fmla="*/ 7 h 9"/>
                <a:gd name="T40" fmla="*/ 3 w 6"/>
                <a:gd name="T41" fmla="*/ 7 h 9"/>
                <a:gd name="T42" fmla="*/ 3 w 6"/>
                <a:gd name="T43" fmla="*/ 8 h 9"/>
                <a:gd name="T44" fmla="*/ 3 w 6"/>
                <a:gd name="T45" fmla="*/ 8 h 9"/>
                <a:gd name="T46" fmla="*/ 4 w 6"/>
                <a:gd name="T47" fmla="*/ 8 h 9"/>
                <a:gd name="T48" fmla="*/ 3 w 6"/>
                <a:gd name="T4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0" name="Freeform 200"/>
            <p:cNvSpPr/>
            <p:nvPr/>
          </p:nvSpPr>
          <p:spPr bwMode="auto">
            <a:xfrm>
              <a:off x="6725443" y="1521618"/>
              <a:ext cx="22225" cy="33338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2 h 9"/>
                <a:gd name="T4" fmla="*/ 6 w 6"/>
                <a:gd name="T5" fmla="*/ 2 h 9"/>
                <a:gd name="T6" fmla="*/ 5 w 6"/>
                <a:gd name="T7" fmla="*/ 2 h 9"/>
                <a:gd name="T8" fmla="*/ 5 w 6"/>
                <a:gd name="T9" fmla="*/ 3 h 9"/>
                <a:gd name="T10" fmla="*/ 5 w 6"/>
                <a:gd name="T11" fmla="*/ 4 h 9"/>
                <a:gd name="T12" fmla="*/ 4 w 6"/>
                <a:gd name="T13" fmla="*/ 5 h 9"/>
                <a:gd name="T14" fmla="*/ 2 w 6"/>
                <a:gd name="T15" fmla="*/ 7 h 9"/>
                <a:gd name="T16" fmla="*/ 1 w 6"/>
                <a:gd name="T17" fmla="*/ 9 h 9"/>
                <a:gd name="T18" fmla="*/ 1 w 6"/>
                <a:gd name="T19" fmla="*/ 9 h 9"/>
                <a:gd name="T20" fmla="*/ 1 w 6"/>
                <a:gd name="T21" fmla="*/ 4 h 9"/>
                <a:gd name="T22" fmla="*/ 1 w 6"/>
                <a:gd name="T23" fmla="*/ 1 h 9"/>
                <a:gd name="T24" fmla="*/ 0 w 6"/>
                <a:gd name="T25" fmla="*/ 1 h 9"/>
                <a:gd name="T26" fmla="*/ 0 w 6"/>
                <a:gd name="T27" fmla="*/ 1 h 9"/>
                <a:gd name="T28" fmla="*/ 0 w 6"/>
                <a:gd name="T29" fmla="*/ 0 h 9"/>
                <a:gd name="T30" fmla="*/ 0 w 6"/>
                <a:gd name="T31" fmla="*/ 0 h 9"/>
                <a:gd name="T32" fmla="*/ 0 w 6"/>
                <a:gd name="T33" fmla="*/ 0 h 9"/>
                <a:gd name="T34" fmla="*/ 3 w 6"/>
                <a:gd name="T35" fmla="*/ 1 h 9"/>
                <a:gd name="T36" fmla="*/ 3 w 6"/>
                <a:gd name="T37" fmla="*/ 1 h 9"/>
                <a:gd name="T38" fmla="*/ 2 w 6"/>
                <a:gd name="T39" fmla="*/ 1 h 9"/>
                <a:gd name="T40" fmla="*/ 2 w 6"/>
                <a:gd name="T41" fmla="*/ 1 h 9"/>
                <a:gd name="T42" fmla="*/ 2 w 6"/>
                <a:gd name="T43" fmla="*/ 1 h 9"/>
                <a:gd name="T44" fmla="*/ 2 w 6"/>
                <a:gd name="T45" fmla="*/ 2 h 9"/>
                <a:gd name="T46" fmla="*/ 2 w 6"/>
                <a:gd name="T47" fmla="*/ 3 h 9"/>
                <a:gd name="T48" fmla="*/ 2 w 6"/>
                <a:gd name="T49" fmla="*/ 7 h 9"/>
                <a:gd name="T50" fmla="*/ 3 w 6"/>
                <a:gd name="T51" fmla="*/ 5 h 9"/>
                <a:gd name="T52" fmla="*/ 4 w 6"/>
                <a:gd name="T53" fmla="*/ 3 h 9"/>
                <a:gd name="T54" fmla="*/ 5 w 6"/>
                <a:gd name="T55" fmla="*/ 3 h 9"/>
                <a:gd name="T56" fmla="*/ 5 w 6"/>
                <a:gd name="T57" fmla="*/ 2 h 9"/>
                <a:gd name="T58" fmla="*/ 5 w 6"/>
                <a:gd name="T59" fmla="*/ 2 h 9"/>
                <a:gd name="T60" fmla="*/ 4 w 6"/>
                <a:gd name="T61" fmla="*/ 1 h 9"/>
                <a:gd name="T62" fmla="*/ 4 w 6"/>
                <a:gd name="T63" fmla="*/ 1 h 9"/>
                <a:gd name="T64" fmla="*/ 6 w 6"/>
                <a:gd name="T6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6"/>
                    <a:pt x="3" y="6"/>
                    <a:pt x="2" y="7"/>
                  </a:cubicBezTo>
                  <a:cubicBezTo>
                    <a:pt x="2" y="8"/>
                    <a:pt x="2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7"/>
                    <a:pt x="1" y="6"/>
                    <a:pt x="1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4"/>
                    <a:pt x="2" y="5"/>
                    <a:pt x="2" y="7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1" name="Freeform 201"/>
            <p:cNvSpPr/>
            <p:nvPr/>
          </p:nvSpPr>
          <p:spPr bwMode="auto">
            <a:xfrm>
              <a:off x="6744493" y="1529556"/>
              <a:ext cx="22225" cy="33338"/>
            </a:xfrm>
            <a:custGeom>
              <a:avLst/>
              <a:gdLst>
                <a:gd name="T0" fmla="*/ 6 w 6"/>
                <a:gd name="T1" fmla="*/ 3 h 9"/>
                <a:gd name="T2" fmla="*/ 6 w 6"/>
                <a:gd name="T3" fmla="*/ 3 h 9"/>
                <a:gd name="T4" fmla="*/ 6 w 6"/>
                <a:gd name="T5" fmla="*/ 2 h 9"/>
                <a:gd name="T6" fmla="*/ 5 w 6"/>
                <a:gd name="T7" fmla="*/ 1 h 9"/>
                <a:gd name="T8" fmla="*/ 5 w 6"/>
                <a:gd name="T9" fmla="*/ 1 h 9"/>
                <a:gd name="T10" fmla="*/ 4 w 6"/>
                <a:gd name="T11" fmla="*/ 1 h 9"/>
                <a:gd name="T12" fmla="*/ 4 w 6"/>
                <a:gd name="T13" fmla="*/ 1 h 9"/>
                <a:gd name="T14" fmla="*/ 3 w 6"/>
                <a:gd name="T15" fmla="*/ 4 h 9"/>
                <a:gd name="T16" fmla="*/ 4 w 6"/>
                <a:gd name="T17" fmla="*/ 4 h 9"/>
                <a:gd name="T18" fmla="*/ 4 w 6"/>
                <a:gd name="T19" fmla="*/ 4 h 9"/>
                <a:gd name="T20" fmla="*/ 4 w 6"/>
                <a:gd name="T21" fmla="*/ 4 h 9"/>
                <a:gd name="T22" fmla="*/ 5 w 6"/>
                <a:gd name="T23" fmla="*/ 3 h 9"/>
                <a:gd name="T24" fmla="*/ 5 w 6"/>
                <a:gd name="T25" fmla="*/ 3 h 9"/>
                <a:gd name="T26" fmla="*/ 5 w 6"/>
                <a:gd name="T27" fmla="*/ 3 h 9"/>
                <a:gd name="T28" fmla="*/ 4 w 6"/>
                <a:gd name="T29" fmla="*/ 6 h 9"/>
                <a:gd name="T30" fmla="*/ 4 w 6"/>
                <a:gd name="T31" fmla="*/ 6 h 9"/>
                <a:gd name="T32" fmla="*/ 4 w 6"/>
                <a:gd name="T33" fmla="*/ 5 h 9"/>
                <a:gd name="T34" fmla="*/ 4 w 6"/>
                <a:gd name="T35" fmla="*/ 5 h 9"/>
                <a:gd name="T36" fmla="*/ 4 w 6"/>
                <a:gd name="T37" fmla="*/ 4 h 9"/>
                <a:gd name="T38" fmla="*/ 3 w 6"/>
                <a:gd name="T39" fmla="*/ 4 h 9"/>
                <a:gd name="T40" fmla="*/ 3 w 6"/>
                <a:gd name="T41" fmla="*/ 4 h 9"/>
                <a:gd name="T42" fmla="*/ 2 w 6"/>
                <a:gd name="T43" fmla="*/ 6 h 9"/>
                <a:gd name="T44" fmla="*/ 2 w 6"/>
                <a:gd name="T45" fmla="*/ 7 h 9"/>
                <a:gd name="T46" fmla="*/ 2 w 6"/>
                <a:gd name="T47" fmla="*/ 7 h 9"/>
                <a:gd name="T48" fmla="*/ 3 w 6"/>
                <a:gd name="T49" fmla="*/ 8 h 9"/>
                <a:gd name="T50" fmla="*/ 3 w 6"/>
                <a:gd name="T51" fmla="*/ 8 h 9"/>
                <a:gd name="T52" fmla="*/ 3 w 6"/>
                <a:gd name="T53" fmla="*/ 8 h 9"/>
                <a:gd name="T54" fmla="*/ 4 w 6"/>
                <a:gd name="T55" fmla="*/ 8 h 9"/>
                <a:gd name="T56" fmla="*/ 4 w 6"/>
                <a:gd name="T57" fmla="*/ 8 h 9"/>
                <a:gd name="T58" fmla="*/ 4 w 6"/>
                <a:gd name="T59" fmla="*/ 8 h 9"/>
                <a:gd name="T60" fmla="*/ 5 w 6"/>
                <a:gd name="T61" fmla="*/ 7 h 9"/>
                <a:gd name="T62" fmla="*/ 5 w 6"/>
                <a:gd name="T63" fmla="*/ 6 h 9"/>
                <a:gd name="T64" fmla="*/ 6 w 6"/>
                <a:gd name="T65" fmla="*/ 6 h 9"/>
                <a:gd name="T66" fmla="*/ 5 w 6"/>
                <a:gd name="T67" fmla="*/ 9 h 9"/>
                <a:gd name="T68" fmla="*/ 0 w 6"/>
                <a:gd name="T69" fmla="*/ 8 h 9"/>
                <a:gd name="T70" fmla="*/ 0 w 6"/>
                <a:gd name="T71" fmla="*/ 7 h 9"/>
                <a:gd name="T72" fmla="*/ 0 w 6"/>
                <a:gd name="T73" fmla="*/ 7 h 9"/>
                <a:gd name="T74" fmla="*/ 0 w 6"/>
                <a:gd name="T75" fmla="*/ 7 h 9"/>
                <a:gd name="T76" fmla="*/ 1 w 6"/>
                <a:gd name="T77" fmla="*/ 7 h 9"/>
                <a:gd name="T78" fmla="*/ 1 w 6"/>
                <a:gd name="T79" fmla="*/ 7 h 9"/>
                <a:gd name="T80" fmla="*/ 2 w 6"/>
                <a:gd name="T81" fmla="*/ 1 h 9"/>
                <a:gd name="T82" fmla="*/ 2 w 6"/>
                <a:gd name="T83" fmla="*/ 1 h 9"/>
                <a:gd name="T84" fmla="*/ 2 w 6"/>
                <a:gd name="T85" fmla="*/ 0 h 9"/>
                <a:gd name="T86" fmla="*/ 2 w 6"/>
                <a:gd name="T87" fmla="*/ 0 h 9"/>
                <a:gd name="T88" fmla="*/ 1 w 6"/>
                <a:gd name="T89" fmla="*/ 0 h 9"/>
                <a:gd name="T90" fmla="*/ 1 w 6"/>
                <a:gd name="T91" fmla="*/ 0 h 9"/>
                <a:gd name="T92" fmla="*/ 6 w 6"/>
                <a:gd name="T93" fmla="*/ 1 h 9"/>
                <a:gd name="T94" fmla="*/ 6 w 6"/>
                <a:gd name="T9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" h="9"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lnTo>
                    <a:pt x="6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2" name="Freeform 202"/>
            <p:cNvSpPr>
              <a:spLocks noEditPoints="1"/>
            </p:cNvSpPr>
            <p:nvPr/>
          </p:nvSpPr>
          <p:spPr bwMode="auto">
            <a:xfrm>
              <a:off x="6766718" y="1532731"/>
              <a:ext cx="25400" cy="33338"/>
            </a:xfrm>
            <a:custGeom>
              <a:avLst/>
              <a:gdLst>
                <a:gd name="T0" fmla="*/ 7 w 7"/>
                <a:gd name="T1" fmla="*/ 9 h 9"/>
                <a:gd name="T2" fmla="*/ 4 w 7"/>
                <a:gd name="T3" fmla="*/ 9 h 9"/>
                <a:gd name="T4" fmla="*/ 4 w 7"/>
                <a:gd name="T5" fmla="*/ 6 h 9"/>
                <a:gd name="T6" fmla="*/ 3 w 7"/>
                <a:gd name="T7" fmla="*/ 5 h 9"/>
                <a:gd name="T8" fmla="*/ 3 w 7"/>
                <a:gd name="T9" fmla="*/ 5 h 9"/>
                <a:gd name="T10" fmla="*/ 2 w 7"/>
                <a:gd name="T11" fmla="*/ 7 h 9"/>
                <a:gd name="T12" fmla="*/ 2 w 7"/>
                <a:gd name="T13" fmla="*/ 7 h 9"/>
                <a:gd name="T14" fmla="*/ 3 w 7"/>
                <a:gd name="T15" fmla="*/ 8 h 9"/>
                <a:gd name="T16" fmla="*/ 3 w 7"/>
                <a:gd name="T17" fmla="*/ 8 h 9"/>
                <a:gd name="T18" fmla="*/ 3 w 7"/>
                <a:gd name="T19" fmla="*/ 8 h 9"/>
                <a:gd name="T20" fmla="*/ 3 w 7"/>
                <a:gd name="T21" fmla="*/ 8 h 9"/>
                <a:gd name="T22" fmla="*/ 0 w 7"/>
                <a:gd name="T23" fmla="*/ 8 h 9"/>
                <a:gd name="T24" fmla="*/ 0 w 7"/>
                <a:gd name="T25" fmla="*/ 7 h 9"/>
                <a:gd name="T26" fmla="*/ 0 w 7"/>
                <a:gd name="T27" fmla="*/ 7 h 9"/>
                <a:gd name="T28" fmla="*/ 1 w 7"/>
                <a:gd name="T29" fmla="*/ 7 h 9"/>
                <a:gd name="T30" fmla="*/ 1 w 7"/>
                <a:gd name="T31" fmla="*/ 7 h 9"/>
                <a:gd name="T32" fmla="*/ 1 w 7"/>
                <a:gd name="T33" fmla="*/ 7 h 9"/>
                <a:gd name="T34" fmla="*/ 2 w 7"/>
                <a:gd name="T35" fmla="*/ 1 h 9"/>
                <a:gd name="T36" fmla="*/ 2 w 7"/>
                <a:gd name="T37" fmla="*/ 1 h 9"/>
                <a:gd name="T38" fmla="*/ 2 w 7"/>
                <a:gd name="T39" fmla="*/ 1 h 9"/>
                <a:gd name="T40" fmla="*/ 1 w 7"/>
                <a:gd name="T41" fmla="*/ 0 h 9"/>
                <a:gd name="T42" fmla="*/ 1 w 7"/>
                <a:gd name="T43" fmla="*/ 0 h 9"/>
                <a:gd name="T44" fmla="*/ 1 w 7"/>
                <a:gd name="T45" fmla="*/ 0 h 9"/>
                <a:gd name="T46" fmla="*/ 4 w 7"/>
                <a:gd name="T47" fmla="*/ 0 h 9"/>
                <a:gd name="T48" fmla="*/ 6 w 7"/>
                <a:gd name="T49" fmla="*/ 1 h 9"/>
                <a:gd name="T50" fmla="*/ 6 w 7"/>
                <a:gd name="T51" fmla="*/ 3 h 9"/>
                <a:gd name="T52" fmla="*/ 6 w 7"/>
                <a:gd name="T53" fmla="*/ 4 h 9"/>
                <a:gd name="T54" fmla="*/ 5 w 7"/>
                <a:gd name="T55" fmla="*/ 5 h 9"/>
                <a:gd name="T56" fmla="*/ 5 w 7"/>
                <a:gd name="T57" fmla="*/ 6 h 9"/>
                <a:gd name="T58" fmla="*/ 6 w 7"/>
                <a:gd name="T59" fmla="*/ 7 h 9"/>
                <a:gd name="T60" fmla="*/ 6 w 7"/>
                <a:gd name="T61" fmla="*/ 8 h 9"/>
                <a:gd name="T62" fmla="*/ 6 w 7"/>
                <a:gd name="T63" fmla="*/ 8 h 9"/>
                <a:gd name="T64" fmla="*/ 6 w 7"/>
                <a:gd name="T65" fmla="*/ 8 h 9"/>
                <a:gd name="T66" fmla="*/ 7 w 7"/>
                <a:gd name="T67" fmla="*/ 8 h 9"/>
                <a:gd name="T68" fmla="*/ 7 w 7"/>
                <a:gd name="T69" fmla="*/ 9 h 9"/>
                <a:gd name="T70" fmla="*/ 5 w 7"/>
                <a:gd name="T71" fmla="*/ 2 h 9"/>
                <a:gd name="T72" fmla="*/ 5 w 7"/>
                <a:gd name="T73" fmla="*/ 1 h 9"/>
                <a:gd name="T74" fmla="*/ 4 w 7"/>
                <a:gd name="T75" fmla="*/ 1 h 9"/>
                <a:gd name="T76" fmla="*/ 3 w 7"/>
                <a:gd name="T77" fmla="*/ 1 h 9"/>
                <a:gd name="T78" fmla="*/ 3 w 7"/>
                <a:gd name="T79" fmla="*/ 4 h 9"/>
                <a:gd name="T80" fmla="*/ 3 w 7"/>
                <a:gd name="T81" fmla="*/ 4 h 9"/>
                <a:gd name="T82" fmla="*/ 4 w 7"/>
                <a:gd name="T83" fmla="*/ 4 h 9"/>
                <a:gd name="T84" fmla="*/ 5 w 7"/>
                <a:gd name="T8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" h="9">
                  <a:moveTo>
                    <a:pt x="7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7"/>
                    <a:pt x="4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9"/>
                  </a:ln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5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3" name="Freeform 203"/>
            <p:cNvSpPr/>
            <p:nvPr/>
          </p:nvSpPr>
          <p:spPr bwMode="auto">
            <a:xfrm>
              <a:off x="6792118" y="1535906"/>
              <a:ext cx="19050" cy="30163"/>
            </a:xfrm>
            <a:custGeom>
              <a:avLst/>
              <a:gdLst>
                <a:gd name="T0" fmla="*/ 2 w 5"/>
                <a:gd name="T1" fmla="*/ 8 h 8"/>
                <a:gd name="T2" fmla="*/ 1 w 5"/>
                <a:gd name="T3" fmla="*/ 8 h 8"/>
                <a:gd name="T4" fmla="*/ 1 w 5"/>
                <a:gd name="T5" fmla="*/ 8 h 8"/>
                <a:gd name="T6" fmla="*/ 0 w 5"/>
                <a:gd name="T7" fmla="*/ 8 h 8"/>
                <a:gd name="T8" fmla="*/ 0 w 5"/>
                <a:gd name="T9" fmla="*/ 8 h 8"/>
                <a:gd name="T10" fmla="*/ 0 w 5"/>
                <a:gd name="T11" fmla="*/ 5 h 8"/>
                <a:gd name="T12" fmla="*/ 1 w 5"/>
                <a:gd name="T13" fmla="*/ 5 h 8"/>
                <a:gd name="T14" fmla="*/ 1 w 5"/>
                <a:gd name="T15" fmla="*/ 6 h 8"/>
                <a:gd name="T16" fmla="*/ 1 w 5"/>
                <a:gd name="T17" fmla="*/ 7 h 8"/>
                <a:gd name="T18" fmla="*/ 2 w 5"/>
                <a:gd name="T19" fmla="*/ 7 h 8"/>
                <a:gd name="T20" fmla="*/ 2 w 5"/>
                <a:gd name="T21" fmla="*/ 8 h 8"/>
                <a:gd name="T22" fmla="*/ 3 w 5"/>
                <a:gd name="T23" fmla="*/ 7 h 8"/>
                <a:gd name="T24" fmla="*/ 4 w 5"/>
                <a:gd name="T25" fmla="*/ 7 h 8"/>
                <a:gd name="T26" fmla="*/ 3 w 5"/>
                <a:gd name="T27" fmla="*/ 6 h 8"/>
                <a:gd name="T28" fmla="*/ 3 w 5"/>
                <a:gd name="T29" fmla="*/ 5 h 8"/>
                <a:gd name="T30" fmla="*/ 2 w 5"/>
                <a:gd name="T31" fmla="*/ 5 h 8"/>
                <a:gd name="T32" fmla="*/ 2 w 5"/>
                <a:gd name="T33" fmla="*/ 4 h 8"/>
                <a:gd name="T34" fmla="*/ 1 w 5"/>
                <a:gd name="T35" fmla="*/ 3 h 8"/>
                <a:gd name="T36" fmla="*/ 1 w 5"/>
                <a:gd name="T37" fmla="*/ 2 h 8"/>
                <a:gd name="T38" fmla="*/ 1 w 5"/>
                <a:gd name="T39" fmla="*/ 1 h 8"/>
                <a:gd name="T40" fmla="*/ 1 w 5"/>
                <a:gd name="T41" fmla="*/ 0 h 8"/>
                <a:gd name="T42" fmla="*/ 2 w 5"/>
                <a:gd name="T43" fmla="*/ 0 h 8"/>
                <a:gd name="T44" fmla="*/ 3 w 5"/>
                <a:gd name="T45" fmla="*/ 0 h 8"/>
                <a:gd name="T46" fmla="*/ 4 w 5"/>
                <a:gd name="T47" fmla="*/ 0 h 8"/>
                <a:gd name="T48" fmla="*/ 5 w 5"/>
                <a:gd name="T49" fmla="*/ 1 h 8"/>
                <a:gd name="T50" fmla="*/ 5 w 5"/>
                <a:gd name="T51" fmla="*/ 0 h 8"/>
                <a:gd name="T52" fmla="*/ 5 w 5"/>
                <a:gd name="T53" fmla="*/ 0 h 8"/>
                <a:gd name="T54" fmla="*/ 5 w 5"/>
                <a:gd name="T55" fmla="*/ 3 h 8"/>
                <a:gd name="T56" fmla="*/ 5 w 5"/>
                <a:gd name="T57" fmla="*/ 3 h 8"/>
                <a:gd name="T58" fmla="*/ 4 w 5"/>
                <a:gd name="T59" fmla="*/ 2 h 8"/>
                <a:gd name="T60" fmla="*/ 4 w 5"/>
                <a:gd name="T61" fmla="*/ 1 h 8"/>
                <a:gd name="T62" fmla="*/ 4 w 5"/>
                <a:gd name="T63" fmla="*/ 1 h 8"/>
                <a:gd name="T64" fmla="*/ 3 w 5"/>
                <a:gd name="T65" fmla="*/ 0 h 8"/>
                <a:gd name="T66" fmla="*/ 2 w 5"/>
                <a:gd name="T67" fmla="*/ 1 h 8"/>
                <a:gd name="T68" fmla="*/ 2 w 5"/>
                <a:gd name="T69" fmla="*/ 1 h 8"/>
                <a:gd name="T70" fmla="*/ 2 w 5"/>
                <a:gd name="T71" fmla="*/ 2 h 8"/>
                <a:gd name="T72" fmla="*/ 3 w 5"/>
                <a:gd name="T73" fmla="*/ 3 h 8"/>
                <a:gd name="T74" fmla="*/ 3 w 5"/>
                <a:gd name="T75" fmla="*/ 3 h 8"/>
                <a:gd name="T76" fmla="*/ 4 w 5"/>
                <a:gd name="T77" fmla="*/ 4 h 8"/>
                <a:gd name="T78" fmla="*/ 5 w 5"/>
                <a:gd name="T79" fmla="*/ 5 h 8"/>
                <a:gd name="T80" fmla="*/ 5 w 5"/>
                <a:gd name="T81" fmla="*/ 6 h 8"/>
                <a:gd name="T82" fmla="*/ 5 w 5"/>
                <a:gd name="T83" fmla="*/ 7 h 8"/>
                <a:gd name="T84" fmla="*/ 4 w 5"/>
                <a:gd name="T85" fmla="*/ 8 h 8"/>
                <a:gd name="T86" fmla="*/ 3 w 5"/>
                <a:gd name="T87" fmla="*/ 8 h 8"/>
                <a:gd name="T88" fmla="*/ 2 w 5"/>
                <a:gd name="T8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5" y="4"/>
                    <a:pt x="5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3" y="8"/>
                    <a:pt x="2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4" name="Freeform 204"/>
            <p:cNvSpPr/>
            <p:nvPr/>
          </p:nvSpPr>
          <p:spPr bwMode="auto">
            <a:xfrm>
              <a:off x="6815931" y="1535906"/>
              <a:ext cx="11113" cy="34925"/>
            </a:xfrm>
            <a:custGeom>
              <a:avLst/>
              <a:gdLst>
                <a:gd name="T0" fmla="*/ 3 w 3"/>
                <a:gd name="T1" fmla="*/ 9 h 9"/>
                <a:gd name="T2" fmla="*/ 0 w 3"/>
                <a:gd name="T3" fmla="*/ 8 h 9"/>
                <a:gd name="T4" fmla="*/ 0 w 3"/>
                <a:gd name="T5" fmla="*/ 8 h 9"/>
                <a:gd name="T6" fmla="*/ 0 w 3"/>
                <a:gd name="T7" fmla="*/ 8 h 9"/>
                <a:gd name="T8" fmla="*/ 0 w 3"/>
                <a:gd name="T9" fmla="*/ 8 h 9"/>
                <a:gd name="T10" fmla="*/ 1 w 3"/>
                <a:gd name="T11" fmla="*/ 8 h 9"/>
                <a:gd name="T12" fmla="*/ 1 w 3"/>
                <a:gd name="T13" fmla="*/ 7 h 9"/>
                <a:gd name="T14" fmla="*/ 1 w 3"/>
                <a:gd name="T15" fmla="*/ 2 h 9"/>
                <a:gd name="T16" fmla="*/ 1 w 3"/>
                <a:gd name="T17" fmla="*/ 1 h 9"/>
                <a:gd name="T18" fmla="*/ 1 w 3"/>
                <a:gd name="T19" fmla="*/ 1 h 9"/>
                <a:gd name="T20" fmla="*/ 0 w 3"/>
                <a:gd name="T21" fmla="*/ 1 h 9"/>
                <a:gd name="T22" fmla="*/ 0 w 3"/>
                <a:gd name="T23" fmla="*/ 1 h 9"/>
                <a:gd name="T24" fmla="*/ 0 w 3"/>
                <a:gd name="T25" fmla="*/ 0 h 9"/>
                <a:gd name="T26" fmla="*/ 3 w 3"/>
                <a:gd name="T27" fmla="*/ 0 h 9"/>
                <a:gd name="T28" fmla="*/ 3 w 3"/>
                <a:gd name="T29" fmla="*/ 1 h 9"/>
                <a:gd name="T30" fmla="*/ 3 w 3"/>
                <a:gd name="T31" fmla="*/ 1 h 9"/>
                <a:gd name="T32" fmla="*/ 3 w 3"/>
                <a:gd name="T33" fmla="*/ 1 h 9"/>
                <a:gd name="T34" fmla="*/ 2 w 3"/>
                <a:gd name="T35" fmla="*/ 1 h 9"/>
                <a:gd name="T36" fmla="*/ 2 w 3"/>
                <a:gd name="T37" fmla="*/ 2 h 9"/>
                <a:gd name="T38" fmla="*/ 2 w 3"/>
                <a:gd name="T39" fmla="*/ 7 h 9"/>
                <a:gd name="T40" fmla="*/ 2 w 3"/>
                <a:gd name="T41" fmla="*/ 8 h 9"/>
                <a:gd name="T42" fmla="*/ 2 w 3"/>
                <a:gd name="T43" fmla="*/ 8 h 9"/>
                <a:gd name="T44" fmla="*/ 3 w 3"/>
                <a:gd name="T45" fmla="*/ 8 h 9"/>
                <a:gd name="T46" fmla="*/ 3 w 3"/>
                <a:gd name="T47" fmla="*/ 8 h 9"/>
                <a:gd name="T48" fmla="*/ 3 w 3"/>
                <a:gd name="T4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" h="9">
                  <a:moveTo>
                    <a:pt x="3" y="9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lnTo>
                    <a:pt x="3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5" name="Freeform 205"/>
            <p:cNvSpPr/>
            <p:nvPr/>
          </p:nvSpPr>
          <p:spPr bwMode="auto">
            <a:xfrm>
              <a:off x="6830218" y="1540668"/>
              <a:ext cx="19050" cy="30163"/>
            </a:xfrm>
            <a:custGeom>
              <a:avLst/>
              <a:gdLst>
                <a:gd name="T0" fmla="*/ 5 w 5"/>
                <a:gd name="T1" fmla="*/ 2 h 8"/>
                <a:gd name="T2" fmla="*/ 5 w 5"/>
                <a:gd name="T3" fmla="*/ 2 h 8"/>
                <a:gd name="T4" fmla="*/ 4 w 5"/>
                <a:gd name="T5" fmla="*/ 1 h 8"/>
                <a:gd name="T6" fmla="*/ 4 w 5"/>
                <a:gd name="T7" fmla="*/ 0 h 8"/>
                <a:gd name="T8" fmla="*/ 4 w 5"/>
                <a:gd name="T9" fmla="*/ 0 h 8"/>
                <a:gd name="T10" fmla="*/ 3 w 5"/>
                <a:gd name="T11" fmla="*/ 0 h 8"/>
                <a:gd name="T12" fmla="*/ 3 w 5"/>
                <a:gd name="T13" fmla="*/ 0 h 8"/>
                <a:gd name="T14" fmla="*/ 3 w 5"/>
                <a:gd name="T15" fmla="*/ 7 h 8"/>
                <a:gd name="T16" fmla="*/ 3 w 5"/>
                <a:gd name="T17" fmla="*/ 7 h 8"/>
                <a:gd name="T18" fmla="*/ 3 w 5"/>
                <a:gd name="T19" fmla="*/ 7 h 8"/>
                <a:gd name="T20" fmla="*/ 4 w 5"/>
                <a:gd name="T21" fmla="*/ 7 h 8"/>
                <a:gd name="T22" fmla="*/ 4 w 5"/>
                <a:gd name="T23" fmla="*/ 7 h 8"/>
                <a:gd name="T24" fmla="*/ 4 w 5"/>
                <a:gd name="T25" fmla="*/ 8 h 8"/>
                <a:gd name="T26" fmla="*/ 1 w 5"/>
                <a:gd name="T27" fmla="*/ 8 h 8"/>
                <a:gd name="T28" fmla="*/ 1 w 5"/>
                <a:gd name="T29" fmla="*/ 7 h 8"/>
                <a:gd name="T30" fmla="*/ 1 w 5"/>
                <a:gd name="T31" fmla="*/ 7 h 8"/>
                <a:gd name="T32" fmla="*/ 1 w 5"/>
                <a:gd name="T33" fmla="*/ 7 h 8"/>
                <a:gd name="T34" fmla="*/ 1 w 5"/>
                <a:gd name="T35" fmla="*/ 7 h 8"/>
                <a:gd name="T36" fmla="*/ 2 w 5"/>
                <a:gd name="T37" fmla="*/ 7 h 8"/>
                <a:gd name="T38" fmla="*/ 2 w 5"/>
                <a:gd name="T39" fmla="*/ 0 h 8"/>
                <a:gd name="T40" fmla="*/ 1 w 5"/>
                <a:gd name="T41" fmla="*/ 0 h 8"/>
                <a:gd name="T42" fmla="*/ 1 w 5"/>
                <a:gd name="T43" fmla="*/ 0 h 8"/>
                <a:gd name="T44" fmla="*/ 1 w 5"/>
                <a:gd name="T45" fmla="*/ 0 h 8"/>
                <a:gd name="T46" fmla="*/ 0 w 5"/>
                <a:gd name="T47" fmla="*/ 1 h 8"/>
                <a:gd name="T48" fmla="*/ 0 w 5"/>
                <a:gd name="T49" fmla="*/ 2 h 8"/>
                <a:gd name="T50" fmla="*/ 0 w 5"/>
                <a:gd name="T51" fmla="*/ 2 h 8"/>
                <a:gd name="T52" fmla="*/ 0 w 5"/>
                <a:gd name="T53" fmla="*/ 0 h 8"/>
                <a:gd name="T54" fmla="*/ 5 w 5"/>
                <a:gd name="T55" fmla="*/ 0 h 8"/>
                <a:gd name="T56" fmla="*/ 5 w 5"/>
                <a:gd name="T5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" h="8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6" name="Freeform 207"/>
            <p:cNvSpPr/>
            <p:nvPr/>
          </p:nvSpPr>
          <p:spPr bwMode="auto">
            <a:xfrm>
              <a:off x="6849268" y="1535906"/>
              <a:ext cx="25400" cy="34925"/>
            </a:xfrm>
            <a:custGeom>
              <a:avLst/>
              <a:gdLst>
                <a:gd name="T0" fmla="*/ 7 w 7"/>
                <a:gd name="T1" fmla="*/ 1 h 9"/>
                <a:gd name="T2" fmla="*/ 6 w 7"/>
                <a:gd name="T3" fmla="*/ 1 h 9"/>
                <a:gd name="T4" fmla="*/ 6 w 7"/>
                <a:gd name="T5" fmla="*/ 1 h 9"/>
                <a:gd name="T6" fmla="*/ 6 w 7"/>
                <a:gd name="T7" fmla="*/ 1 h 9"/>
                <a:gd name="T8" fmla="*/ 6 w 7"/>
                <a:gd name="T9" fmla="*/ 2 h 9"/>
                <a:gd name="T10" fmla="*/ 5 w 7"/>
                <a:gd name="T11" fmla="*/ 3 h 9"/>
                <a:gd name="T12" fmla="*/ 4 w 7"/>
                <a:gd name="T13" fmla="*/ 5 h 9"/>
                <a:gd name="T14" fmla="*/ 4 w 7"/>
                <a:gd name="T15" fmla="*/ 5 h 9"/>
                <a:gd name="T16" fmla="*/ 4 w 7"/>
                <a:gd name="T17" fmla="*/ 6 h 9"/>
                <a:gd name="T18" fmla="*/ 4 w 7"/>
                <a:gd name="T19" fmla="*/ 7 h 9"/>
                <a:gd name="T20" fmla="*/ 4 w 7"/>
                <a:gd name="T21" fmla="*/ 8 h 9"/>
                <a:gd name="T22" fmla="*/ 4 w 7"/>
                <a:gd name="T23" fmla="*/ 8 h 9"/>
                <a:gd name="T24" fmla="*/ 5 w 7"/>
                <a:gd name="T25" fmla="*/ 8 h 9"/>
                <a:gd name="T26" fmla="*/ 5 w 7"/>
                <a:gd name="T27" fmla="*/ 8 h 9"/>
                <a:gd name="T28" fmla="*/ 5 w 7"/>
                <a:gd name="T29" fmla="*/ 9 h 9"/>
                <a:gd name="T30" fmla="*/ 2 w 7"/>
                <a:gd name="T31" fmla="*/ 9 h 9"/>
                <a:gd name="T32" fmla="*/ 2 w 7"/>
                <a:gd name="T33" fmla="*/ 8 h 9"/>
                <a:gd name="T34" fmla="*/ 2 w 7"/>
                <a:gd name="T35" fmla="*/ 8 h 9"/>
                <a:gd name="T36" fmla="*/ 3 w 7"/>
                <a:gd name="T37" fmla="*/ 8 h 9"/>
                <a:gd name="T38" fmla="*/ 3 w 7"/>
                <a:gd name="T39" fmla="*/ 8 h 9"/>
                <a:gd name="T40" fmla="*/ 3 w 7"/>
                <a:gd name="T41" fmla="*/ 8 h 9"/>
                <a:gd name="T42" fmla="*/ 3 w 7"/>
                <a:gd name="T43" fmla="*/ 6 h 9"/>
                <a:gd name="T44" fmla="*/ 3 w 7"/>
                <a:gd name="T45" fmla="*/ 6 h 9"/>
                <a:gd name="T46" fmla="*/ 3 w 7"/>
                <a:gd name="T47" fmla="*/ 6 h 9"/>
                <a:gd name="T48" fmla="*/ 3 w 7"/>
                <a:gd name="T49" fmla="*/ 5 h 9"/>
                <a:gd name="T50" fmla="*/ 2 w 7"/>
                <a:gd name="T51" fmla="*/ 5 h 9"/>
                <a:gd name="T52" fmla="*/ 2 w 7"/>
                <a:gd name="T53" fmla="*/ 3 h 9"/>
                <a:gd name="T54" fmla="*/ 1 w 7"/>
                <a:gd name="T55" fmla="*/ 2 h 9"/>
                <a:gd name="T56" fmla="*/ 1 w 7"/>
                <a:gd name="T57" fmla="*/ 2 h 9"/>
                <a:gd name="T58" fmla="*/ 1 w 7"/>
                <a:gd name="T59" fmla="*/ 1 h 9"/>
                <a:gd name="T60" fmla="*/ 0 w 7"/>
                <a:gd name="T61" fmla="*/ 1 h 9"/>
                <a:gd name="T62" fmla="*/ 0 w 7"/>
                <a:gd name="T63" fmla="*/ 1 h 9"/>
                <a:gd name="T64" fmla="*/ 0 w 7"/>
                <a:gd name="T65" fmla="*/ 1 h 9"/>
                <a:gd name="T66" fmla="*/ 3 w 7"/>
                <a:gd name="T67" fmla="*/ 1 h 9"/>
                <a:gd name="T68" fmla="*/ 3 w 7"/>
                <a:gd name="T69" fmla="*/ 1 h 9"/>
                <a:gd name="T70" fmla="*/ 3 w 7"/>
                <a:gd name="T71" fmla="*/ 1 h 9"/>
                <a:gd name="T72" fmla="*/ 3 w 7"/>
                <a:gd name="T73" fmla="*/ 1 h 9"/>
                <a:gd name="T74" fmla="*/ 3 w 7"/>
                <a:gd name="T75" fmla="*/ 2 h 9"/>
                <a:gd name="T76" fmla="*/ 3 w 7"/>
                <a:gd name="T77" fmla="*/ 2 h 9"/>
                <a:gd name="T78" fmla="*/ 3 w 7"/>
                <a:gd name="T79" fmla="*/ 3 h 9"/>
                <a:gd name="T80" fmla="*/ 4 w 7"/>
                <a:gd name="T81" fmla="*/ 5 h 9"/>
                <a:gd name="T82" fmla="*/ 5 w 7"/>
                <a:gd name="T83" fmla="*/ 2 h 9"/>
                <a:gd name="T84" fmla="*/ 5 w 7"/>
                <a:gd name="T85" fmla="*/ 1 h 9"/>
                <a:gd name="T86" fmla="*/ 5 w 7"/>
                <a:gd name="T87" fmla="*/ 1 h 9"/>
                <a:gd name="T88" fmla="*/ 4 w 7"/>
                <a:gd name="T89" fmla="*/ 1 h 9"/>
                <a:gd name="T90" fmla="*/ 4 w 7"/>
                <a:gd name="T91" fmla="*/ 0 h 9"/>
                <a:gd name="T92" fmla="*/ 7 w 7"/>
                <a:gd name="T93" fmla="*/ 0 h 9"/>
                <a:gd name="T94" fmla="*/ 7 w 7"/>
                <a:gd name="T9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" h="9">
                  <a:moveTo>
                    <a:pt x="7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4"/>
                    <a:pt x="5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3"/>
                    <a:pt x="5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7" name="Freeform 208"/>
            <p:cNvSpPr>
              <a:spLocks noEditPoints="1"/>
            </p:cNvSpPr>
            <p:nvPr/>
          </p:nvSpPr>
          <p:spPr bwMode="auto">
            <a:xfrm>
              <a:off x="6882606" y="1535906"/>
              <a:ext cx="22225" cy="30163"/>
            </a:xfrm>
            <a:custGeom>
              <a:avLst/>
              <a:gdLst>
                <a:gd name="T0" fmla="*/ 5 w 6"/>
                <a:gd name="T1" fmla="*/ 1 h 8"/>
                <a:gd name="T2" fmla="*/ 6 w 6"/>
                <a:gd name="T3" fmla="*/ 2 h 8"/>
                <a:gd name="T4" fmla="*/ 6 w 6"/>
                <a:gd name="T5" fmla="*/ 4 h 8"/>
                <a:gd name="T6" fmla="*/ 6 w 6"/>
                <a:gd name="T7" fmla="*/ 5 h 8"/>
                <a:gd name="T8" fmla="*/ 6 w 6"/>
                <a:gd name="T9" fmla="*/ 7 h 8"/>
                <a:gd name="T10" fmla="*/ 5 w 6"/>
                <a:gd name="T11" fmla="*/ 8 h 8"/>
                <a:gd name="T12" fmla="*/ 4 w 6"/>
                <a:gd name="T13" fmla="*/ 8 h 8"/>
                <a:gd name="T14" fmla="*/ 2 w 6"/>
                <a:gd name="T15" fmla="*/ 8 h 8"/>
                <a:gd name="T16" fmla="*/ 1 w 6"/>
                <a:gd name="T17" fmla="*/ 7 h 8"/>
                <a:gd name="T18" fmla="*/ 1 w 6"/>
                <a:gd name="T19" fmla="*/ 6 h 8"/>
                <a:gd name="T20" fmla="*/ 0 w 6"/>
                <a:gd name="T21" fmla="*/ 4 h 8"/>
                <a:gd name="T22" fmla="*/ 0 w 6"/>
                <a:gd name="T23" fmla="*/ 3 h 8"/>
                <a:gd name="T24" fmla="*/ 1 w 6"/>
                <a:gd name="T25" fmla="*/ 1 h 8"/>
                <a:gd name="T26" fmla="*/ 2 w 6"/>
                <a:gd name="T27" fmla="*/ 0 h 8"/>
                <a:gd name="T28" fmla="*/ 3 w 6"/>
                <a:gd name="T29" fmla="*/ 0 h 8"/>
                <a:gd name="T30" fmla="*/ 4 w 6"/>
                <a:gd name="T31" fmla="*/ 0 h 8"/>
                <a:gd name="T32" fmla="*/ 5 w 6"/>
                <a:gd name="T33" fmla="*/ 1 h 8"/>
                <a:gd name="T34" fmla="*/ 5 w 6"/>
                <a:gd name="T35" fmla="*/ 6 h 8"/>
                <a:gd name="T36" fmla="*/ 5 w 6"/>
                <a:gd name="T37" fmla="*/ 5 h 8"/>
                <a:gd name="T38" fmla="*/ 5 w 6"/>
                <a:gd name="T39" fmla="*/ 4 h 8"/>
                <a:gd name="T40" fmla="*/ 4 w 6"/>
                <a:gd name="T41" fmla="*/ 2 h 8"/>
                <a:gd name="T42" fmla="*/ 4 w 6"/>
                <a:gd name="T43" fmla="*/ 1 h 8"/>
                <a:gd name="T44" fmla="*/ 4 w 6"/>
                <a:gd name="T45" fmla="*/ 0 h 8"/>
                <a:gd name="T46" fmla="*/ 3 w 6"/>
                <a:gd name="T47" fmla="*/ 0 h 8"/>
                <a:gd name="T48" fmla="*/ 2 w 6"/>
                <a:gd name="T49" fmla="*/ 1 h 8"/>
                <a:gd name="T50" fmla="*/ 2 w 6"/>
                <a:gd name="T51" fmla="*/ 4 h 8"/>
                <a:gd name="T52" fmla="*/ 2 w 6"/>
                <a:gd name="T53" fmla="*/ 6 h 8"/>
                <a:gd name="T54" fmla="*/ 2 w 6"/>
                <a:gd name="T55" fmla="*/ 7 h 8"/>
                <a:gd name="T56" fmla="*/ 3 w 6"/>
                <a:gd name="T57" fmla="*/ 7 h 8"/>
                <a:gd name="T58" fmla="*/ 4 w 6"/>
                <a:gd name="T59" fmla="*/ 8 h 8"/>
                <a:gd name="T60" fmla="*/ 4 w 6"/>
                <a:gd name="T61" fmla="*/ 7 h 8"/>
                <a:gd name="T62" fmla="*/ 5 w 6"/>
                <a:gd name="T6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" h="8">
                  <a:moveTo>
                    <a:pt x="5" y="1"/>
                  </a:move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moveTo>
                    <a:pt x="5" y="6"/>
                  </a:move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8" name="Freeform 209"/>
            <p:cNvSpPr/>
            <p:nvPr/>
          </p:nvSpPr>
          <p:spPr bwMode="auto">
            <a:xfrm>
              <a:off x="6904831" y="1532731"/>
              <a:ext cx="22225" cy="33338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2 h 9"/>
                <a:gd name="T4" fmla="*/ 5 w 6"/>
                <a:gd name="T5" fmla="*/ 1 h 9"/>
                <a:gd name="T6" fmla="*/ 4 w 6"/>
                <a:gd name="T7" fmla="*/ 0 h 9"/>
                <a:gd name="T8" fmla="*/ 4 w 6"/>
                <a:gd name="T9" fmla="*/ 0 h 9"/>
                <a:gd name="T10" fmla="*/ 4 w 6"/>
                <a:gd name="T11" fmla="*/ 0 h 9"/>
                <a:gd name="T12" fmla="*/ 3 w 6"/>
                <a:gd name="T13" fmla="*/ 1 h 9"/>
                <a:gd name="T14" fmla="*/ 3 w 6"/>
                <a:gd name="T15" fmla="*/ 4 h 9"/>
                <a:gd name="T16" fmla="*/ 4 w 6"/>
                <a:gd name="T17" fmla="*/ 4 h 9"/>
                <a:gd name="T18" fmla="*/ 4 w 6"/>
                <a:gd name="T19" fmla="*/ 4 h 9"/>
                <a:gd name="T20" fmla="*/ 4 w 6"/>
                <a:gd name="T21" fmla="*/ 3 h 9"/>
                <a:gd name="T22" fmla="*/ 5 w 6"/>
                <a:gd name="T23" fmla="*/ 3 h 9"/>
                <a:gd name="T24" fmla="*/ 5 w 6"/>
                <a:gd name="T25" fmla="*/ 2 h 9"/>
                <a:gd name="T26" fmla="*/ 5 w 6"/>
                <a:gd name="T27" fmla="*/ 2 h 9"/>
                <a:gd name="T28" fmla="*/ 6 w 6"/>
                <a:gd name="T29" fmla="*/ 5 h 9"/>
                <a:gd name="T30" fmla="*/ 5 w 6"/>
                <a:gd name="T31" fmla="*/ 5 h 9"/>
                <a:gd name="T32" fmla="*/ 5 w 6"/>
                <a:gd name="T33" fmla="*/ 5 h 9"/>
                <a:gd name="T34" fmla="*/ 5 w 6"/>
                <a:gd name="T35" fmla="*/ 4 h 9"/>
                <a:gd name="T36" fmla="*/ 4 w 6"/>
                <a:gd name="T37" fmla="*/ 4 h 9"/>
                <a:gd name="T38" fmla="*/ 4 w 6"/>
                <a:gd name="T39" fmla="*/ 4 h 9"/>
                <a:gd name="T40" fmla="*/ 3 w 6"/>
                <a:gd name="T41" fmla="*/ 4 h 9"/>
                <a:gd name="T42" fmla="*/ 4 w 6"/>
                <a:gd name="T43" fmla="*/ 7 h 9"/>
                <a:gd name="T44" fmla="*/ 4 w 6"/>
                <a:gd name="T45" fmla="*/ 7 h 9"/>
                <a:gd name="T46" fmla="*/ 4 w 6"/>
                <a:gd name="T47" fmla="*/ 8 h 9"/>
                <a:gd name="T48" fmla="*/ 4 w 6"/>
                <a:gd name="T49" fmla="*/ 8 h 9"/>
                <a:gd name="T50" fmla="*/ 5 w 6"/>
                <a:gd name="T51" fmla="*/ 8 h 9"/>
                <a:gd name="T52" fmla="*/ 5 w 6"/>
                <a:gd name="T53" fmla="*/ 8 h 9"/>
                <a:gd name="T54" fmla="*/ 2 w 6"/>
                <a:gd name="T55" fmla="*/ 9 h 9"/>
                <a:gd name="T56" fmla="*/ 2 w 6"/>
                <a:gd name="T57" fmla="*/ 8 h 9"/>
                <a:gd name="T58" fmla="*/ 2 w 6"/>
                <a:gd name="T59" fmla="*/ 8 h 9"/>
                <a:gd name="T60" fmla="*/ 2 w 6"/>
                <a:gd name="T61" fmla="*/ 8 h 9"/>
                <a:gd name="T62" fmla="*/ 2 w 6"/>
                <a:gd name="T63" fmla="*/ 8 h 9"/>
                <a:gd name="T64" fmla="*/ 2 w 6"/>
                <a:gd name="T65" fmla="*/ 7 h 9"/>
                <a:gd name="T66" fmla="*/ 1 w 6"/>
                <a:gd name="T67" fmla="*/ 2 h 9"/>
                <a:gd name="T68" fmla="*/ 1 w 6"/>
                <a:gd name="T69" fmla="*/ 1 h 9"/>
                <a:gd name="T70" fmla="*/ 1 w 6"/>
                <a:gd name="T71" fmla="*/ 1 h 9"/>
                <a:gd name="T72" fmla="*/ 1 w 6"/>
                <a:gd name="T73" fmla="*/ 1 h 9"/>
                <a:gd name="T74" fmla="*/ 0 w 6"/>
                <a:gd name="T75" fmla="*/ 1 h 9"/>
                <a:gd name="T76" fmla="*/ 0 w 6"/>
                <a:gd name="T77" fmla="*/ 0 h 9"/>
                <a:gd name="T78" fmla="*/ 5 w 6"/>
                <a:gd name="T79" fmla="*/ 0 h 9"/>
                <a:gd name="T80" fmla="*/ 6 w 6"/>
                <a:gd name="T8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29" name="Freeform 210"/>
            <p:cNvSpPr/>
            <p:nvPr/>
          </p:nvSpPr>
          <p:spPr bwMode="auto">
            <a:xfrm>
              <a:off x="6939756" y="1524793"/>
              <a:ext cx="22225" cy="34925"/>
            </a:xfrm>
            <a:custGeom>
              <a:avLst/>
              <a:gdLst>
                <a:gd name="T0" fmla="*/ 4 w 6"/>
                <a:gd name="T1" fmla="*/ 9 h 9"/>
                <a:gd name="T2" fmla="*/ 3 w 6"/>
                <a:gd name="T3" fmla="*/ 9 h 9"/>
                <a:gd name="T4" fmla="*/ 2 w 6"/>
                <a:gd name="T5" fmla="*/ 8 h 9"/>
                <a:gd name="T6" fmla="*/ 1 w 6"/>
                <a:gd name="T7" fmla="*/ 7 h 9"/>
                <a:gd name="T8" fmla="*/ 0 w 6"/>
                <a:gd name="T9" fmla="*/ 5 h 9"/>
                <a:gd name="T10" fmla="*/ 0 w 6"/>
                <a:gd name="T11" fmla="*/ 3 h 9"/>
                <a:gd name="T12" fmla="*/ 0 w 6"/>
                <a:gd name="T13" fmla="*/ 2 h 9"/>
                <a:gd name="T14" fmla="*/ 1 w 6"/>
                <a:gd name="T15" fmla="*/ 1 h 9"/>
                <a:gd name="T16" fmla="*/ 2 w 6"/>
                <a:gd name="T17" fmla="*/ 0 h 9"/>
                <a:gd name="T18" fmla="*/ 3 w 6"/>
                <a:gd name="T19" fmla="*/ 0 h 9"/>
                <a:gd name="T20" fmla="*/ 4 w 6"/>
                <a:gd name="T21" fmla="*/ 0 h 9"/>
                <a:gd name="T22" fmla="*/ 4 w 6"/>
                <a:gd name="T23" fmla="*/ 0 h 9"/>
                <a:gd name="T24" fmla="*/ 4 w 6"/>
                <a:gd name="T25" fmla="*/ 0 h 9"/>
                <a:gd name="T26" fmla="*/ 5 w 6"/>
                <a:gd name="T27" fmla="*/ 3 h 9"/>
                <a:gd name="T28" fmla="*/ 4 w 6"/>
                <a:gd name="T29" fmla="*/ 3 h 9"/>
                <a:gd name="T30" fmla="*/ 3 w 6"/>
                <a:gd name="T31" fmla="*/ 1 h 9"/>
                <a:gd name="T32" fmla="*/ 2 w 6"/>
                <a:gd name="T33" fmla="*/ 1 h 9"/>
                <a:gd name="T34" fmla="*/ 1 w 6"/>
                <a:gd name="T35" fmla="*/ 2 h 9"/>
                <a:gd name="T36" fmla="*/ 1 w 6"/>
                <a:gd name="T37" fmla="*/ 5 h 9"/>
                <a:gd name="T38" fmla="*/ 2 w 6"/>
                <a:gd name="T39" fmla="*/ 6 h 9"/>
                <a:gd name="T40" fmla="*/ 3 w 6"/>
                <a:gd name="T41" fmla="*/ 7 h 9"/>
                <a:gd name="T42" fmla="*/ 3 w 6"/>
                <a:gd name="T43" fmla="*/ 8 h 9"/>
                <a:gd name="T44" fmla="*/ 4 w 6"/>
                <a:gd name="T45" fmla="*/ 8 h 9"/>
                <a:gd name="T46" fmla="*/ 5 w 6"/>
                <a:gd name="T47" fmla="*/ 7 h 9"/>
                <a:gd name="T48" fmla="*/ 5 w 6"/>
                <a:gd name="T49" fmla="*/ 6 h 9"/>
                <a:gd name="T50" fmla="*/ 6 w 6"/>
                <a:gd name="T51" fmla="*/ 6 h 9"/>
                <a:gd name="T52" fmla="*/ 6 w 6"/>
                <a:gd name="T53" fmla="*/ 7 h 9"/>
                <a:gd name="T54" fmla="*/ 5 w 6"/>
                <a:gd name="T55" fmla="*/ 8 h 9"/>
                <a:gd name="T56" fmla="*/ 5 w 6"/>
                <a:gd name="T57" fmla="*/ 8 h 9"/>
                <a:gd name="T58" fmla="*/ 4 w 6"/>
                <a:gd name="T5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" h="9">
                  <a:moveTo>
                    <a:pt x="4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3"/>
                    <a:pt x="1" y="3"/>
                    <a:pt x="1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5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0" name="Freeform 211"/>
            <p:cNvSpPr/>
            <p:nvPr/>
          </p:nvSpPr>
          <p:spPr bwMode="auto">
            <a:xfrm>
              <a:off x="6957218" y="1518443"/>
              <a:ext cx="34925" cy="36513"/>
            </a:xfrm>
            <a:custGeom>
              <a:avLst/>
              <a:gdLst>
                <a:gd name="T0" fmla="*/ 9 w 9"/>
                <a:gd name="T1" fmla="*/ 7 h 10"/>
                <a:gd name="T2" fmla="*/ 6 w 9"/>
                <a:gd name="T3" fmla="*/ 8 h 10"/>
                <a:gd name="T4" fmla="*/ 6 w 9"/>
                <a:gd name="T5" fmla="*/ 8 h 10"/>
                <a:gd name="T6" fmla="*/ 6 w 9"/>
                <a:gd name="T7" fmla="*/ 8 h 10"/>
                <a:gd name="T8" fmla="*/ 6 w 9"/>
                <a:gd name="T9" fmla="*/ 8 h 10"/>
                <a:gd name="T10" fmla="*/ 6 w 9"/>
                <a:gd name="T11" fmla="*/ 7 h 10"/>
                <a:gd name="T12" fmla="*/ 6 w 9"/>
                <a:gd name="T13" fmla="*/ 7 h 10"/>
                <a:gd name="T14" fmla="*/ 5 w 9"/>
                <a:gd name="T15" fmla="*/ 4 h 10"/>
                <a:gd name="T16" fmla="*/ 3 w 9"/>
                <a:gd name="T17" fmla="*/ 5 h 10"/>
                <a:gd name="T18" fmla="*/ 4 w 9"/>
                <a:gd name="T19" fmla="*/ 8 h 10"/>
                <a:gd name="T20" fmla="*/ 4 w 9"/>
                <a:gd name="T21" fmla="*/ 8 h 10"/>
                <a:gd name="T22" fmla="*/ 4 w 9"/>
                <a:gd name="T23" fmla="*/ 8 h 10"/>
                <a:gd name="T24" fmla="*/ 5 w 9"/>
                <a:gd name="T25" fmla="*/ 8 h 10"/>
                <a:gd name="T26" fmla="*/ 5 w 9"/>
                <a:gd name="T27" fmla="*/ 8 h 10"/>
                <a:gd name="T28" fmla="*/ 5 w 9"/>
                <a:gd name="T29" fmla="*/ 9 h 10"/>
                <a:gd name="T30" fmla="*/ 2 w 9"/>
                <a:gd name="T31" fmla="*/ 10 h 10"/>
                <a:gd name="T32" fmla="*/ 2 w 9"/>
                <a:gd name="T33" fmla="*/ 9 h 10"/>
                <a:gd name="T34" fmla="*/ 2 w 9"/>
                <a:gd name="T35" fmla="*/ 9 h 10"/>
                <a:gd name="T36" fmla="*/ 2 w 9"/>
                <a:gd name="T37" fmla="*/ 9 h 10"/>
                <a:gd name="T38" fmla="*/ 3 w 9"/>
                <a:gd name="T39" fmla="*/ 9 h 10"/>
                <a:gd name="T40" fmla="*/ 3 w 9"/>
                <a:gd name="T41" fmla="*/ 8 h 10"/>
                <a:gd name="T42" fmla="*/ 1 w 9"/>
                <a:gd name="T43" fmla="*/ 3 h 10"/>
                <a:gd name="T44" fmla="*/ 1 w 9"/>
                <a:gd name="T45" fmla="*/ 2 h 10"/>
                <a:gd name="T46" fmla="*/ 0 w 9"/>
                <a:gd name="T47" fmla="*/ 2 h 10"/>
                <a:gd name="T48" fmla="*/ 0 w 9"/>
                <a:gd name="T49" fmla="*/ 2 h 10"/>
                <a:gd name="T50" fmla="*/ 0 w 9"/>
                <a:gd name="T51" fmla="*/ 2 h 10"/>
                <a:gd name="T52" fmla="*/ 0 w 9"/>
                <a:gd name="T53" fmla="*/ 2 h 10"/>
                <a:gd name="T54" fmla="*/ 3 w 9"/>
                <a:gd name="T55" fmla="*/ 1 h 10"/>
                <a:gd name="T56" fmla="*/ 3 w 9"/>
                <a:gd name="T57" fmla="*/ 1 h 10"/>
                <a:gd name="T58" fmla="*/ 2 w 9"/>
                <a:gd name="T59" fmla="*/ 1 h 10"/>
                <a:gd name="T60" fmla="*/ 2 w 9"/>
                <a:gd name="T61" fmla="*/ 2 h 10"/>
                <a:gd name="T62" fmla="*/ 2 w 9"/>
                <a:gd name="T63" fmla="*/ 2 h 10"/>
                <a:gd name="T64" fmla="*/ 2 w 9"/>
                <a:gd name="T65" fmla="*/ 2 h 10"/>
                <a:gd name="T66" fmla="*/ 3 w 9"/>
                <a:gd name="T67" fmla="*/ 5 h 10"/>
                <a:gd name="T68" fmla="*/ 5 w 9"/>
                <a:gd name="T69" fmla="*/ 4 h 10"/>
                <a:gd name="T70" fmla="*/ 5 w 9"/>
                <a:gd name="T71" fmla="*/ 2 h 10"/>
                <a:gd name="T72" fmla="*/ 4 w 9"/>
                <a:gd name="T73" fmla="*/ 1 h 10"/>
                <a:gd name="T74" fmla="*/ 4 w 9"/>
                <a:gd name="T75" fmla="*/ 1 h 10"/>
                <a:gd name="T76" fmla="*/ 4 w 9"/>
                <a:gd name="T77" fmla="*/ 1 h 10"/>
                <a:gd name="T78" fmla="*/ 4 w 9"/>
                <a:gd name="T79" fmla="*/ 1 h 10"/>
                <a:gd name="T80" fmla="*/ 3 w 9"/>
                <a:gd name="T81" fmla="*/ 1 h 10"/>
                <a:gd name="T82" fmla="*/ 6 w 9"/>
                <a:gd name="T83" fmla="*/ 0 h 10"/>
                <a:gd name="T84" fmla="*/ 7 w 9"/>
                <a:gd name="T85" fmla="*/ 0 h 10"/>
                <a:gd name="T86" fmla="*/ 6 w 9"/>
                <a:gd name="T87" fmla="*/ 0 h 10"/>
                <a:gd name="T88" fmla="*/ 6 w 9"/>
                <a:gd name="T89" fmla="*/ 0 h 10"/>
                <a:gd name="T90" fmla="*/ 6 w 9"/>
                <a:gd name="T91" fmla="*/ 1 h 10"/>
                <a:gd name="T92" fmla="*/ 6 w 9"/>
                <a:gd name="T93" fmla="*/ 1 h 10"/>
                <a:gd name="T94" fmla="*/ 8 w 9"/>
                <a:gd name="T95" fmla="*/ 7 h 10"/>
                <a:gd name="T96" fmla="*/ 8 w 9"/>
                <a:gd name="T97" fmla="*/ 7 h 10"/>
                <a:gd name="T98" fmla="*/ 8 w 9"/>
                <a:gd name="T99" fmla="*/ 7 h 10"/>
                <a:gd name="T100" fmla="*/ 8 w 9"/>
                <a:gd name="T101" fmla="*/ 7 h 10"/>
                <a:gd name="T102" fmla="*/ 9 w 9"/>
                <a:gd name="T10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10">
                  <a:moveTo>
                    <a:pt x="9" y="7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1" name="Freeform 212"/>
            <p:cNvSpPr/>
            <p:nvPr/>
          </p:nvSpPr>
          <p:spPr bwMode="auto">
            <a:xfrm>
              <a:off x="6984206" y="1510506"/>
              <a:ext cx="22225" cy="33338"/>
            </a:xfrm>
            <a:custGeom>
              <a:avLst/>
              <a:gdLst>
                <a:gd name="T0" fmla="*/ 6 w 6"/>
                <a:gd name="T1" fmla="*/ 8 h 9"/>
                <a:gd name="T2" fmla="*/ 3 w 6"/>
                <a:gd name="T3" fmla="*/ 9 h 9"/>
                <a:gd name="T4" fmla="*/ 3 w 6"/>
                <a:gd name="T5" fmla="*/ 9 h 9"/>
                <a:gd name="T6" fmla="*/ 3 w 6"/>
                <a:gd name="T7" fmla="*/ 9 h 9"/>
                <a:gd name="T8" fmla="*/ 3 w 6"/>
                <a:gd name="T9" fmla="*/ 8 h 9"/>
                <a:gd name="T10" fmla="*/ 3 w 6"/>
                <a:gd name="T11" fmla="*/ 8 h 9"/>
                <a:gd name="T12" fmla="*/ 3 w 6"/>
                <a:gd name="T13" fmla="*/ 8 h 9"/>
                <a:gd name="T14" fmla="*/ 1 w 6"/>
                <a:gd name="T15" fmla="*/ 2 h 9"/>
                <a:gd name="T16" fmla="*/ 1 w 6"/>
                <a:gd name="T17" fmla="*/ 2 h 9"/>
                <a:gd name="T18" fmla="*/ 1 w 6"/>
                <a:gd name="T19" fmla="*/ 2 h 9"/>
                <a:gd name="T20" fmla="*/ 0 w 6"/>
                <a:gd name="T21" fmla="*/ 2 h 9"/>
                <a:gd name="T22" fmla="*/ 0 w 6"/>
                <a:gd name="T23" fmla="*/ 2 h 9"/>
                <a:gd name="T24" fmla="*/ 0 w 6"/>
                <a:gd name="T25" fmla="*/ 1 h 9"/>
                <a:gd name="T26" fmla="*/ 3 w 6"/>
                <a:gd name="T27" fmla="*/ 0 h 9"/>
                <a:gd name="T28" fmla="*/ 3 w 6"/>
                <a:gd name="T29" fmla="*/ 1 h 9"/>
                <a:gd name="T30" fmla="*/ 3 w 6"/>
                <a:gd name="T31" fmla="*/ 1 h 9"/>
                <a:gd name="T32" fmla="*/ 2 w 6"/>
                <a:gd name="T33" fmla="*/ 1 h 9"/>
                <a:gd name="T34" fmla="*/ 2 w 6"/>
                <a:gd name="T35" fmla="*/ 1 h 9"/>
                <a:gd name="T36" fmla="*/ 2 w 6"/>
                <a:gd name="T37" fmla="*/ 2 h 9"/>
                <a:gd name="T38" fmla="*/ 4 w 6"/>
                <a:gd name="T39" fmla="*/ 7 h 9"/>
                <a:gd name="T40" fmla="*/ 5 w 6"/>
                <a:gd name="T41" fmla="*/ 7 h 9"/>
                <a:gd name="T42" fmla="*/ 5 w 6"/>
                <a:gd name="T43" fmla="*/ 8 h 9"/>
                <a:gd name="T44" fmla="*/ 5 w 6"/>
                <a:gd name="T45" fmla="*/ 8 h 9"/>
                <a:gd name="T46" fmla="*/ 6 w 6"/>
                <a:gd name="T4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9">
                  <a:moveTo>
                    <a:pt x="6" y="8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2" name="Freeform 213"/>
            <p:cNvSpPr/>
            <p:nvPr/>
          </p:nvSpPr>
          <p:spPr bwMode="auto">
            <a:xfrm>
              <a:off x="6995318" y="1502568"/>
              <a:ext cx="33338" cy="38100"/>
            </a:xfrm>
            <a:custGeom>
              <a:avLst/>
              <a:gdLst>
                <a:gd name="T0" fmla="*/ 7 w 9"/>
                <a:gd name="T1" fmla="*/ 0 h 10"/>
                <a:gd name="T2" fmla="*/ 6 w 9"/>
                <a:gd name="T3" fmla="*/ 0 h 10"/>
                <a:gd name="T4" fmla="*/ 6 w 9"/>
                <a:gd name="T5" fmla="*/ 1 h 10"/>
                <a:gd name="T6" fmla="*/ 6 w 9"/>
                <a:gd name="T7" fmla="*/ 1 h 10"/>
                <a:gd name="T8" fmla="*/ 6 w 9"/>
                <a:gd name="T9" fmla="*/ 2 h 10"/>
                <a:gd name="T10" fmla="*/ 9 w 9"/>
                <a:gd name="T11" fmla="*/ 8 h 10"/>
                <a:gd name="T12" fmla="*/ 8 w 9"/>
                <a:gd name="T13" fmla="*/ 8 h 10"/>
                <a:gd name="T14" fmla="*/ 2 w 9"/>
                <a:gd name="T15" fmla="*/ 3 h 10"/>
                <a:gd name="T16" fmla="*/ 4 w 9"/>
                <a:gd name="T17" fmla="*/ 7 h 10"/>
                <a:gd name="T18" fmla="*/ 4 w 9"/>
                <a:gd name="T19" fmla="*/ 8 h 10"/>
                <a:gd name="T20" fmla="*/ 5 w 9"/>
                <a:gd name="T21" fmla="*/ 8 h 10"/>
                <a:gd name="T22" fmla="*/ 5 w 9"/>
                <a:gd name="T23" fmla="*/ 8 h 10"/>
                <a:gd name="T24" fmla="*/ 5 w 9"/>
                <a:gd name="T25" fmla="*/ 8 h 10"/>
                <a:gd name="T26" fmla="*/ 6 w 9"/>
                <a:gd name="T27" fmla="*/ 9 h 10"/>
                <a:gd name="T28" fmla="*/ 3 w 9"/>
                <a:gd name="T29" fmla="*/ 10 h 10"/>
                <a:gd name="T30" fmla="*/ 3 w 9"/>
                <a:gd name="T31" fmla="*/ 9 h 10"/>
                <a:gd name="T32" fmla="*/ 3 w 9"/>
                <a:gd name="T33" fmla="*/ 9 h 10"/>
                <a:gd name="T34" fmla="*/ 4 w 9"/>
                <a:gd name="T35" fmla="*/ 9 h 10"/>
                <a:gd name="T36" fmla="*/ 4 w 9"/>
                <a:gd name="T37" fmla="*/ 8 h 10"/>
                <a:gd name="T38" fmla="*/ 3 w 9"/>
                <a:gd name="T39" fmla="*/ 7 h 10"/>
                <a:gd name="T40" fmla="*/ 2 w 9"/>
                <a:gd name="T41" fmla="*/ 4 h 10"/>
                <a:gd name="T42" fmla="*/ 2 w 9"/>
                <a:gd name="T43" fmla="*/ 3 h 10"/>
                <a:gd name="T44" fmla="*/ 1 w 9"/>
                <a:gd name="T45" fmla="*/ 3 h 10"/>
                <a:gd name="T46" fmla="*/ 1 w 9"/>
                <a:gd name="T47" fmla="*/ 3 h 10"/>
                <a:gd name="T48" fmla="*/ 0 w 9"/>
                <a:gd name="T49" fmla="*/ 3 h 10"/>
                <a:gd name="T50" fmla="*/ 0 w 9"/>
                <a:gd name="T51" fmla="*/ 2 h 10"/>
                <a:gd name="T52" fmla="*/ 2 w 9"/>
                <a:gd name="T53" fmla="*/ 1 h 10"/>
                <a:gd name="T54" fmla="*/ 7 w 9"/>
                <a:gd name="T55" fmla="*/ 5 h 10"/>
                <a:gd name="T56" fmla="*/ 6 w 9"/>
                <a:gd name="T57" fmla="*/ 2 h 10"/>
                <a:gd name="T58" fmla="*/ 6 w 9"/>
                <a:gd name="T59" fmla="*/ 1 h 10"/>
                <a:gd name="T60" fmla="*/ 5 w 9"/>
                <a:gd name="T61" fmla="*/ 1 h 10"/>
                <a:gd name="T62" fmla="*/ 5 w 9"/>
                <a:gd name="T63" fmla="*/ 1 h 10"/>
                <a:gd name="T64" fmla="*/ 4 w 9"/>
                <a:gd name="T65" fmla="*/ 1 h 10"/>
                <a:gd name="T66" fmla="*/ 4 w 9"/>
                <a:gd name="T67" fmla="*/ 1 h 10"/>
                <a:gd name="T68" fmla="*/ 6 w 9"/>
                <a:gd name="T69" fmla="*/ 0 h 10"/>
                <a:gd name="T70" fmla="*/ 7 w 9"/>
                <a:gd name="T7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10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3" y="7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3" name="Freeform 214"/>
            <p:cNvSpPr/>
            <p:nvPr/>
          </p:nvSpPr>
          <p:spPr bwMode="auto">
            <a:xfrm>
              <a:off x="7020718" y="1491456"/>
              <a:ext cx="30163" cy="38100"/>
            </a:xfrm>
            <a:custGeom>
              <a:avLst/>
              <a:gdLst>
                <a:gd name="T0" fmla="*/ 5 w 8"/>
                <a:gd name="T1" fmla="*/ 2 h 10"/>
                <a:gd name="T2" fmla="*/ 5 w 8"/>
                <a:gd name="T3" fmla="*/ 2 h 10"/>
                <a:gd name="T4" fmla="*/ 4 w 8"/>
                <a:gd name="T5" fmla="*/ 2 h 10"/>
                <a:gd name="T6" fmla="*/ 3 w 8"/>
                <a:gd name="T7" fmla="*/ 1 h 10"/>
                <a:gd name="T8" fmla="*/ 3 w 8"/>
                <a:gd name="T9" fmla="*/ 1 h 10"/>
                <a:gd name="T10" fmla="*/ 3 w 8"/>
                <a:gd name="T11" fmla="*/ 2 h 10"/>
                <a:gd name="T12" fmla="*/ 2 w 8"/>
                <a:gd name="T13" fmla="*/ 2 h 10"/>
                <a:gd name="T14" fmla="*/ 3 w 8"/>
                <a:gd name="T15" fmla="*/ 5 h 10"/>
                <a:gd name="T16" fmla="*/ 4 w 8"/>
                <a:gd name="T17" fmla="*/ 4 h 10"/>
                <a:gd name="T18" fmla="*/ 4 w 8"/>
                <a:gd name="T19" fmla="*/ 4 h 10"/>
                <a:gd name="T20" fmla="*/ 4 w 8"/>
                <a:gd name="T21" fmla="*/ 4 h 10"/>
                <a:gd name="T22" fmla="*/ 4 w 8"/>
                <a:gd name="T23" fmla="*/ 3 h 10"/>
                <a:gd name="T24" fmla="*/ 4 w 8"/>
                <a:gd name="T25" fmla="*/ 3 h 10"/>
                <a:gd name="T26" fmla="*/ 5 w 8"/>
                <a:gd name="T27" fmla="*/ 3 h 10"/>
                <a:gd name="T28" fmla="*/ 6 w 8"/>
                <a:gd name="T29" fmla="*/ 6 h 10"/>
                <a:gd name="T30" fmla="*/ 6 w 8"/>
                <a:gd name="T31" fmla="*/ 6 h 10"/>
                <a:gd name="T32" fmla="*/ 5 w 8"/>
                <a:gd name="T33" fmla="*/ 5 h 10"/>
                <a:gd name="T34" fmla="*/ 5 w 8"/>
                <a:gd name="T35" fmla="*/ 5 h 10"/>
                <a:gd name="T36" fmla="*/ 5 w 8"/>
                <a:gd name="T37" fmla="*/ 5 h 10"/>
                <a:gd name="T38" fmla="*/ 4 w 8"/>
                <a:gd name="T39" fmla="*/ 5 h 10"/>
                <a:gd name="T40" fmla="*/ 4 w 8"/>
                <a:gd name="T41" fmla="*/ 5 h 10"/>
                <a:gd name="T42" fmla="*/ 5 w 8"/>
                <a:gd name="T43" fmla="*/ 7 h 10"/>
                <a:gd name="T44" fmla="*/ 5 w 8"/>
                <a:gd name="T45" fmla="*/ 8 h 10"/>
                <a:gd name="T46" fmla="*/ 5 w 8"/>
                <a:gd name="T47" fmla="*/ 8 h 10"/>
                <a:gd name="T48" fmla="*/ 6 w 8"/>
                <a:gd name="T49" fmla="*/ 8 h 10"/>
                <a:gd name="T50" fmla="*/ 6 w 8"/>
                <a:gd name="T51" fmla="*/ 8 h 10"/>
                <a:gd name="T52" fmla="*/ 6 w 8"/>
                <a:gd name="T53" fmla="*/ 8 h 10"/>
                <a:gd name="T54" fmla="*/ 7 w 8"/>
                <a:gd name="T55" fmla="*/ 8 h 10"/>
                <a:gd name="T56" fmla="*/ 7 w 8"/>
                <a:gd name="T57" fmla="*/ 7 h 10"/>
                <a:gd name="T58" fmla="*/ 7 w 8"/>
                <a:gd name="T59" fmla="*/ 7 h 10"/>
                <a:gd name="T60" fmla="*/ 7 w 8"/>
                <a:gd name="T61" fmla="*/ 6 h 10"/>
                <a:gd name="T62" fmla="*/ 7 w 8"/>
                <a:gd name="T63" fmla="*/ 5 h 10"/>
                <a:gd name="T64" fmla="*/ 7 w 8"/>
                <a:gd name="T65" fmla="*/ 5 h 10"/>
                <a:gd name="T66" fmla="*/ 8 w 8"/>
                <a:gd name="T67" fmla="*/ 7 h 10"/>
                <a:gd name="T68" fmla="*/ 3 w 8"/>
                <a:gd name="T69" fmla="*/ 10 h 10"/>
                <a:gd name="T70" fmla="*/ 3 w 8"/>
                <a:gd name="T71" fmla="*/ 9 h 10"/>
                <a:gd name="T72" fmla="*/ 3 w 8"/>
                <a:gd name="T73" fmla="*/ 9 h 10"/>
                <a:gd name="T74" fmla="*/ 4 w 8"/>
                <a:gd name="T75" fmla="*/ 9 h 10"/>
                <a:gd name="T76" fmla="*/ 4 w 8"/>
                <a:gd name="T77" fmla="*/ 9 h 10"/>
                <a:gd name="T78" fmla="*/ 4 w 8"/>
                <a:gd name="T79" fmla="*/ 8 h 10"/>
                <a:gd name="T80" fmla="*/ 1 w 8"/>
                <a:gd name="T81" fmla="*/ 3 h 10"/>
                <a:gd name="T82" fmla="*/ 1 w 8"/>
                <a:gd name="T83" fmla="*/ 3 h 10"/>
                <a:gd name="T84" fmla="*/ 0 w 8"/>
                <a:gd name="T85" fmla="*/ 3 h 10"/>
                <a:gd name="T86" fmla="*/ 0 w 8"/>
                <a:gd name="T87" fmla="*/ 3 h 10"/>
                <a:gd name="T88" fmla="*/ 0 w 8"/>
                <a:gd name="T89" fmla="*/ 3 h 10"/>
                <a:gd name="T90" fmla="*/ 0 w 8"/>
                <a:gd name="T91" fmla="*/ 2 h 10"/>
                <a:gd name="T92" fmla="*/ 4 w 8"/>
                <a:gd name="T93" fmla="*/ 0 h 10"/>
                <a:gd name="T94" fmla="*/ 5 w 8"/>
                <a:gd name="T9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" h="10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4" name="Freeform 215"/>
            <p:cNvSpPr/>
            <p:nvPr/>
          </p:nvSpPr>
          <p:spPr bwMode="auto">
            <a:xfrm>
              <a:off x="7044531" y="1483518"/>
              <a:ext cx="22225" cy="34925"/>
            </a:xfrm>
            <a:custGeom>
              <a:avLst/>
              <a:gdLst>
                <a:gd name="T0" fmla="*/ 5 w 6"/>
                <a:gd name="T1" fmla="*/ 8 h 9"/>
                <a:gd name="T2" fmla="*/ 4 w 6"/>
                <a:gd name="T3" fmla="*/ 8 h 9"/>
                <a:gd name="T4" fmla="*/ 3 w 6"/>
                <a:gd name="T5" fmla="*/ 8 h 9"/>
                <a:gd name="T6" fmla="*/ 3 w 6"/>
                <a:gd name="T7" fmla="*/ 9 h 9"/>
                <a:gd name="T8" fmla="*/ 3 w 6"/>
                <a:gd name="T9" fmla="*/ 9 h 9"/>
                <a:gd name="T10" fmla="*/ 2 w 6"/>
                <a:gd name="T11" fmla="*/ 6 h 9"/>
                <a:gd name="T12" fmla="*/ 2 w 6"/>
                <a:gd name="T13" fmla="*/ 6 h 9"/>
                <a:gd name="T14" fmla="*/ 3 w 6"/>
                <a:gd name="T15" fmla="*/ 7 h 9"/>
                <a:gd name="T16" fmla="*/ 3 w 6"/>
                <a:gd name="T17" fmla="*/ 7 h 9"/>
                <a:gd name="T18" fmla="*/ 4 w 6"/>
                <a:gd name="T19" fmla="*/ 8 h 9"/>
                <a:gd name="T20" fmla="*/ 5 w 6"/>
                <a:gd name="T21" fmla="*/ 8 h 9"/>
                <a:gd name="T22" fmla="*/ 5 w 6"/>
                <a:gd name="T23" fmla="*/ 7 h 9"/>
                <a:gd name="T24" fmla="*/ 5 w 6"/>
                <a:gd name="T25" fmla="*/ 6 h 9"/>
                <a:gd name="T26" fmla="*/ 5 w 6"/>
                <a:gd name="T27" fmla="*/ 5 h 9"/>
                <a:gd name="T28" fmla="*/ 4 w 6"/>
                <a:gd name="T29" fmla="*/ 5 h 9"/>
                <a:gd name="T30" fmla="*/ 3 w 6"/>
                <a:gd name="T31" fmla="*/ 5 h 9"/>
                <a:gd name="T32" fmla="*/ 2 w 6"/>
                <a:gd name="T33" fmla="*/ 5 h 9"/>
                <a:gd name="T34" fmla="*/ 1 w 6"/>
                <a:gd name="T35" fmla="*/ 5 h 9"/>
                <a:gd name="T36" fmla="*/ 0 w 6"/>
                <a:gd name="T37" fmla="*/ 4 h 9"/>
                <a:gd name="T38" fmla="*/ 0 w 6"/>
                <a:gd name="T39" fmla="*/ 3 h 9"/>
                <a:gd name="T40" fmla="*/ 0 w 6"/>
                <a:gd name="T41" fmla="*/ 2 h 9"/>
                <a:gd name="T42" fmla="*/ 0 w 6"/>
                <a:gd name="T43" fmla="*/ 1 h 9"/>
                <a:gd name="T44" fmla="*/ 1 w 6"/>
                <a:gd name="T45" fmla="*/ 1 h 9"/>
                <a:gd name="T46" fmla="*/ 2 w 6"/>
                <a:gd name="T47" fmla="*/ 0 h 9"/>
                <a:gd name="T48" fmla="*/ 3 w 6"/>
                <a:gd name="T49" fmla="*/ 0 h 9"/>
                <a:gd name="T50" fmla="*/ 3 w 6"/>
                <a:gd name="T51" fmla="*/ 0 h 9"/>
                <a:gd name="T52" fmla="*/ 3 w 6"/>
                <a:gd name="T53" fmla="*/ 0 h 9"/>
                <a:gd name="T54" fmla="*/ 4 w 6"/>
                <a:gd name="T55" fmla="*/ 2 h 9"/>
                <a:gd name="T56" fmla="*/ 4 w 6"/>
                <a:gd name="T57" fmla="*/ 2 h 9"/>
                <a:gd name="T58" fmla="*/ 3 w 6"/>
                <a:gd name="T59" fmla="*/ 2 h 9"/>
                <a:gd name="T60" fmla="*/ 3 w 6"/>
                <a:gd name="T61" fmla="*/ 1 h 9"/>
                <a:gd name="T62" fmla="*/ 2 w 6"/>
                <a:gd name="T63" fmla="*/ 1 h 9"/>
                <a:gd name="T64" fmla="*/ 1 w 6"/>
                <a:gd name="T65" fmla="*/ 1 h 9"/>
                <a:gd name="T66" fmla="*/ 1 w 6"/>
                <a:gd name="T67" fmla="*/ 2 h 9"/>
                <a:gd name="T68" fmla="*/ 1 w 6"/>
                <a:gd name="T69" fmla="*/ 3 h 9"/>
                <a:gd name="T70" fmla="*/ 2 w 6"/>
                <a:gd name="T71" fmla="*/ 3 h 9"/>
                <a:gd name="T72" fmla="*/ 3 w 6"/>
                <a:gd name="T73" fmla="*/ 3 h 9"/>
                <a:gd name="T74" fmla="*/ 3 w 6"/>
                <a:gd name="T75" fmla="*/ 3 h 9"/>
                <a:gd name="T76" fmla="*/ 4 w 6"/>
                <a:gd name="T77" fmla="*/ 3 h 9"/>
                <a:gd name="T78" fmla="*/ 5 w 6"/>
                <a:gd name="T79" fmla="*/ 3 h 9"/>
                <a:gd name="T80" fmla="*/ 6 w 6"/>
                <a:gd name="T81" fmla="*/ 5 h 9"/>
                <a:gd name="T82" fmla="*/ 6 w 6"/>
                <a:gd name="T83" fmla="*/ 6 h 9"/>
                <a:gd name="T84" fmla="*/ 6 w 6"/>
                <a:gd name="T85" fmla="*/ 6 h 9"/>
                <a:gd name="T86" fmla="*/ 6 w 6"/>
                <a:gd name="T87" fmla="*/ 7 h 9"/>
                <a:gd name="T88" fmla="*/ 5 w 6"/>
                <a:gd name="T8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" h="9">
                  <a:moveTo>
                    <a:pt x="5" y="8"/>
                  </a:move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5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5" name="Freeform 216"/>
            <p:cNvSpPr/>
            <p:nvPr/>
          </p:nvSpPr>
          <p:spPr bwMode="auto">
            <a:xfrm>
              <a:off x="7058818" y="1469231"/>
              <a:ext cx="33338" cy="36513"/>
            </a:xfrm>
            <a:custGeom>
              <a:avLst/>
              <a:gdLst>
                <a:gd name="T0" fmla="*/ 5 w 9"/>
                <a:gd name="T1" fmla="*/ 2 h 10"/>
                <a:gd name="T2" fmla="*/ 5 w 9"/>
                <a:gd name="T3" fmla="*/ 2 h 10"/>
                <a:gd name="T4" fmla="*/ 4 w 9"/>
                <a:gd name="T5" fmla="*/ 2 h 10"/>
                <a:gd name="T6" fmla="*/ 3 w 9"/>
                <a:gd name="T7" fmla="*/ 2 h 10"/>
                <a:gd name="T8" fmla="*/ 3 w 9"/>
                <a:gd name="T9" fmla="*/ 2 h 10"/>
                <a:gd name="T10" fmla="*/ 3 w 9"/>
                <a:gd name="T11" fmla="*/ 2 h 10"/>
                <a:gd name="T12" fmla="*/ 2 w 9"/>
                <a:gd name="T13" fmla="*/ 2 h 10"/>
                <a:gd name="T14" fmla="*/ 4 w 9"/>
                <a:gd name="T15" fmla="*/ 5 h 10"/>
                <a:gd name="T16" fmla="*/ 4 w 9"/>
                <a:gd name="T17" fmla="*/ 5 h 10"/>
                <a:gd name="T18" fmla="*/ 4 w 9"/>
                <a:gd name="T19" fmla="*/ 5 h 10"/>
                <a:gd name="T20" fmla="*/ 4 w 9"/>
                <a:gd name="T21" fmla="*/ 4 h 10"/>
                <a:gd name="T22" fmla="*/ 4 w 9"/>
                <a:gd name="T23" fmla="*/ 4 h 10"/>
                <a:gd name="T24" fmla="*/ 4 w 9"/>
                <a:gd name="T25" fmla="*/ 3 h 10"/>
                <a:gd name="T26" fmla="*/ 4 w 9"/>
                <a:gd name="T27" fmla="*/ 3 h 10"/>
                <a:gd name="T28" fmla="*/ 6 w 9"/>
                <a:gd name="T29" fmla="*/ 6 h 10"/>
                <a:gd name="T30" fmla="*/ 6 w 9"/>
                <a:gd name="T31" fmla="*/ 6 h 10"/>
                <a:gd name="T32" fmla="*/ 6 w 9"/>
                <a:gd name="T33" fmla="*/ 5 h 10"/>
                <a:gd name="T34" fmla="*/ 5 w 9"/>
                <a:gd name="T35" fmla="*/ 5 h 10"/>
                <a:gd name="T36" fmla="*/ 5 w 9"/>
                <a:gd name="T37" fmla="*/ 5 h 10"/>
                <a:gd name="T38" fmla="*/ 4 w 9"/>
                <a:gd name="T39" fmla="*/ 5 h 10"/>
                <a:gd name="T40" fmla="*/ 4 w 9"/>
                <a:gd name="T41" fmla="*/ 6 h 10"/>
                <a:gd name="T42" fmla="*/ 5 w 9"/>
                <a:gd name="T43" fmla="*/ 8 h 10"/>
                <a:gd name="T44" fmla="*/ 5 w 9"/>
                <a:gd name="T45" fmla="*/ 8 h 10"/>
                <a:gd name="T46" fmla="*/ 6 w 9"/>
                <a:gd name="T47" fmla="*/ 8 h 10"/>
                <a:gd name="T48" fmla="*/ 6 w 9"/>
                <a:gd name="T49" fmla="*/ 8 h 10"/>
                <a:gd name="T50" fmla="*/ 6 w 9"/>
                <a:gd name="T51" fmla="*/ 8 h 10"/>
                <a:gd name="T52" fmla="*/ 7 w 9"/>
                <a:gd name="T53" fmla="*/ 8 h 10"/>
                <a:gd name="T54" fmla="*/ 7 w 9"/>
                <a:gd name="T55" fmla="*/ 8 h 10"/>
                <a:gd name="T56" fmla="*/ 7 w 9"/>
                <a:gd name="T57" fmla="*/ 7 h 10"/>
                <a:gd name="T58" fmla="*/ 7 w 9"/>
                <a:gd name="T59" fmla="*/ 7 h 10"/>
                <a:gd name="T60" fmla="*/ 7 w 9"/>
                <a:gd name="T61" fmla="*/ 6 h 10"/>
                <a:gd name="T62" fmla="*/ 7 w 9"/>
                <a:gd name="T63" fmla="*/ 5 h 10"/>
                <a:gd name="T64" fmla="*/ 7 w 9"/>
                <a:gd name="T65" fmla="*/ 5 h 10"/>
                <a:gd name="T66" fmla="*/ 9 w 9"/>
                <a:gd name="T67" fmla="*/ 7 h 10"/>
                <a:gd name="T68" fmla="*/ 4 w 9"/>
                <a:gd name="T69" fmla="*/ 10 h 10"/>
                <a:gd name="T70" fmla="*/ 4 w 9"/>
                <a:gd name="T71" fmla="*/ 10 h 10"/>
                <a:gd name="T72" fmla="*/ 4 w 9"/>
                <a:gd name="T73" fmla="*/ 10 h 10"/>
                <a:gd name="T74" fmla="*/ 4 w 9"/>
                <a:gd name="T75" fmla="*/ 9 h 10"/>
                <a:gd name="T76" fmla="*/ 4 w 9"/>
                <a:gd name="T77" fmla="*/ 9 h 10"/>
                <a:gd name="T78" fmla="*/ 4 w 9"/>
                <a:gd name="T79" fmla="*/ 9 h 10"/>
                <a:gd name="T80" fmla="*/ 1 w 9"/>
                <a:gd name="T81" fmla="*/ 4 h 10"/>
                <a:gd name="T82" fmla="*/ 1 w 9"/>
                <a:gd name="T83" fmla="*/ 4 h 10"/>
                <a:gd name="T84" fmla="*/ 0 w 9"/>
                <a:gd name="T85" fmla="*/ 3 h 10"/>
                <a:gd name="T86" fmla="*/ 0 w 9"/>
                <a:gd name="T87" fmla="*/ 4 h 10"/>
                <a:gd name="T88" fmla="*/ 0 w 9"/>
                <a:gd name="T89" fmla="*/ 4 h 10"/>
                <a:gd name="T90" fmla="*/ 0 w 9"/>
                <a:gd name="T91" fmla="*/ 3 h 10"/>
                <a:gd name="T92" fmla="*/ 4 w 9"/>
                <a:gd name="T93" fmla="*/ 0 h 10"/>
                <a:gd name="T94" fmla="*/ 5 w 9"/>
                <a:gd name="T9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10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6" name="Freeform 217"/>
            <p:cNvSpPr>
              <a:spLocks noEditPoints="1"/>
            </p:cNvSpPr>
            <p:nvPr/>
          </p:nvSpPr>
          <p:spPr bwMode="auto">
            <a:xfrm>
              <a:off x="7088981" y="1458118"/>
              <a:ext cx="30163" cy="33338"/>
            </a:xfrm>
            <a:custGeom>
              <a:avLst/>
              <a:gdLst>
                <a:gd name="T0" fmla="*/ 8 w 8"/>
                <a:gd name="T1" fmla="*/ 5 h 9"/>
                <a:gd name="T2" fmla="*/ 6 w 8"/>
                <a:gd name="T3" fmla="*/ 7 h 9"/>
                <a:gd name="T4" fmla="*/ 6 w 8"/>
                <a:gd name="T5" fmla="*/ 6 h 9"/>
                <a:gd name="T6" fmla="*/ 6 w 8"/>
                <a:gd name="T7" fmla="*/ 6 h 9"/>
                <a:gd name="T8" fmla="*/ 6 w 8"/>
                <a:gd name="T9" fmla="*/ 5 h 9"/>
                <a:gd name="T10" fmla="*/ 6 w 8"/>
                <a:gd name="T11" fmla="*/ 5 h 9"/>
                <a:gd name="T12" fmla="*/ 6 w 8"/>
                <a:gd name="T13" fmla="*/ 5 h 9"/>
                <a:gd name="T14" fmla="*/ 4 w 8"/>
                <a:gd name="T15" fmla="*/ 4 h 9"/>
                <a:gd name="T16" fmla="*/ 3 w 8"/>
                <a:gd name="T17" fmla="*/ 5 h 9"/>
                <a:gd name="T18" fmla="*/ 3 w 8"/>
                <a:gd name="T19" fmla="*/ 6 h 9"/>
                <a:gd name="T20" fmla="*/ 3 w 8"/>
                <a:gd name="T21" fmla="*/ 6 h 9"/>
                <a:gd name="T22" fmla="*/ 3 w 8"/>
                <a:gd name="T23" fmla="*/ 7 h 9"/>
                <a:gd name="T24" fmla="*/ 4 w 8"/>
                <a:gd name="T25" fmla="*/ 7 h 9"/>
                <a:gd name="T26" fmla="*/ 4 w 8"/>
                <a:gd name="T27" fmla="*/ 7 h 9"/>
                <a:gd name="T28" fmla="*/ 5 w 8"/>
                <a:gd name="T29" fmla="*/ 7 h 9"/>
                <a:gd name="T30" fmla="*/ 5 w 8"/>
                <a:gd name="T31" fmla="*/ 7 h 9"/>
                <a:gd name="T32" fmla="*/ 3 w 8"/>
                <a:gd name="T33" fmla="*/ 9 h 9"/>
                <a:gd name="T34" fmla="*/ 3 w 8"/>
                <a:gd name="T35" fmla="*/ 8 h 9"/>
                <a:gd name="T36" fmla="*/ 3 w 8"/>
                <a:gd name="T37" fmla="*/ 8 h 9"/>
                <a:gd name="T38" fmla="*/ 3 w 8"/>
                <a:gd name="T39" fmla="*/ 8 h 9"/>
                <a:gd name="T40" fmla="*/ 3 w 8"/>
                <a:gd name="T41" fmla="*/ 7 h 9"/>
                <a:gd name="T42" fmla="*/ 3 w 8"/>
                <a:gd name="T43" fmla="*/ 7 h 9"/>
                <a:gd name="T44" fmla="*/ 2 w 8"/>
                <a:gd name="T45" fmla="*/ 4 h 9"/>
                <a:gd name="T46" fmla="*/ 0 w 8"/>
                <a:gd name="T47" fmla="*/ 0 h 9"/>
                <a:gd name="T48" fmla="*/ 1 w 8"/>
                <a:gd name="T49" fmla="*/ 0 h 9"/>
                <a:gd name="T50" fmla="*/ 5 w 8"/>
                <a:gd name="T51" fmla="*/ 3 h 9"/>
                <a:gd name="T52" fmla="*/ 7 w 8"/>
                <a:gd name="T53" fmla="*/ 4 h 9"/>
                <a:gd name="T54" fmla="*/ 7 w 8"/>
                <a:gd name="T55" fmla="*/ 4 h 9"/>
                <a:gd name="T56" fmla="*/ 8 w 8"/>
                <a:gd name="T57" fmla="*/ 4 h 9"/>
                <a:gd name="T58" fmla="*/ 8 w 8"/>
                <a:gd name="T59" fmla="*/ 4 h 9"/>
                <a:gd name="T60" fmla="*/ 8 w 8"/>
                <a:gd name="T61" fmla="*/ 4 h 9"/>
                <a:gd name="T62" fmla="*/ 8 w 8"/>
                <a:gd name="T63" fmla="*/ 5 h 9"/>
                <a:gd name="T64" fmla="*/ 4 w 8"/>
                <a:gd name="T65" fmla="*/ 4 h 9"/>
                <a:gd name="T66" fmla="*/ 2 w 8"/>
                <a:gd name="T67" fmla="*/ 2 h 9"/>
                <a:gd name="T68" fmla="*/ 3 w 8"/>
                <a:gd name="T69" fmla="*/ 5 h 9"/>
                <a:gd name="T70" fmla="*/ 4 w 8"/>
                <a:gd name="T71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" h="9">
                  <a:moveTo>
                    <a:pt x="8" y="5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6"/>
                    <a:pt x="2" y="5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6" y="3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lnTo>
                    <a:pt x="8" y="5"/>
                  </a:lnTo>
                  <a:close/>
                  <a:moveTo>
                    <a:pt x="4" y="4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5"/>
                    <a:pt x="3" y="5"/>
                    <a:pt x="3" y="5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7" name="Freeform 218"/>
            <p:cNvSpPr/>
            <p:nvPr/>
          </p:nvSpPr>
          <p:spPr bwMode="auto">
            <a:xfrm>
              <a:off x="7108031" y="1439068"/>
              <a:ext cx="25400" cy="30163"/>
            </a:xfrm>
            <a:custGeom>
              <a:avLst/>
              <a:gdLst>
                <a:gd name="T0" fmla="*/ 6 w 7"/>
                <a:gd name="T1" fmla="*/ 8 h 8"/>
                <a:gd name="T2" fmla="*/ 5 w 7"/>
                <a:gd name="T3" fmla="*/ 8 h 8"/>
                <a:gd name="T4" fmla="*/ 4 w 7"/>
                <a:gd name="T5" fmla="*/ 8 h 8"/>
                <a:gd name="T6" fmla="*/ 2 w 7"/>
                <a:gd name="T7" fmla="*/ 7 h 8"/>
                <a:gd name="T8" fmla="*/ 1 w 7"/>
                <a:gd name="T9" fmla="*/ 6 h 8"/>
                <a:gd name="T10" fmla="*/ 0 w 7"/>
                <a:gd name="T11" fmla="*/ 5 h 8"/>
                <a:gd name="T12" fmla="*/ 0 w 7"/>
                <a:gd name="T13" fmla="*/ 3 h 8"/>
                <a:gd name="T14" fmla="*/ 0 w 7"/>
                <a:gd name="T15" fmla="*/ 2 h 8"/>
                <a:gd name="T16" fmla="*/ 1 w 7"/>
                <a:gd name="T17" fmla="*/ 1 h 8"/>
                <a:gd name="T18" fmla="*/ 2 w 7"/>
                <a:gd name="T19" fmla="*/ 0 h 8"/>
                <a:gd name="T20" fmla="*/ 2 w 7"/>
                <a:gd name="T21" fmla="*/ 0 h 8"/>
                <a:gd name="T22" fmla="*/ 2 w 7"/>
                <a:gd name="T23" fmla="*/ 0 h 8"/>
                <a:gd name="T24" fmla="*/ 3 w 7"/>
                <a:gd name="T25" fmla="*/ 0 h 8"/>
                <a:gd name="T26" fmla="*/ 5 w 7"/>
                <a:gd name="T27" fmla="*/ 2 h 8"/>
                <a:gd name="T28" fmla="*/ 4 w 7"/>
                <a:gd name="T29" fmla="*/ 2 h 8"/>
                <a:gd name="T30" fmla="*/ 2 w 7"/>
                <a:gd name="T31" fmla="*/ 1 h 8"/>
                <a:gd name="T32" fmla="*/ 1 w 7"/>
                <a:gd name="T33" fmla="*/ 1 h 8"/>
                <a:gd name="T34" fmla="*/ 1 w 7"/>
                <a:gd name="T35" fmla="*/ 3 h 8"/>
                <a:gd name="T36" fmla="*/ 2 w 7"/>
                <a:gd name="T37" fmla="*/ 5 h 8"/>
                <a:gd name="T38" fmla="*/ 3 w 7"/>
                <a:gd name="T39" fmla="*/ 6 h 8"/>
                <a:gd name="T40" fmla="*/ 4 w 7"/>
                <a:gd name="T41" fmla="*/ 7 h 8"/>
                <a:gd name="T42" fmla="*/ 5 w 7"/>
                <a:gd name="T43" fmla="*/ 7 h 8"/>
                <a:gd name="T44" fmla="*/ 6 w 7"/>
                <a:gd name="T45" fmla="*/ 7 h 8"/>
                <a:gd name="T46" fmla="*/ 6 w 7"/>
                <a:gd name="T47" fmla="*/ 6 h 8"/>
                <a:gd name="T48" fmla="*/ 6 w 7"/>
                <a:gd name="T49" fmla="*/ 4 h 8"/>
                <a:gd name="T50" fmla="*/ 7 w 7"/>
                <a:gd name="T51" fmla="*/ 4 h 8"/>
                <a:gd name="T52" fmla="*/ 7 w 7"/>
                <a:gd name="T53" fmla="*/ 5 h 8"/>
                <a:gd name="T54" fmla="*/ 7 w 7"/>
                <a:gd name="T55" fmla="*/ 6 h 8"/>
                <a:gd name="T56" fmla="*/ 7 w 7"/>
                <a:gd name="T57" fmla="*/ 7 h 8"/>
                <a:gd name="T58" fmla="*/ 6 w 7"/>
                <a:gd name="T5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7"/>
                    <a:pt x="2" y="7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7" y="5"/>
                    <a:pt x="6" y="5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6" y="7"/>
                    <a:pt x="6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8" name="Freeform 219"/>
            <p:cNvSpPr>
              <a:spLocks noEditPoints="1"/>
            </p:cNvSpPr>
            <p:nvPr/>
          </p:nvSpPr>
          <p:spPr bwMode="auto">
            <a:xfrm>
              <a:off x="7127081" y="1427956"/>
              <a:ext cx="30163" cy="33338"/>
            </a:xfrm>
            <a:custGeom>
              <a:avLst/>
              <a:gdLst>
                <a:gd name="T0" fmla="*/ 8 w 8"/>
                <a:gd name="T1" fmla="*/ 4 h 9"/>
                <a:gd name="T2" fmla="*/ 6 w 8"/>
                <a:gd name="T3" fmla="*/ 6 h 9"/>
                <a:gd name="T4" fmla="*/ 6 w 8"/>
                <a:gd name="T5" fmla="*/ 6 h 9"/>
                <a:gd name="T6" fmla="*/ 6 w 8"/>
                <a:gd name="T7" fmla="*/ 5 h 9"/>
                <a:gd name="T8" fmla="*/ 6 w 8"/>
                <a:gd name="T9" fmla="*/ 5 h 9"/>
                <a:gd name="T10" fmla="*/ 6 w 8"/>
                <a:gd name="T11" fmla="*/ 5 h 9"/>
                <a:gd name="T12" fmla="*/ 6 w 8"/>
                <a:gd name="T13" fmla="*/ 5 h 9"/>
                <a:gd name="T14" fmla="*/ 4 w 8"/>
                <a:gd name="T15" fmla="*/ 4 h 9"/>
                <a:gd name="T16" fmla="*/ 3 w 8"/>
                <a:gd name="T17" fmla="*/ 5 h 9"/>
                <a:gd name="T18" fmla="*/ 3 w 8"/>
                <a:gd name="T19" fmla="*/ 6 h 9"/>
                <a:gd name="T20" fmla="*/ 3 w 8"/>
                <a:gd name="T21" fmla="*/ 6 h 9"/>
                <a:gd name="T22" fmla="*/ 4 w 8"/>
                <a:gd name="T23" fmla="*/ 7 h 9"/>
                <a:gd name="T24" fmla="*/ 4 w 8"/>
                <a:gd name="T25" fmla="*/ 7 h 9"/>
                <a:gd name="T26" fmla="*/ 4 w 8"/>
                <a:gd name="T27" fmla="*/ 7 h 9"/>
                <a:gd name="T28" fmla="*/ 5 w 8"/>
                <a:gd name="T29" fmla="*/ 7 h 9"/>
                <a:gd name="T30" fmla="*/ 5 w 8"/>
                <a:gd name="T31" fmla="*/ 7 h 9"/>
                <a:gd name="T32" fmla="*/ 3 w 8"/>
                <a:gd name="T33" fmla="*/ 9 h 9"/>
                <a:gd name="T34" fmla="*/ 3 w 8"/>
                <a:gd name="T35" fmla="*/ 8 h 9"/>
                <a:gd name="T36" fmla="*/ 3 w 8"/>
                <a:gd name="T37" fmla="*/ 8 h 9"/>
                <a:gd name="T38" fmla="*/ 3 w 8"/>
                <a:gd name="T39" fmla="*/ 8 h 9"/>
                <a:gd name="T40" fmla="*/ 3 w 8"/>
                <a:gd name="T41" fmla="*/ 7 h 9"/>
                <a:gd name="T42" fmla="*/ 3 w 8"/>
                <a:gd name="T43" fmla="*/ 7 h 9"/>
                <a:gd name="T44" fmla="*/ 1 w 8"/>
                <a:gd name="T45" fmla="*/ 4 h 9"/>
                <a:gd name="T46" fmla="*/ 0 w 8"/>
                <a:gd name="T47" fmla="*/ 1 h 9"/>
                <a:gd name="T48" fmla="*/ 0 w 8"/>
                <a:gd name="T49" fmla="*/ 0 h 9"/>
                <a:gd name="T50" fmla="*/ 4 w 8"/>
                <a:gd name="T51" fmla="*/ 2 h 9"/>
                <a:gd name="T52" fmla="*/ 7 w 8"/>
                <a:gd name="T53" fmla="*/ 4 h 9"/>
                <a:gd name="T54" fmla="*/ 7 w 8"/>
                <a:gd name="T55" fmla="*/ 4 h 9"/>
                <a:gd name="T56" fmla="*/ 7 w 8"/>
                <a:gd name="T57" fmla="*/ 4 h 9"/>
                <a:gd name="T58" fmla="*/ 8 w 8"/>
                <a:gd name="T59" fmla="*/ 4 h 9"/>
                <a:gd name="T60" fmla="*/ 8 w 8"/>
                <a:gd name="T61" fmla="*/ 4 h 9"/>
                <a:gd name="T62" fmla="*/ 4 w 8"/>
                <a:gd name="T63" fmla="*/ 4 h 9"/>
                <a:gd name="T64" fmla="*/ 1 w 8"/>
                <a:gd name="T65" fmla="*/ 2 h 9"/>
                <a:gd name="T66" fmla="*/ 2 w 8"/>
                <a:gd name="T67" fmla="*/ 5 h 9"/>
                <a:gd name="T68" fmla="*/ 4 w 8"/>
                <a:gd name="T6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6"/>
                    <a:pt x="2" y="5"/>
                    <a:pt x="1" y="4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2"/>
                    <a:pt x="4" y="2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4" y="4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5"/>
                    <a:pt x="2" y="5"/>
                    <a:pt x="2" y="5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39" name="Freeform 220"/>
            <p:cNvSpPr>
              <a:spLocks noEditPoints="1"/>
            </p:cNvSpPr>
            <p:nvPr/>
          </p:nvSpPr>
          <p:spPr bwMode="auto">
            <a:xfrm>
              <a:off x="7138193" y="1408906"/>
              <a:ext cx="30163" cy="33338"/>
            </a:xfrm>
            <a:custGeom>
              <a:avLst/>
              <a:gdLst>
                <a:gd name="T0" fmla="*/ 4 w 8"/>
                <a:gd name="T1" fmla="*/ 0 h 9"/>
                <a:gd name="T2" fmla="*/ 5 w 8"/>
                <a:gd name="T3" fmla="*/ 0 h 9"/>
                <a:gd name="T4" fmla="*/ 7 w 8"/>
                <a:gd name="T5" fmla="*/ 1 h 9"/>
                <a:gd name="T6" fmla="*/ 8 w 8"/>
                <a:gd name="T7" fmla="*/ 3 h 9"/>
                <a:gd name="T8" fmla="*/ 8 w 8"/>
                <a:gd name="T9" fmla="*/ 4 h 9"/>
                <a:gd name="T10" fmla="*/ 8 w 8"/>
                <a:gd name="T11" fmla="*/ 6 h 9"/>
                <a:gd name="T12" fmla="*/ 8 w 8"/>
                <a:gd name="T13" fmla="*/ 7 h 9"/>
                <a:gd name="T14" fmla="*/ 5 w 8"/>
                <a:gd name="T15" fmla="*/ 9 h 9"/>
                <a:gd name="T16" fmla="*/ 5 w 8"/>
                <a:gd name="T17" fmla="*/ 8 h 9"/>
                <a:gd name="T18" fmla="*/ 5 w 8"/>
                <a:gd name="T19" fmla="*/ 8 h 9"/>
                <a:gd name="T20" fmla="*/ 5 w 8"/>
                <a:gd name="T21" fmla="*/ 8 h 9"/>
                <a:gd name="T22" fmla="*/ 5 w 8"/>
                <a:gd name="T23" fmla="*/ 8 h 9"/>
                <a:gd name="T24" fmla="*/ 5 w 8"/>
                <a:gd name="T25" fmla="*/ 7 h 9"/>
                <a:gd name="T26" fmla="*/ 1 w 8"/>
                <a:gd name="T27" fmla="*/ 3 h 9"/>
                <a:gd name="T28" fmla="*/ 1 w 8"/>
                <a:gd name="T29" fmla="*/ 3 h 9"/>
                <a:gd name="T30" fmla="*/ 0 w 8"/>
                <a:gd name="T31" fmla="*/ 3 h 9"/>
                <a:gd name="T32" fmla="*/ 0 w 8"/>
                <a:gd name="T33" fmla="*/ 3 h 9"/>
                <a:gd name="T34" fmla="*/ 0 w 8"/>
                <a:gd name="T35" fmla="*/ 3 h 9"/>
                <a:gd name="T36" fmla="*/ 0 w 8"/>
                <a:gd name="T37" fmla="*/ 3 h 9"/>
                <a:gd name="T38" fmla="*/ 2 w 8"/>
                <a:gd name="T39" fmla="*/ 1 h 9"/>
                <a:gd name="T40" fmla="*/ 3 w 8"/>
                <a:gd name="T41" fmla="*/ 0 h 9"/>
                <a:gd name="T42" fmla="*/ 4 w 8"/>
                <a:gd name="T43" fmla="*/ 0 h 9"/>
                <a:gd name="T44" fmla="*/ 7 w 8"/>
                <a:gd name="T45" fmla="*/ 5 h 9"/>
                <a:gd name="T46" fmla="*/ 7 w 8"/>
                <a:gd name="T47" fmla="*/ 4 h 9"/>
                <a:gd name="T48" fmla="*/ 6 w 8"/>
                <a:gd name="T49" fmla="*/ 3 h 9"/>
                <a:gd name="T50" fmla="*/ 5 w 8"/>
                <a:gd name="T51" fmla="*/ 2 h 9"/>
                <a:gd name="T52" fmla="*/ 4 w 8"/>
                <a:gd name="T53" fmla="*/ 1 h 9"/>
                <a:gd name="T54" fmla="*/ 3 w 8"/>
                <a:gd name="T55" fmla="*/ 1 h 9"/>
                <a:gd name="T56" fmla="*/ 2 w 8"/>
                <a:gd name="T57" fmla="*/ 1 h 9"/>
                <a:gd name="T58" fmla="*/ 2 w 8"/>
                <a:gd name="T59" fmla="*/ 2 h 9"/>
                <a:gd name="T60" fmla="*/ 2 w 8"/>
                <a:gd name="T61" fmla="*/ 2 h 9"/>
                <a:gd name="T62" fmla="*/ 6 w 8"/>
                <a:gd name="T63" fmla="*/ 6 h 9"/>
                <a:gd name="T64" fmla="*/ 6 w 8"/>
                <a:gd name="T65" fmla="*/ 6 h 9"/>
                <a:gd name="T66" fmla="*/ 7 w 8"/>
                <a:gd name="T67" fmla="*/ 6 h 9"/>
                <a:gd name="T68" fmla="*/ 7 w 8"/>
                <a:gd name="T69" fmla="*/ 6 h 9"/>
                <a:gd name="T70" fmla="*/ 7 w 8"/>
                <a:gd name="T71" fmla="*/ 6 h 9"/>
                <a:gd name="T72" fmla="*/ 8 w 8"/>
                <a:gd name="T73" fmla="*/ 5 h 9"/>
                <a:gd name="T74" fmla="*/ 7 w 8"/>
                <a:gd name="T7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8" y="6"/>
                    <a:pt x="8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moveTo>
                    <a:pt x="7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5"/>
                  </a:cubicBezTo>
                  <a:cubicBezTo>
                    <a:pt x="8" y="5"/>
                    <a:pt x="8" y="5"/>
                    <a:pt x="7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0" name="Freeform 221"/>
            <p:cNvSpPr/>
            <p:nvPr/>
          </p:nvSpPr>
          <p:spPr bwMode="auto">
            <a:xfrm>
              <a:off x="7152481" y="1386681"/>
              <a:ext cx="38100" cy="33338"/>
            </a:xfrm>
            <a:custGeom>
              <a:avLst/>
              <a:gdLst>
                <a:gd name="T0" fmla="*/ 5 w 10"/>
                <a:gd name="T1" fmla="*/ 2 h 9"/>
                <a:gd name="T2" fmla="*/ 5 w 10"/>
                <a:gd name="T3" fmla="*/ 2 h 9"/>
                <a:gd name="T4" fmla="*/ 4 w 10"/>
                <a:gd name="T5" fmla="*/ 2 h 9"/>
                <a:gd name="T6" fmla="*/ 3 w 10"/>
                <a:gd name="T7" fmla="*/ 2 h 9"/>
                <a:gd name="T8" fmla="*/ 3 w 10"/>
                <a:gd name="T9" fmla="*/ 2 h 9"/>
                <a:gd name="T10" fmla="*/ 3 w 10"/>
                <a:gd name="T11" fmla="*/ 2 h 9"/>
                <a:gd name="T12" fmla="*/ 2 w 10"/>
                <a:gd name="T13" fmla="*/ 3 h 9"/>
                <a:gd name="T14" fmla="*/ 5 w 10"/>
                <a:gd name="T15" fmla="*/ 5 h 9"/>
                <a:gd name="T16" fmla="*/ 5 w 10"/>
                <a:gd name="T17" fmla="*/ 4 h 9"/>
                <a:gd name="T18" fmla="*/ 5 w 10"/>
                <a:gd name="T19" fmla="*/ 4 h 9"/>
                <a:gd name="T20" fmla="*/ 5 w 10"/>
                <a:gd name="T21" fmla="*/ 4 h 9"/>
                <a:gd name="T22" fmla="*/ 5 w 10"/>
                <a:gd name="T23" fmla="*/ 3 h 9"/>
                <a:gd name="T24" fmla="*/ 5 w 10"/>
                <a:gd name="T25" fmla="*/ 3 h 9"/>
                <a:gd name="T26" fmla="*/ 5 w 10"/>
                <a:gd name="T27" fmla="*/ 2 h 9"/>
                <a:gd name="T28" fmla="*/ 7 w 10"/>
                <a:gd name="T29" fmla="*/ 5 h 9"/>
                <a:gd name="T30" fmla="*/ 7 w 10"/>
                <a:gd name="T31" fmla="*/ 5 h 9"/>
                <a:gd name="T32" fmla="*/ 7 w 10"/>
                <a:gd name="T33" fmla="*/ 4 h 9"/>
                <a:gd name="T34" fmla="*/ 6 w 10"/>
                <a:gd name="T35" fmla="*/ 4 h 9"/>
                <a:gd name="T36" fmla="*/ 6 w 10"/>
                <a:gd name="T37" fmla="*/ 4 h 9"/>
                <a:gd name="T38" fmla="*/ 5 w 10"/>
                <a:gd name="T39" fmla="*/ 5 h 9"/>
                <a:gd name="T40" fmla="*/ 5 w 10"/>
                <a:gd name="T41" fmla="*/ 5 h 9"/>
                <a:gd name="T42" fmla="*/ 7 w 10"/>
                <a:gd name="T43" fmla="*/ 7 h 9"/>
                <a:gd name="T44" fmla="*/ 7 w 10"/>
                <a:gd name="T45" fmla="*/ 7 h 9"/>
                <a:gd name="T46" fmla="*/ 8 w 10"/>
                <a:gd name="T47" fmla="*/ 7 h 9"/>
                <a:gd name="T48" fmla="*/ 8 w 10"/>
                <a:gd name="T49" fmla="*/ 7 h 9"/>
                <a:gd name="T50" fmla="*/ 8 w 10"/>
                <a:gd name="T51" fmla="*/ 7 h 9"/>
                <a:gd name="T52" fmla="*/ 8 w 10"/>
                <a:gd name="T53" fmla="*/ 6 h 9"/>
                <a:gd name="T54" fmla="*/ 9 w 10"/>
                <a:gd name="T55" fmla="*/ 6 h 9"/>
                <a:gd name="T56" fmla="*/ 9 w 10"/>
                <a:gd name="T57" fmla="*/ 6 h 9"/>
                <a:gd name="T58" fmla="*/ 9 w 10"/>
                <a:gd name="T59" fmla="*/ 5 h 9"/>
                <a:gd name="T60" fmla="*/ 8 w 10"/>
                <a:gd name="T61" fmla="*/ 5 h 9"/>
                <a:gd name="T62" fmla="*/ 8 w 10"/>
                <a:gd name="T63" fmla="*/ 4 h 9"/>
                <a:gd name="T64" fmla="*/ 8 w 10"/>
                <a:gd name="T65" fmla="*/ 4 h 9"/>
                <a:gd name="T66" fmla="*/ 10 w 10"/>
                <a:gd name="T67" fmla="*/ 5 h 9"/>
                <a:gd name="T68" fmla="*/ 7 w 10"/>
                <a:gd name="T69" fmla="*/ 9 h 9"/>
                <a:gd name="T70" fmla="*/ 6 w 10"/>
                <a:gd name="T71" fmla="*/ 9 h 9"/>
                <a:gd name="T72" fmla="*/ 6 w 10"/>
                <a:gd name="T73" fmla="*/ 9 h 9"/>
                <a:gd name="T74" fmla="*/ 6 w 10"/>
                <a:gd name="T75" fmla="*/ 9 h 9"/>
                <a:gd name="T76" fmla="*/ 6 w 10"/>
                <a:gd name="T77" fmla="*/ 8 h 9"/>
                <a:gd name="T78" fmla="*/ 6 w 10"/>
                <a:gd name="T79" fmla="*/ 8 h 9"/>
                <a:gd name="T80" fmla="*/ 2 w 10"/>
                <a:gd name="T81" fmla="*/ 4 h 9"/>
                <a:gd name="T82" fmla="*/ 2 w 10"/>
                <a:gd name="T83" fmla="*/ 4 h 9"/>
                <a:gd name="T84" fmla="*/ 1 w 10"/>
                <a:gd name="T85" fmla="*/ 4 h 9"/>
                <a:gd name="T86" fmla="*/ 1 w 10"/>
                <a:gd name="T87" fmla="*/ 4 h 9"/>
                <a:gd name="T88" fmla="*/ 1 w 10"/>
                <a:gd name="T89" fmla="*/ 4 h 9"/>
                <a:gd name="T90" fmla="*/ 0 w 10"/>
                <a:gd name="T91" fmla="*/ 4 h 9"/>
                <a:gd name="T92" fmla="*/ 4 w 10"/>
                <a:gd name="T93" fmla="*/ 0 h 9"/>
                <a:gd name="T94" fmla="*/ 5 w 10"/>
                <a:gd name="T9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" h="9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1" name="Freeform 222"/>
            <p:cNvSpPr/>
            <p:nvPr/>
          </p:nvSpPr>
          <p:spPr bwMode="auto">
            <a:xfrm>
              <a:off x="7168356" y="1359693"/>
              <a:ext cx="44450" cy="46038"/>
            </a:xfrm>
            <a:custGeom>
              <a:avLst/>
              <a:gdLst>
                <a:gd name="T0" fmla="*/ 12 w 12"/>
                <a:gd name="T1" fmla="*/ 5 h 12"/>
                <a:gd name="T2" fmla="*/ 10 w 12"/>
                <a:gd name="T3" fmla="*/ 8 h 12"/>
                <a:gd name="T4" fmla="*/ 9 w 12"/>
                <a:gd name="T5" fmla="*/ 7 h 12"/>
                <a:gd name="T6" fmla="*/ 9 w 12"/>
                <a:gd name="T7" fmla="*/ 7 h 12"/>
                <a:gd name="T8" fmla="*/ 10 w 12"/>
                <a:gd name="T9" fmla="*/ 7 h 12"/>
                <a:gd name="T10" fmla="*/ 9 w 12"/>
                <a:gd name="T11" fmla="*/ 6 h 12"/>
                <a:gd name="T12" fmla="*/ 9 w 12"/>
                <a:gd name="T13" fmla="*/ 6 h 12"/>
                <a:gd name="T14" fmla="*/ 4 w 12"/>
                <a:gd name="T15" fmla="*/ 3 h 12"/>
                <a:gd name="T16" fmla="*/ 9 w 12"/>
                <a:gd name="T17" fmla="*/ 8 h 12"/>
                <a:gd name="T18" fmla="*/ 9 w 12"/>
                <a:gd name="T19" fmla="*/ 9 h 12"/>
                <a:gd name="T20" fmla="*/ 8 w 12"/>
                <a:gd name="T21" fmla="*/ 9 h 12"/>
                <a:gd name="T22" fmla="*/ 7 w 12"/>
                <a:gd name="T23" fmla="*/ 8 h 12"/>
                <a:gd name="T24" fmla="*/ 2 w 12"/>
                <a:gd name="T25" fmla="*/ 6 h 12"/>
                <a:gd name="T26" fmla="*/ 6 w 12"/>
                <a:gd name="T27" fmla="*/ 9 h 12"/>
                <a:gd name="T28" fmla="*/ 7 w 12"/>
                <a:gd name="T29" fmla="*/ 10 h 12"/>
                <a:gd name="T30" fmla="*/ 7 w 12"/>
                <a:gd name="T31" fmla="*/ 10 h 12"/>
                <a:gd name="T32" fmla="*/ 7 w 12"/>
                <a:gd name="T33" fmla="*/ 10 h 12"/>
                <a:gd name="T34" fmla="*/ 8 w 12"/>
                <a:gd name="T35" fmla="*/ 9 h 12"/>
                <a:gd name="T36" fmla="*/ 8 w 12"/>
                <a:gd name="T37" fmla="*/ 10 h 12"/>
                <a:gd name="T38" fmla="*/ 7 w 12"/>
                <a:gd name="T39" fmla="*/ 12 h 12"/>
                <a:gd name="T40" fmla="*/ 6 w 12"/>
                <a:gd name="T41" fmla="*/ 11 h 12"/>
                <a:gd name="T42" fmla="*/ 6 w 12"/>
                <a:gd name="T43" fmla="*/ 11 h 12"/>
                <a:gd name="T44" fmla="*/ 7 w 12"/>
                <a:gd name="T45" fmla="*/ 11 h 12"/>
                <a:gd name="T46" fmla="*/ 6 w 12"/>
                <a:gd name="T47" fmla="*/ 10 h 12"/>
                <a:gd name="T48" fmla="*/ 5 w 12"/>
                <a:gd name="T49" fmla="*/ 9 h 12"/>
                <a:gd name="T50" fmla="*/ 2 w 12"/>
                <a:gd name="T51" fmla="*/ 7 h 12"/>
                <a:gd name="T52" fmla="*/ 2 w 12"/>
                <a:gd name="T53" fmla="*/ 7 h 12"/>
                <a:gd name="T54" fmla="*/ 1 w 12"/>
                <a:gd name="T55" fmla="*/ 7 h 12"/>
                <a:gd name="T56" fmla="*/ 1 w 12"/>
                <a:gd name="T57" fmla="*/ 7 h 12"/>
                <a:gd name="T58" fmla="*/ 1 w 12"/>
                <a:gd name="T59" fmla="*/ 7 h 12"/>
                <a:gd name="T60" fmla="*/ 0 w 12"/>
                <a:gd name="T61" fmla="*/ 7 h 12"/>
                <a:gd name="T62" fmla="*/ 2 w 12"/>
                <a:gd name="T63" fmla="*/ 5 h 12"/>
                <a:gd name="T64" fmla="*/ 7 w 12"/>
                <a:gd name="T65" fmla="*/ 7 h 12"/>
                <a:gd name="T66" fmla="*/ 4 w 12"/>
                <a:gd name="T67" fmla="*/ 3 h 12"/>
                <a:gd name="T68" fmla="*/ 4 w 12"/>
                <a:gd name="T69" fmla="*/ 3 h 12"/>
                <a:gd name="T70" fmla="*/ 3 w 12"/>
                <a:gd name="T71" fmla="*/ 2 h 12"/>
                <a:gd name="T72" fmla="*/ 5 w 12"/>
                <a:gd name="T73" fmla="*/ 0 h 12"/>
                <a:gd name="T74" fmla="*/ 5 w 12"/>
                <a:gd name="T75" fmla="*/ 1 h 12"/>
                <a:gd name="T76" fmla="*/ 5 w 12"/>
                <a:gd name="T77" fmla="*/ 1 h 12"/>
                <a:gd name="T78" fmla="*/ 5 w 12"/>
                <a:gd name="T79" fmla="*/ 1 h 12"/>
                <a:gd name="T80" fmla="*/ 5 w 12"/>
                <a:gd name="T81" fmla="*/ 1 h 12"/>
                <a:gd name="T82" fmla="*/ 5 w 12"/>
                <a:gd name="T83" fmla="*/ 2 h 12"/>
                <a:gd name="T84" fmla="*/ 10 w 12"/>
                <a:gd name="T85" fmla="*/ 5 h 12"/>
                <a:gd name="T86" fmla="*/ 10 w 12"/>
                <a:gd name="T87" fmla="*/ 5 h 12"/>
                <a:gd name="T88" fmla="*/ 11 w 12"/>
                <a:gd name="T89" fmla="*/ 5 h 12"/>
                <a:gd name="T90" fmla="*/ 11 w 12"/>
                <a:gd name="T91" fmla="*/ 5 h 12"/>
                <a:gd name="T92" fmla="*/ 11 w 12"/>
                <a:gd name="T93" fmla="*/ 5 h 12"/>
                <a:gd name="T94" fmla="*/ 12 w 12"/>
                <a:gd name="T9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" h="12">
                  <a:moveTo>
                    <a:pt x="12" y="5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5" y="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lnTo>
                    <a:pt x="1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2" name="Freeform 223"/>
            <p:cNvSpPr/>
            <p:nvPr/>
          </p:nvSpPr>
          <p:spPr bwMode="auto">
            <a:xfrm>
              <a:off x="7185818" y="1340643"/>
              <a:ext cx="34925" cy="30163"/>
            </a:xfrm>
            <a:custGeom>
              <a:avLst/>
              <a:gdLst>
                <a:gd name="T0" fmla="*/ 4 w 9"/>
                <a:gd name="T1" fmla="*/ 0 h 8"/>
                <a:gd name="T2" fmla="*/ 4 w 9"/>
                <a:gd name="T3" fmla="*/ 0 h 8"/>
                <a:gd name="T4" fmla="*/ 4 w 9"/>
                <a:gd name="T5" fmla="*/ 1 h 8"/>
                <a:gd name="T6" fmla="*/ 4 w 9"/>
                <a:gd name="T7" fmla="*/ 1 h 8"/>
                <a:gd name="T8" fmla="*/ 4 w 9"/>
                <a:gd name="T9" fmla="*/ 1 h 8"/>
                <a:gd name="T10" fmla="*/ 5 w 9"/>
                <a:gd name="T11" fmla="*/ 3 h 8"/>
                <a:gd name="T12" fmla="*/ 6 w 9"/>
                <a:gd name="T13" fmla="*/ 4 h 8"/>
                <a:gd name="T14" fmla="*/ 6 w 9"/>
                <a:gd name="T15" fmla="*/ 5 h 8"/>
                <a:gd name="T16" fmla="*/ 7 w 9"/>
                <a:gd name="T17" fmla="*/ 5 h 8"/>
                <a:gd name="T18" fmla="*/ 8 w 9"/>
                <a:gd name="T19" fmla="*/ 6 h 8"/>
                <a:gd name="T20" fmla="*/ 8 w 9"/>
                <a:gd name="T21" fmla="*/ 6 h 8"/>
                <a:gd name="T22" fmla="*/ 9 w 9"/>
                <a:gd name="T23" fmla="*/ 6 h 8"/>
                <a:gd name="T24" fmla="*/ 9 w 9"/>
                <a:gd name="T25" fmla="*/ 6 h 8"/>
                <a:gd name="T26" fmla="*/ 9 w 9"/>
                <a:gd name="T27" fmla="*/ 5 h 8"/>
                <a:gd name="T28" fmla="*/ 9 w 9"/>
                <a:gd name="T29" fmla="*/ 6 h 8"/>
                <a:gd name="T30" fmla="*/ 8 w 9"/>
                <a:gd name="T31" fmla="*/ 8 h 8"/>
                <a:gd name="T32" fmla="*/ 7 w 9"/>
                <a:gd name="T33" fmla="*/ 8 h 8"/>
                <a:gd name="T34" fmla="*/ 7 w 9"/>
                <a:gd name="T35" fmla="*/ 8 h 8"/>
                <a:gd name="T36" fmla="*/ 8 w 9"/>
                <a:gd name="T37" fmla="*/ 7 h 8"/>
                <a:gd name="T38" fmla="*/ 7 w 9"/>
                <a:gd name="T39" fmla="*/ 7 h 8"/>
                <a:gd name="T40" fmla="*/ 7 w 9"/>
                <a:gd name="T41" fmla="*/ 7 h 8"/>
                <a:gd name="T42" fmla="*/ 6 w 9"/>
                <a:gd name="T43" fmla="*/ 6 h 8"/>
                <a:gd name="T44" fmla="*/ 6 w 9"/>
                <a:gd name="T45" fmla="*/ 6 h 8"/>
                <a:gd name="T46" fmla="*/ 6 w 9"/>
                <a:gd name="T47" fmla="*/ 6 h 8"/>
                <a:gd name="T48" fmla="*/ 5 w 9"/>
                <a:gd name="T49" fmla="*/ 6 h 8"/>
                <a:gd name="T50" fmla="*/ 5 w 9"/>
                <a:gd name="T51" fmla="*/ 6 h 8"/>
                <a:gd name="T52" fmla="*/ 3 w 9"/>
                <a:gd name="T53" fmla="*/ 5 h 8"/>
                <a:gd name="T54" fmla="*/ 2 w 9"/>
                <a:gd name="T55" fmla="*/ 5 h 8"/>
                <a:gd name="T56" fmla="*/ 1 w 9"/>
                <a:gd name="T57" fmla="*/ 5 h 8"/>
                <a:gd name="T58" fmla="*/ 1 w 9"/>
                <a:gd name="T59" fmla="*/ 5 h 8"/>
                <a:gd name="T60" fmla="*/ 1 w 9"/>
                <a:gd name="T61" fmla="*/ 5 h 8"/>
                <a:gd name="T62" fmla="*/ 0 w 9"/>
                <a:gd name="T63" fmla="*/ 6 h 8"/>
                <a:gd name="T64" fmla="*/ 0 w 9"/>
                <a:gd name="T65" fmla="*/ 5 h 8"/>
                <a:gd name="T66" fmla="*/ 2 w 9"/>
                <a:gd name="T67" fmla="*/ 3 h 8"/>
                <a:gd name="T68" fmla="*/ 2 w 9"/>
                <a:gd name="T69" fmla="*/ 3 h 8"/>
                <a:gd name="T70" fmla="*/ 2 w 9"/>
                <a:gd name="T71" fmla="*/ 3 h 8"/>
                <a:gd name="T72" fmla="*/ 2 w 9"/>
                <a:gd name="T73" fmla="*/ 4 h 8"/>
                <a:gd name="T74" fmla="*/ 2 w 9"/>
                <a:gd name="T75" fmla="*/ 4 h 8"/>
                <a:gd name="T76" fmla="*/ 3 w 9"/>
                <a:gd name="T77" fmla="*/ 4 h 8"/>
                <a:gd name="T78" fmla="*/ 4 w 9"/>
                <a:gd name="T79" fmla="*/ 4 h 8"/>
                <a:gd name="T80" fmla="*/ 6 w 9"/>
                <a:gd name="T81" fmla="*/ 4 h 8"/>
                <a:gd name="T82" fmla="*/ 4 w 9"/>
                <a:gd name="T83" fmla="*/ 2 h 8"/>
                <a:gd name="T84" fmla="*/ 4 w 9"/>
                <a:gd name="T85" fmla="*/ 1 h 8"/>
                <a:gd name="T86" fmla="*/ 3 w 9"/>
                <a:gd name="T87" fmla="*/ 1 h 8"/>
                <a:gd name="T88" fmla="*/ 3 w 9"/>
                <a:gd name="T89" fmla="*/ 2 h 8"/>
                <a:gd name="T90" fmla="*/ 2 w 9"/>
                <a:gd name="T91" fmla="*/ 2 h 8"/>
                <a:gd name="T92" fmla="*/ 4 w 9"/>
                <a:gd name="T9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5" y="3"/>
                    <a:pt x="5" y="3"/>
                    <a:pt x="6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3" name="Freeform 224"/>
            <p:cNvSpPr>
              <a:spLocks noEditPoints="1"/>
            </p:cNvSpPr>
            <p:nvPr/>
          </p:nvSpPr>
          <p:spPr bwMode="auto">
            <a:xfrm>
              <a:off x="7209631" y="1318418"/>
              <a:ext cx="28575" cy="26988"/>
            </a:xfrm>
            <a:custGeom>
              <a:avLst/>
              <a:gdLst>
                <a:gd name="T0" fmla="*/ 2 w 8"/>
                <a:gd name="T1" fmla="*/ 0 h 7"/>
                <a:gd name="T2" fmla="*/ 3 w 8"/>
                <a:gd name="T3" fmla="*/ 0 h 7"/>
                <a:gd name="T4" fmla="*/ 5 w 8"/>
                <a:gd name="T5" fmla="*/ 0 h 7"/>
                <a:gd name="T6" fmla="*/ 7 w 8"/>
                <a:gd name="T7" fmla="*/ 1 h 7"/>
                <a:gd name="T8" fmla="*/ 7 w 8"/>
                <a:gd name="T9" fmla="*/ 3 h 7"/>
                <a:gd name="T10" fmla="*/ 8 w 8"/>
                <a:gd name="T11" fmla="*/ 4 h 7"/>
                <a:gd name="T12" fmla="*/ 7 w 8"/>
                <a:gd name="T13" fmla="*/ 5 h 7"/>
                <a:gd name="T14" fmla="*/ 7 w 8"/>
                <a:gd name="T15" fmla="*/ 6 h 7"/>
                <a:gd name="T16" fmla="*/ 5 w 8"/>
                <a:gd name="T17" fmla="*/ 7 h 7"/>
                <a:gd name="T18" fmla="*/ 4 w 8"/>
                <a:gd name="T19" fmla="*/ 7 h 7"/>
                <a:gd name="T20" fmla="*/ 2 w 8"/>
                <a:gd name="T21" fmla="*/ 6 h 7"/>
                <a:gd name="T22" fmla="*/ 1 w 8"/>
                <a:gd name="T23" fmla="*/ 5 h 7"/>
                <a:gd name="T24" fmla="*/ 0 w 8"/>
                <a:gd name="T25" fmla="*/ 4 h 7"/>
                <a:gd name="T26" fmla="*/ 0 w 8"/>
                <a:gd name="T27" fmla="*/ 2 h 7"/>
                <a:gd name="T28" fmla="*/ 0 w 8"/>
                <a:gd name="T29" fmla="*/ 1 h 7"/>
                <a:gd name="T30" fmla="*/ 1 w 8"/>
                <a:gd name="T31" fmla="*/ 0 h 7"/>
                <a:gd name="T32" fmla="*/ 2 w 8"/>
                <a:gd name="T33" fmla="*/ 0 h 7"/>
                <a:gd name="T34" fmla="*/ 7 w 8"/>
                <a:gd name="T35" fmla="*/ 3 h 7"/>
                <a:gd name="T36" fmla="*/ 6 w 8"/>
                <a:gd name="T37" fmla="*/ 3 h 7"/>
                <a:gd name="T38" fmla="*/ 4 w 8"/>
                <a:gd name="T39" fmla="*/ 2 h 7"/>
                <a:gd name="T40" fmla="*/ 3 w 8"/>
                <a:gd name="T41" fmla="*/ 1 h 7"/>
                <a:gd name="T42" fmla="*/ 2 w 8"/>
                <a:gd name="T43" fmla="*/ 1 h 7"/>
                <a:gd name="T44" fmla="*/ 1 w 8"/>
                <a:gd name="T45" fmla="*/ 1 h 7"/>
                <a:gd name="T46" fmla="*/ 0 w 8"/>
                <a:gd name="T47" fmla="*/ 1 h 7"/>
                <a:gd name="T48" fmla="*/ 1 w 8"/>
                <a:gd name="T49" fmla="*/ 3 h 7"/>
                <a:gd name="T50" fmla="*/ 3 w 8"/>
                <a:gd name="T51" fmla="*/ 4 h 7"/>
                <a:gd name="T52" fmla="*/ 4 w 8"/>
                <a:gd name="T53" fmla="*/ 5 h 7"/>
                <a:gd name="T54" fmla="*/ 6 w 8"/>
                <a:gd name="T55" fmla="*/ 5 h 7"/>
                <a:gd name="T56" fmla="*/ 6 w 8"/>
                <a:gd name="T57" fmla="*/ 5 h 7"/>
                <a:gd name="T58" fmla="*/ 7 w 8"/>
                <a:gd name="T59" fmla="*/ 5 h 7"/>
                <a:gd name="T60" fmla="*/ 7 w 8"/>
                <a:gd name="T61" fmla="*/ 4 h 7"/>
                <a:gd name="T62" fmla="*/ 7 w 8"/>
                <a:gd name="T6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" h="7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7" y="2"/>
                    <a:pt x="7" y="2"/>
                    <a:pt x="7" y="3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8" y="4"/>
                    <a:pt x="8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moveTo>
                    <a:pt x="7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4" name="Freeform 225"/>
            <p:cNvSpPr/>
            <p:nvPr/>
          </p:nvSpPr>
          <p:spPr bwMode="auto">
            <a:xfrm>
              <a:off x="7215981" y="1293018"/>
              <a:ext cx="34925" cy="33338"/>
            </a:xfrm>
            <a:custGeom>
              <a:avLst/>
              <a:gdLst>
                <a:gd name="T0" fmla="*/ 4 w 9"/>
                <a:gd name="T1" fmla="*/ 1 h 9"/>
                <a:gd name="T2" fmla="*/ 4 w 9"/>
                <a:gd name="T3" fmla="*/ 2 h 9"/>
                <a:gd name="T4" fmla="*/ 3 w 9"/>
                <a:gd name="T5" fmla="*/ 1 h 9"/>
                <a:gd name="T6" fmla="*/ 2 w 9"/>
                <a:gd name="T7" fmla="*/ 2 h 9"/>
                <a:gd name="T8" fmla="*/ 2 w 9"/>
                <a:gd name="T9" fmla="*/ 2 h 9"/>
                <a:gd name="T10" fmla="*/ 2 w 9"/>
                <a:gd name="T11" fmla="*/ 2 h 9"/>
                <a:gd name="T12" fmla="*/ 1 w 9"/>
                <a:gd name="T13" fmla="*/ 3 h 9"/>
                <a:gd name="T14" fmla="*/ 4 w 9"/>
                <a:gd name="T15" fmla="*/ 5 h 9"/>
                <a:gd name="T16" fmla="*/ 4 w 9"/>
                <a:gd name="T17" fmla="*/ 4 h 9"/>
                <a:gd name="T18" fmla="*/ 5 w 9"/>
                <a:gd name="T19" fmla="*/ 4 h 9"/>
                <a:gd name="T20" fmla="*/ 4 w 9"/>
                <a:gd name="T21" fmla="*/ 3 h 9"/>
                <a:gd name="T22" fmla="*/ 4 w 9"/>
                <a:gd name="T23" fmla="*/ 3 h 9"/>
                <a:gd name="T24" fmla="*/ 4 w 9"/>
                <a:gd name="T25" fmla="*/ 2 h 9"/>
                <a:gd name="T26" fmla="*/ 4 w 9"/>
                <a:gd name="T27" fmla="*/ 2 h 9"/>
                <a:gd name="T28" fmla="*/ 7 w 9"/>
                <a:gd name="T29" fmla="*/ 4 h 9"/>
                <a:gd name="T30" fmla="*/ 7 w 9"/>
                <a:gd name="T31" fmla="*/ 4 h 9"/>
                <a:gd name="T32" fmla="*/ 6 w 9"/>
                <a:gd name="T33" fmla="*/ 4 h 9"/>
                <a:gd name="T34" fmla="*/ 6 w 9"/>
                <a:gd name="T35" fmla="*/ 4 h 9"/>
                <a:gd name="T36" fmla="*/ 5 w 9"/>
                <a:gd name="T37" fmla="*/ 4 h 9"/>
                <a:gd name="T38" fmla="*/ 5 w 9"/>
                <a:gd name="T39" fmla="*/ 4 h 9"/>
                <a:gd name="T40" fmla="*/ 5 w 9"/>
                <a:gd name="T41" fmla="*/ 5 h 9"/>
                <a:gd name="T42" fmla="*/ 7 w 9"/>
                <a:gd name="T43" fmla="*/ 6 h 9"/>
                <a:gd name="T44" fmla="*/ 7 w 9"/>
                <a:gd name="T45" fmla="*/ 6 h 9"/>
                <a:gd name="T46" fmla="*/ 8 w 9"/>
                <a:gd name="T47" fmla="*/ 6 h 9"/>
                <a:gd name="T48" fmla="*/ 8 w 9"/>
                <a:gd name="T49" fmla="*/ 6 h 9"/>
                <a:gd name="T50" fmla="*/ 8 w 9"/>
                <a:gd name="T51" fmla="*/ 5 h 9"/>
                <a:gd name="T52" fmla="*/ 9 w 9"/>
                <a:gd name="T53" fmla="*/ 6 h 9"/>
                <a:gd name="T54" fmla="*/ 7 w 9"/>
                <a:gd name="T55" fmla="*/ 9 h 9"/>
                <a:gd name="T56" fmla="*/ 7 w 9"/>
                <a:gd name="T57" fmla="*/ 8 h 9"/>
                <a:gd name="T58" fmla="*/ 7 w 9"/>
                <a:gd name="T59" fmla="*/ 8 h 9"/>
                <a:gd name="T60" fmla="*/ 7 w 9"/>
                <a:gd name="T61" fmla="*/ 8 h 9"/>
                <a:gd name="T62" fmla="*/ 7 w 9"/>
                <a:gd name="T63" fmla="*/ 7 h 9"/>
                <a:gd name="T64" fmla="*/ 7 w 9"/>
                <a:gd name="T65" fmla="*/ 7 h 9"/>
                <a:gd name="T66" fmla="*/ 1 w 9"/>
                <a:gd name="T67" fmla="*/ 5 h 9"/>
                <a:gd name="T68" fmla="*/ 1 w 9"/>
                <a:gd name="T69" fmla="*/ 5 h 9"/>
                <a:gd name="T70" fmla="*/ 1 w 9"/>
                <a:gd name="T71" fmla="*/ 5 h 9"/>
                <a:gd name="T72" fmla="*/ 0 w 9"/>
                <a:gd name="T73" fmla="*/ 5 h 9"/>
                <a:gd name="T74" fmla="*/ 0 w 9"/>
                <a:gd name="T75" fmla="*/ 5 h 9"/>
                <a:gd name="T76" fmla="*/ 0 w 9"/>
                <a:gd name="T77" fmla="*/ 5 h 9"/>
                <a:gd name="T78" fmla="*/ 2 w 9"/>
                <a:gd name="T79" fmla="*/ 0 h 9"/>
                <a:gd name="T80" fmla="*/ 4 w 9"/>
                <a:gd name="T8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" h="9">
                  <a:moveTo>
                    <a:pt x="4" y="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5" name="Freeform 226"/>
            <p:cNvSpPr/>
            <p:nvPr/>
          </p:nvSpPr>
          <p:spPr bwMode="auto">
            <a:xfrm>
              <a:off x="7231856" y="1270793"/>
              <a:ext cx="30163" cy="25400"/>
            </a:xfrm>
            <a:custGeom>
              <a:avLst/>
              <a:gdLst>
                <a:gd name="T0" fmla="*/ 8 w 8"/>
                <a:gd name="T1" fmla="*/ 5 h 7"/>
                <a:gd name="T2" fmla="*/ 7 w 8"/>
                <a:gd name="T3" fmla="*/ 6 h 7"/>
                <a:gd name="T4" fmla="*/ 7 w 8"/>
                <a:gd name="T5" fmla="*/ 6 h 7"/>
                <a:gd name="T6" fmla="*/ 7 w 8"/>
                <a:gd name="T7" fmla="*/ 7 h 7"/>
                <a:gd name="T8" fmla="*/ 7 w 8"/>
                <a:gd name="T9" fmla="*/ 7 h 7"/>
                <a:gd name="T10" fmla="*/ 4 w 8"/>
                <a:gd name="T11" fmla="*/ 6 h 7"/>
                <a:gd name="T12" fmla="*/ 4 w 8"/>
                <a:gd name="T13" fmla="*/ 6 h 7"/>
                <a:gd name="T14" fmla="*/ 5 w 8"/>
                <a:gd name="T15" fmla="*/ 6 h 7"/>
                <a:gd name="T16" fmla="*/ 6 w 8"/>
                <a:gd name="T17" fmla="*/ 6 h 7"/>
                <a:gd name="T18" fmla="*/ 7 w 8"/>
                <a:gd name="T19" fmla="*/ 5 h 7"/>
                <a:gd name="T20" fmla="*/ 7 w 8"/>
                <a:gd name="T21" fmla="*/ 5 h 7"/>
                <a:gd name="T22" fmla="*/ 7 w 8"/>
                <a:gd name="T23" fmla="*/ 4 h 7"/>
                <a:gd name="T24" fmla="*/ 6 w 8"/>
                <a:gd name="T25" fmla="*/ 3 h 7"/>
                <a:gd name="T26" fmla="*/ 5 w 8"/>
                <a:gd name="T27" fmla="*/ 3 h 7"/>
                <a:gd name="T28" fmla="*/ 5 w 8"/>
                <a:gd name="T29" fmla="*/ 4 h 7"/>
                <a:gd name="T30" fmla="*/ 4 w 8"/>
                <a:gd name="T31" fmla="*/ 4 h 7"/>
                <a:gd name="T32" fmla="*/ 4 w 8"/>
                <a:gd name="T33" fmla="*/ 5 h 7"/>
                <a:gd name="T34" fmla="*/ 3 w 8"/>
                <a:gd name="T35" fmla="*/ 5 h 7"/>
                <a:gd name="T36" fmla="*/ 1 w 8"/>
                <a:gd name="T37" fmla="*/ 5 h 7"/>
                <a:gd name="T38" fmla="*/ 0 w 8"/>
                <a:gd name="T39" fmla="*/ 4 h 7"/>
                <a:gd name="T40" fmla="*/ 0 w 8"/>
                <a:gd name="T41" fmla="*/ 4 h 7"/>
                <a:gd name="T42" fmla="*/ 0 w 8"/>
                <a:gd name="T43" fmla="*/ 3 h 7"/>
                <a:gd name="T44" fmla="*/ 0 w 8"/>
                <a:gd name="T45" fmla="*/ 2 h 7"/>
                <a:gd name="T46" fmla="*/ 0 w 8"/>
                <a:gd name="T47" fmla="*/ 1 h 7"/>
                <a:gd name="T48" fmla="*/ 1 w 8"/>
                <a:gd name="T49" fmla="*/ 1 h 7"/>
                <a:gd name="T50" fmla="*/ 1 w 8"/>
                <a:gd name="T51" fmla="*/ 0 h 7"/>
                <a:gd name="T52" fmla="*/ 1 w 8"/>
                <a:gd name="T53" fmla="*/ 0 h 7"/>
                <a:gd name="T54" fmla="*/ 3 w 8"/>
                <a:gd name="T55" fmla="*/ 1 h 7"/>
                <a:gd name="T56" fmla="*/ 3 w 8"/>
                <a:gd name="T57" fmla="*/ 1 h 7"/>
                <a:gd name="T58" fmla="*/ 2 w 8"/>
                <a:gd name="T59" fmla="*/ 1 h 7"/>
                <a:gd name="T60" fmla="*/ 1 w 8"/>
                <a:gd name="T61" fmla="*/ 1 h 7"/>
                <a:gd name="T62" fmla="*/ 1 w 8"/>
                <a:gd name="T63" fmla="*/ 1 h 7"/>
                <a:gd name="T64" fmla="*/ 0 w 8"/>
                <a:gd name="T65" fmla="*/ 2 h 7"/>
                <a:gd name="T66" fmla="*/ 0 w 8"/>
                <a:gd name="T67" fmla="*/ 3 h 7"/>
                <a:gd name="T68" fmla="*/ 1 w 8"/>
                <a:gd name="T69" fmla="*/ 3 h 7"/>
                <a:gd name="T70" fmla="*/ 2 w 8"/>
                <a:gd name="T71" fmla="*/ 3 h 7"/>
                <a:gd name="T72" fmla="*/ 3 w 8"/>
                <a:gd name="T73" fmla="*/ 3 h 7"/>
                <a:gd name="T74" fmla="*/ 3 w 8"/>
                <a:gd name="T75" fmla="*/ 2 h 7"/>
                <a:gd name="T76" fmla="*/ 4 w 8"/>
                <a:gd name="T77" fmla="*/ 2 h 7"/>
                <a:gd name="T78" fmla="*/ 5 w 8"/>
                <a:gd name="T79" fmla="*/ 1 h 7"/>
                <a:gd name="T80" fmla="*/ 6 w 8"/>
                <a:gd name="T81" fmla="*/ 2 h 7"/>
                <a:gd name="T82" fmla="*/ 7 w 8"/>
                <a:gd name="T83" fmla="*/ 2 h 7"/>
                <a:gd name="T84" fmla="*/ 8 w 8"/>
                <a:gd name="T85" fmla="*/ 3 h 7"/>
                <a:gd name="T86" fmla="*/ 8 w 8"/>
                <a:gd name="T87" fmla="*/ 4 h 7"/>
                <a:gd name="T88" fmla="*/ 8 w 8"/>
                <a:gd name="T8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5"/>
                    <a:pt x="7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6" name="Freeform 227"/>
            <p:cNvSpPr/>
            <p:nvPr/>
          </p:nvSpPr>
          <p:spPr bwMode="auto">
            <a:xfrm>
              <a:off x="7238206" y="1246981"/>
              <a:ext cx="30163" cy="26988"/>
            </a:xfrm>
            <a:custGeom>
              <a:avLst/>
              <a:gdLst>
                <a:gd name="T0" fmla="*/ 8 w 8"/>
                <a:gd name="T1" fmla="*/ 5 h 7"/>
                <a:gd name="T2" fmla="*/ 7 w 8"/>
                <a:gd name="T3" fmla="*/ 6 h 7"/>
                <a:gd name="T4" fmla="*/ 6 w 8"/>
                <a:gd name="T5" fmla="*/ 7 h 7"/>
                <a:gd name="T6" fmla="*/ 5 w 8"/>
                <a:gd name="T7" fmla="*/ 7 h 7"/>
                <a:gd name="T8" fmla="*/ 3 w 8"/>
                <a:gd name="T9" fmla="*/ 6 h 7"/>
                <a:gd name="T10" fmla="*/ 1 w 8"/>
                <a:gd name="T11" fmla="*/ 6 h 7"/>
                <a:gd name="T12" fmla="*/ 0 w 8"/>
                <a:gd name="T13" fmla="*/ 4 h 7"/>
                <a:gd name="T14" fmla="*/ 0 w 8"/>
                <a:gd name="T15" fmla="*/ 3 h 7"/>
                <a:gd name="T16" fmla="*/ 0 w 8"/>
                <a:gd name="T17" fmla="*/ 2 h 7"/>
                <a:gd name="T18" fmla="*/ 0 w 8"/>
                <a:gd name="T19" fmla="*/ 1 h 7"/>
                <a:gd name="T20" fmla="*/ 1 w 8"/>
                <a:gd name="T21" fmla="*/ 1 h 7"/>
                <a:gd name="T22" fmla="*/ 1 w 8"/>
                <a:gd name="T23" fmla="*/ 0 h 7"/>
                <a:gd name="T24" fmla="*/ 1 w 8"/>
                <a:gd name="T25" fmla="*/ 0 h 7"/>
                <a:gd name="T26" fmla="*/ 4 w 8"/>
                <a:gd name="T27" fmla="*/ 1 h 7"/>
                <a:gd name="T28" fmla="*/ 3 w 8"/>
                <a:gd name="T29" fmla="*/ 1 h 7"/>
                <a:gd name="T30" fmla="*/ 1 w 8"/>
                <a:gd name="T31" fmla="*/ 1 h 7"/>
                <a:gd name="T32" fmla="*/ 0 w 8"/>
                <a:gd name="T33" fmla="*/ 2 h 7"/>
                <a:gd name="T34" fmla="*/ 1 w 8"/>
                <a:gd name="T35" fmla="*/ 4 h 7"/>
                <a:gd name="T36" fmla="*/ 3 w 8"/>
                <a:gd name="T37" fmla="*/ 5 h 7"/>
                <a:gd name="T38" fmla="*/ 5 w 8"/>
                <a:gd name="T39" fmla="*/ 5 h 7"/>
                <a:gd name="T40" fmla="*/ 6 w 8"/>
                <a:gd name="T41" fmla="*/ 5 h 7"/>
                <a:gd name="T42" fmla="*/ 7 w 8"/>
                <a:gd name="T43" fmla="*/ 5 h 7"/>
                <a:gd name="T44" fmla="*/ 7 w 8"/>
                <a:gd name="T45" fmla="*/ 4 h 7"/>
                <a:gd name="T46" fmla="*/ 7 w 8"/>
                <a:gd name="T47" fmla="*/ 3 h 7"/>
                <a:gd name="T48" fmla="*/ 6 w 8"/>
                <a:gd name="T49" fmla="*/ 2 h 7"/>
                <a:gd name="T50" fmla="*/ 7 w 8"/>
                <a:gd name="T51" fmla="*/ 2 h 7"/>
                <a:gd name="T52" fmla="*/ 7 w 8"/>
                <a:gd name="T53" fmla="*/ 2 h 7"/>
                <a:gd name="T54" fmla="*/ 8 w 8"/>
                <a:gd name="T55" fmla="*/ 3 h 7"/>
                <a:gd name="T56" fmla="*/ 8 w 8"/>
                <a:gd name="T57" fmla="*/ 4 h 7"/>
                <a:gd name="T58" fmla="*/ 8 w 8"/>
                <a:gd name="T5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5"/>
                    <a:pt x="8" y="6"/>
                    <a:pt x="7" y="6"/>
                  </a:cubicBezTo>
                  <a:cubicBezTo>
                    <a:pt x="7" y="6"/>
                    <a:pt x="7" y="6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7"/>
                    <a:pt x="4" y="7"/>
                    <a:pt x="3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2" y="4"/>
                    <a:pt x="3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7" name="Freeform 228"/>
            <p:cNvSpPr/>
            <p:nvPr/>
          </p:nvSpPr>
          <p:spPr bwMode="auto">
            <a:xfrm>
              <a:off x="7242968" y="1232693"/>
              <a:ext cx="33338" cy="22225"/>
            </a:xfrm>
            <a:custGeom>
              <a:avLst/>
              <a:gdLst>
                <a:gd name="T0" fmla="*/ 9 w 9"/>
                <a:gd name="T1" fmla="*/ 3 h 6"/>
                <a:gd name="T2" fmla="*/ 8 w 9"/>
                <a:gd name="T3" fmla="*/ 6 h 6"/>
                <a:gd name="T4" fmla="*/ 7 w 9"/>
                <a:gd name="T5" fmla="*/ 6 h 6"/>
                <a:gd name="T6" fmla="*/ 7 w 9"/>
                <a:gd name="T7" fmla="*/ 5 h 6"/>
                <a:gd name="T8" fmla="*/ 7 w 9"/>
                <a:gd name="T9" fmla="*/ 5 h 6"/>
                <a:gd name="T10" fmla="*/ 7 w 9"/>
                <a:gd name="T11" fmla="*/ 5 h 6"/>
                <a:gd name="T12" fmla="*/ 7 w 9"/>
                <a:gd name="T13" fmla="*/ 4 h 6"/>
                <a:gd name="T14" fmla="*/ 1 w 9"/>
                <a:gd name="T15" fmla="*/ 3 h 6"/>
                <a:gd name="T16" fmla="*/ 1 w 9"/>
                <a:gd name="T17" fmla="*/ 3 h 6"/>
                <a:gd name="T18" fmla="*/ 1 w 9"/>
                <a:gd name="T19" fmla="*/ 3 h 6"/>
                <a:gd name="T20" fmla="*/ 0 w 9"/>
                <a:gd name="T21" fmla="*/ 3 h 6"/>
                <a:gd name="T22" fmla="*/ 0 w 9"/>
                <a:gd name="T23" fmla="*/ 4 h 6"/>
                <a:gd name="T24" fmla="*/ 0 w 9"/>
                <a:gd name="T25" fmla="*/ 3 h 6"/>
                <a:gd name="T26" fmla="*/ 1 w 9"/>
                <a:gd name="T27" fmla="*/ 0 h 6"/>
                <a:gd name="T28" fmla="*/ 1 w 9"/>
                <a:gd name="T29" fmla="*/ 0 h 6"/>
                <a:gd name="T30" fmla="*/ 1 w 9"/>
                <a:gd name="T31" fmla="*/ 1 h 6"/>
                <a:gd name="T32" fmla="*/ 1 w 9"/>
                <a:gd name="T33" fmla="*/ 1 h 6"/>
                <a:gd name="T34" fmla="*/ 1 w 9"/>
                <a:gd name="T35" fmla="*/ 1 h 6"/>
                <a:gd name="T36" fmla="*/ 2 w 9"/>
                <a:gd name="T37" fmla="*/ 1 h 6"/>
                <a:gd name="T38" fmla="*/ 7 w 9"/>
                <a:gd name="T39" fmla="*/ 3 h 6"/>
                <a:gd name="T40" fmla="*/ 8 w 9"/>
                <a:gd name="T41" fmla="*/ 3 h 6"/>
                <a:gd name="T42" fmla="*/ 8 w 9"/>
                <a:gd name="T43" fmla="*/ 3 h 6"/>
                <a:gd name="T44" fmla="*/ 8 w 9"/>
                <a:gd name="T45" fmla="*/ 3 h 6"/>
                <a:gd name="T46" fmla="*/ 8 w 9"/>
                <a:gd name="T47" fmla="*/ 2 h 6"/>
                <a:gd name="T48" fmla="*/ 9 w 9"/>
                <a:gd name="T4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" h="6">
                  <a:moveTo>
                    <a:pt x="9" y="3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lnTo>
                    <a:pt x="9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8" name="Freeform 229"/>
            <p:cNvSpPr/>
            <p:nvPr/>
          </p:nvSpPr>
          <p:spPr bwMode="auto">
            <a:xfrm>
              <a:off x="7246143" y="1213643"/>
              <a:ext cx="33338" cy="26988"/>
            </a:xfrm>
            <a:custGeom>
              <a:avLst/>
              <a:gdLst>
                <a:gd name="T0" fmla="*/ 3 w 9"/>
                <a:gd name="T1" fmla="*/ 0 h 7"/>
                <a:gd name="T2" fmla="*/ 3 w 9"/>
                <a:gd name="T3" fmla="*/ 1 h 7"/>
                <a:gd name="T4" fmla="*/ 2 w 9"/>
                <a:gd name="T5" fmla="*/ 1 h 7"/>
                <a:gd name="T6" fmla="*/ 1 w 9"/>
                <a:gd name="T7" fmla="*/ 1 h 7"/>
                <a:gd name="T8" fmla="*/ 1 w 9"/>
                <a:gd name="T9" fmla="*/ 2 h 7"/>
                <a:gd name="T10" fmla="*/ 1 w 9"/>
                <a:gd name="T11" fmla="*/ 2 h 7"/>
                <a:gd name="T12" fmla="*/ 1 w 9"/>
                <a:gd name="T13" fmla="*/ 3 h 7"/>
                <a:gd name="T14" fmla="*/ 4 w 9"/>
                <a:gd name="T15" fmla="*/ 3 h 7"/>
                <a:gd name="T16" fmla="*/ 4 w 9"/>
                <a:gd name="T17" fmla="*/ 3 h 7"/>
                <a:gd name="T18" fmla="*/ 4 w 9"/>
                <a:gd name="T19" fmla="*/ 2 h 7"/>
                <a:gd name="T20" fmla="*/ 4 w 9"/>
                <a:gd name="T21" fmla="*/ 2 h 7"/>
                <a:gd name="T22" fmla="*/ 4 w 9"/>
                <a:gd name="T23" fmla="*/ 2 h 7"/>
                <a:gd name="T24" fmla="*/ 3 w 9"/>
                <a:gd name="T25" fmla="*/ 2 h 7"/>
                <a:gd name="T26" fmla="*/ 3 w 9"/>
                <a:gd name="T27" fmla="*/ 1 h 7"/>
                <a:gd name="T28" fmla="*/ 6 w 9"/>
                <a:gd name="T29" fmla="*/ 2 h 7"/>
                <a:gd name="T30" fmla="*/ 6 w 9"/>
                <a:gd name="T31" fmla="*/ 2 h 7"/>
                <a:gd name="T32" fmla="*/ 6 w 9"/>
                <a:gd name="T33" fmla="*/ 2 h 7"/>
                <a:gd name="T34" fmla="*/ 5 w 9"/>
                <a:gd name="T35" fmla="*/ 2 h 7"/>
                <a:gd name="T36" fmla="*/ 5 w 9"/>
                <a:gd name="T37" fmla="*/ 3 h 7"/>
                <a:gd name="T38" fmla="*/ 5 w 9"/>
                <a:gd name="T39" fmla="*/ 3 h 7"/>
                <a:gd name="T40" fmla="*/ 5 w 9"/>
                <a:gd name="T41" fmla="*/ 4 h 7"/>
                <a:gd name="T42" fmla="*/ 7 w 9"/>
                <a:gd name="T43" fmla="*/ 4 h 7"/>
                <a:gd name="T44" fmla="*/ 7 w 9"/>
                <a:gd name="T45" fmla="*/ 4 h 7"/>
                <a:gd name="T46" fmla="*/ 8 w 9"/>
                <a:gd name="T47" fmla="*/ 4 h 7"/>
                <a:gd name="T48" fmla="*/ 8 w 9"/>
                <a:gd name="T49" fmla="*/ 4 h 7"/>
                <a:gd name="T50" fmla="*/ 8 w 9"/>
                <a:gd name="T51" fmla="*/ 3 h 7"/>
                <a:gd name="T52" fmla="*/ 8 w 9"/>
                <a:gd name="T53" fmla="*/ 3 h 7"/>
                <a:gd name="T54" fmla="*/ 8 w 9"/>
                <a:gd name="T55" fmla="*/ 3 h 7"/>
                <a:gd name="T56" fmla="*/ 8 w 9"/>
                <a:gd name="T57" fmla="*/ 2 h 7"/>
                <a:gd name="T58" fmla="*/ 8 w 9"/>
                <a:gd name="T59" fmla="*/ 2 h 7"/>
                <a:gd name="T60" fmla="*/ 7 w 9"/>
                <a:gd name="T61" fmla="*/ 2 h 7"/>
                <a:gd name="T62" fmla="*/ 7 w 9"/>
                <a:gd name="T63" fmla="*/ 1 h 7"/>
                <a:gd name="T64" fmla="*/ 7 w 9"/>
                <a:gd name="T65" fmla="*/ 1 h 7"/>
                <a:gd name="T66" fmla="*/ 9 w 9"/>
                <a:gd name="T67" fmla="*/ 1 h 7"/>
                <a:gd name="T68" fmla="*/ 8 w 9"/>
                <a:gd name="T69" fmla="*/ 7 h 7"/>
                <a:gd name="T70" fmla="*/ 7 w 9"/>
                <a:gd name="T71" fmla="*/ 7 h 7"/>
                <a:gd name="T72" fmla="*/ 7 w 9"/>
                <a:gd name="T73" fmla="*/ 6 h 7"/>
                <a:gd name="T74" fmla="*/ 7 w 9"/>
                <a:gd name="T75" fmla="*/ 6 h 7"/>
                <a:gd name="T76" fmla="*/ 7 w 9"/>
                <a:gd name="T77" fmla="*/ 6 h 7"/>
                <a:gd name="T78" fmla="*/ 7 w 9"/>
                <a:gd name="T79" fmla="*/ 6 h 7"/>
                <a:gd name="T80" fmla="*/ 1 w 9"/>
                <a:gd name="T81" fmla="*/ 4 h 7"/>
                <a:gd name="T82" fmla="*/ 1 w 9"/>
                <a:gd name="T83" fmla="*/ 4 h 7"/>
                <a:gd name="T84" fmla="*/ 1 w 9"/>
                <a:gd name="T85" fmla="*/ 4 h 7"/>
                <a:gd name="T86" fmla="*/ 0 w 9"/>
                <a:gd name="T87" fmla="*/ 5 h 7"/>
                <a:gd name="T88" fmla="*/ 0 w 9"/>
                <a:gd name="T89" fmla="*/ 5 h 7"/>
                <a:gd name="T90" fmla="*/ 0 w 9"/>
                <a:gd name="T91" fmla="*/ 5 h 7"/>
                <a:gd name="T92" fmla="*/ 1 w 9"/>
                <a:gd name="T93" fmla="*/ 0 h 7"/>
                <a:gd name="T94" fmla="*/ 3 w 9"/>
                <a:gd name="T9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7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49" name="Freeform 230"/>
            <p:cNvSpPr/>
            <p:nvPr/>
          </p:nvSpPr>
          <p:spPr bwMode="auto">
            <a:xfrm>
              <a:off x="7250906" y="1188243"/>
              <a:ext cx="33338" cy="28575"/>
            </a:xfrm>
            <a:custGeom>
              <a:avLst/>
              <a:gdLst>
                <a:gd name="T0" fmla="*/ 2 w 9"/>
                <a:gd name="T1" fmla="*/ 0 h 8"/>
                <a:gd name="T2" fmla="*/ 2 w 9"/>
                <a:gd name="T3" fmla="*/ 0 h 8"/>
                <a:gd name="T4" fmla="*/ 2 w 9"/>
                <a:gd name="T5" fmla="*/ 0 h 8"/>
                <a:gd name="T6" fmla="*/ 3 w 9"/>
                <a:gd name="T7" fmla="*/ 1 h 8"/>
                <a:gd name="T8" fmla="*/ 4 w 9"/>
                <a:gd name="T9" fmla="*/ 1 h 8"/>
                <a:gd name="T10" fmla="*/ 9 w 9"/>
                <a:gd name="T11" fmla="*/ 2 h 8"/>
                <a:gd name="T12" fmla="*/ 9 w 9"/>
                <a:gd name="T13" fmla="*/ 3 h 8"/>
                <a:gd name="T14" fmla="*/ 2 w 9"/>
                <a:gd name="T15" fmla="*/ 5 h 8"/>
                <a:gd name="T16" fmla="*/ 6 w 9"/>
                <a:gd name="T17" fmla="*/ 6 h 8"/>
                <a:gd name="T18" fmla="*/ 7 w 9"/>
                <a:gd name="T19" fmla="*/ 6 h 8"/>
                <a:gd name="T20" fmla="*/ 8 w 9"/>
                <a:gd name="T21" fmla="*/ 6 h 8"/>
                <a:gd name="T22" fmla="*/ 8 w 9"/>
                <a:gd name="T23" fmla="*/ 5 h 8"/>
                <a:gd name="T24" fmla="*/ 8 w 9"/>
                <a:gd name="T25" fmla="*/ 5 h 8"/>
                <a:gd name="T26" fmla="*/ 9 w 9"/>
                <a:gd name="T27" fmla="*/ 5 h 8"/>
                <a:gd name="T28" fmla="*/ 8 w 9"/>
                <a:gd name="T29" fmla="*/ 8 h 8"/>
                <a:gd name="T30" fmla="*/ 8 w 9"/>
                <a:gd name="T31" fmla="*/ 8 h 8"/>
                <a:gd name="T32" fmla="*/ 8 w 9"/>
                <a:gd name="T33" fmla="*/ 7 h 8"/>
                <a:gd name="T34" fmla="*/ 8 w 9"/>
                <a:gd name="T35" fmla="*/ 7 h 8"/>
                <a:gd name="T36" fmla="*/ 7 w 9"/>
                <a:gd name="T37" fmla="*/ 6 h 8"/>
                <a:gd name="T38" fmla="*/ 6 w 9"/>
                <a:gd name="T39" fmla="*/ 6 h 8"/>
                <a:gd name="T40" fmla="*/ 2 w 9"/>
                <a:gd name="T41" fmla="*/ 6 h 8"/>
                <a:gd name="T42" fmla="*/ 2 w 9"/>
                <a:gd name="T43" fmla="*/ 6 h 8"/>
                <a:gd name="T44" fmla="*/ 1 w 9"/>
                <a:gd name="T45" fmla="*/ 6 h 8"/>
                <a:gd name="T46" fmla="*/ 1 w 9"/>
                <a:gd name="T47" fmla="*/ 6 h 8"/>
                <a:gd name="T48" fmla="*/ 1 w 9"/>
                <a:gd name="T49" fmla="*/ 6 h 8"/>
                <a:gd name="T50" fmla="*/ 0 w 9"/>
                <a:gd name="T51" fmla="*/ 6 h 8"/>
                <a:gd name="T52" fmla="*/ 1 w 9"/>
                <a:gd name="T53" fmla="*/ 4 h 8"/>
                <a:gd name="T54" fmla="*/ 7 w 9"/>
                <a:gd name="T55" fmla="*/ 2 h 8"/>
                <a:gd name="T56" fmla="*/ 4 w 9"/>
                <a:gd name="T57" fmla="*/ 1 h 8"/>
                <a:gd name="T58" fmla="*/ 2 w 9"/>
                <a:gd name="T59" fmla="*/ 1 h 8"/>
                <a:gd name="T60" fmla="*/ 2 w 9"/>
                <a:gd name="T61" fmla="*/ 1 h 8"/>
                <a:gd name="T62" fmla="*/ 2 w 9"/>
                <a:gd name="T63" fmla="*/ 2 h 8"/>
                <a:gd name="T64" fmla="*/ 1 w 9"/>
                <a:gd name="T65" fmla="*/ 2 h 8"/>
                <a:gd name="T66" fmla="*/ 1 w 9"/>
                <a:gd name="T67" fmla="*/ 2 h 8"/>
                <a:gd name="T68" fmla="*/ 1 w 9"/>
                <a:gd name="T69" fmla="*/ 0 h 8"/>
                <a:gd name="T70" fmla="*/ 2 w 9"/>
                <a:gd name="T7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8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7" y="7"/>
                    <a:pt x="7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50" name="Freeform 231"/>
            <p:cNvSpPr/>
            <p:nvPr/>
          </p:nvSpPr>
          <p:spPr bwMode="auto">
            <a:xfrm>
              <a:off x="7257256" y="1164431"/>
              <a:ext cx="30163" cy="23813"/>
            </a:xfrm>
            <a:custGeom>
              <a:avLst/>
              <a:gdLst>
                <a:gd name="T0" fmla="*/ 8 w 8"/>
                <a:gd name="T1" fmla="*/ 3 h 6"/>
                <a:gd name="T2" fmla="*/ 8 w 8"/>
                <a:gd name="T3" fmla="*/ 4 h 6"/>
                <a:gd name="T4" fmla="*/ 7 w 8"/>
                <a:gd name="T5" fmla="*/ 5 h 6"/>
                <a:gd name="T6" fmla="*/ 5 w 8"/>
                <a:gd name="T7" fmla="*/ 6 h 6"/>
                <a:gd name="T8" fmla="*/ 4 w 8"/>
                <a:gd name="T9" fmla="*/ 6 h 6"/>
                <a:gd name="T10" fmla="*/ 2 w 8"/>
                <a:gd name="T11" fmla="*/ 5 h 6"/>
                <a:gd name="T12" fmla="*/ 1 w 8"/>
                <a:gd name="T13" fmla="*/ 4 h 6"/>
                <a:gd name="T14" fmla="*/ 0 w 8"/>
                <a:gd name="T15" fmla="*/ 3 h 6"/>
                <a:gd name="T16" fmla="*/ 0 w 8"/>
                <a:gd name="T17" fmla="*/ 2 h 6"/>
                <a:gd name="T18" fmla="*/ 0 w 8"/>
                <a:gd name="T19" fmla="*/ 1 h 6"/>
                <a:gd name="T20" fmla="*/ 0 w 8"/>
                <a:gd name="T21" fmla="*/ 1 h 6"/>
                <a:gd name="T22" fmla="*/ 0 w 8"/>
                <a:gd name="T23" fmla="*/ 0 h 6"/>
                <a:gd name="T24" fmla="*/ 0 w 8"/>
                <a:gd name="T25" fmla="*/ 0 h 6"/>
                <a:gd name="T26" fmla="*/ 3 w 8"/>
                <a:gd name="T27" fmla="*/ 0 h 6"/>
                <a:gd name="T28" fmla="*/ 3 w 8"/>
                <a:gd name="T29" fmla="*/ 1 h 6"/>
                <a:gd name="T30" fmla="*/ 1 w 8"/>
                <a:gd name="T31" fmla="*/ 1 h 6"/>
                <a:gd name="T32" fmla="*/ 0 w 8"/>
                <a:gd name="T33" fmla="*/ 2 h 6"/>
                <a:gd name="T34" fmla="*/ 1 w 8"/>
                <a:gd name="T35" fmla="*/ 3 h 6"/>
                <a:gd name="T36" fmla="*/ 4 w 8"/>
                <a:gd name="T37" fmla="*/ 4 h 6"/>
                <a:gd name="T38" fmla="*/ 5 w 8"/>
                <a:gd name="T39" fmla="*/ 4 h 6"/>
                <a:gd name="T40" fmla="*/ 6 w 8"/>
                <a:gd name="T41" fmla="*/ 4 h 6"/>
                <a:gd name="T42" fmla="*/ 7 w 8"/>
                <a:gd name="T43" fmla="*/ 3 h 6"/>
                <a:gd name="T44" fmla="*/ 7 w 8"/>
                <a:gd name="T45" fmla="*/ 3 h 6"/>
                <a:gd name="T46" fmla="*/ 7 w 8"/>
                <a:gd name="T47" fmla="*/ 2 h 6"/>
                <a:gd name="T48" fmla="*/ 6 w 8"/>
                <a:gd name="T49" fmla="*/ 1 h 6"/>
                <a:gd name="T50" fmla="*/ 6 w 8"/>
                <a:gd name="T51" fmla="*/ 0 h 6"/>
                <a:gd name="T52" fmla="*/ 7 w 8"/>
                <a:gd name="T53" fmla="*/ 1 h 6"/>
                <a:gd name="T54" fmla="*/ 8 w 8"/>
                <a:gd name="T55" fmla="*/ 2 h 6"/>
                <a:gd name="T56" fmla="*/ 8 w 8"/>
                <a:gd name="T57" fmla="*/ 2 h 6"/>
                <a:gd name="T58" fmla="*/ 8 w 8"/>
                <a:gd name="T5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" h="6">
                  <a:moveTo>
                    <a:pt x="8" y="3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4"/>
                    <a:pt x="2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51" name="Freeform 232"/>
            <p:cNvSpPr/>
            <p:nvPr/>
          </p:nvSpPr>
          <p:spPr bwMode="auto">
            <a:xfrm>
              <a:off x="7257256" y="1142206"/>
              <a:ext cx="34925" cy="22225"/>
            </a:xfrm>
            <a:custGeom>
              <a:avLst/>
              <a:gdLst>
                <a:gd name="T0" fmla="*/ 3 w 9"/>
                <a:gd name="T1" fmla="*/ 0 h 6"/>
                <a:gd name="T2" fmla="*/ 3 w 9"/>
                <a:gd name="T3" fmla="*/ 1 h 6"/>
                <a:gd name="T4" fmla="*/ 2 w 9"/>
                <a:gd name="T5" fmla="*/ 1 h 6"/>
                <a:gd name="T6" fmla="*/ 1 w 9"/>
                <a:gd name="T7" fmla="*/ 2 h 6"/>
                <a:gd name="T8" fmla="*/ 1 w 9"/>
                <a:gd name="T9" fmla="*/ 2 h 6"/>
                <a:gd name="T10" fmla="*/ 1 w 9"/>
                <a:gd name="T11" fmla="*/ 2 h 6"/>
                <a:gd name="T12" fmla="*/ 1 w 9"/>
                <a:gd name="T13" fmla="*/ 3 h 6"/>
                <a:gd name="T14" fmla="*/ 4 w 9"/>
                <a:gd name="T15" fmla="*/ 3 h 6"/>
                <a:gd name="T16" fmla="*/ 4 w 9"/>
                <a:gd name="T17" fmla="*/ 3 h 6"/>
                <a:gd name="T18" fmla="*/ 4 w 9"/>
                <a:gd name="T19" fmla="*/ 2 h 6"/>
                <a:gd name="T20" fmla="*/ 4 w 9"/>
                <a:gd name="T21" fmla="*/ 2 h 6"/>
                <a:gd name="T22" fmla="*/ 3 w 9"/>
                <a:gd name="T23" fmla="*/ 2 h 6"/>
                <a:gd name="T24" fmla="*/ 3 w 9"/>
                <a:gd name="T25" fmla="*/ 2 h 6"/>
                <a:gd name="T26" fmla="*/ 3 w 9"/>
                <a:gd name="T27" fmla="*/ 1 h 6"/>
                <a:gd name="T28" fmla="*/ 6 w 9"/>
                <a:gd name="T29" fmla="*/ 2 h 6"/>
                <a:gd name="T30" fmla="*/ 6 w 9"/>
                <a:gd name="T31" fmla="*/ 2 h 6"/>
                <a:gd name="T32" fmla="*/ 5 w 9"/>
                <a:gd name="T33" fmla="*/ 2 h 6"/>
                <a:gd name="T34" fmla="*/ 5 w 9"/>
                <a:gd name="T35" fmla="*/ 2 h 6"/>
                <a:gd name="T36" fmla="*/ 5 w 9"/>
                <a:gd name="T37" fmla="*/ 2 h 6"/>
                <a:gd name="T38" fmla="*/ 5 w 9"/>
                <a:gd name="T39" fmla="*/ 3 h 6"/>
                <a:gd name="T40" fmla="*/ 4 w 9"/>
                <a:gd name="T41" fmla="*/ 3 h 6"/>
                <a:gd name="T42" fmla="*/ 7 w 9"/>
                <a:gd name="T43" fmla="*/ 4 h 6"/>
                <a:gd name="T44" fmla="*/ 7 w 9"/>
                <a:gd name="T45" fmla="*/ 4 h 6"/>
                <a:gd name="T46" fmla="*/ 8 w 9"/>
                <a:gd name="T47" fmla="*/ 3 h 6"/>
                <a:gd name="T48" fmla="*/ 8 w 9"/>
                <a:gd name="T49" fmla="*/ 3 h 6"/>
                <a:gd name="T50" fmla="*/ 8 w 9"/>
                <a:gd name="T51" fmla="*/ 3 h 6"/>
                <a:gd name="T52" fmla="*/ 8 w 9"/>
                <a:gd name="T53" fmla="*/ 2 h 6"/>
                <a:gd name="T54" fmla="*/ 8 w 9"/>
                <a:gd name="T55" fmla="*/ 2 h 6"/>
                <a:gd name="T56" fmla="*/ 8 w 9"/>
                <a:gd name="T57" fmla="*/ 2 h 6"/>
                <a:gd name="T58" fmla="*/ 8 w 9"/>
                <a:gd name="T59" fmla="*/ 1 h 6"/>
                <a:gd name="T60" fmla="*/ 7 w 9"/>
                <a:gd name="T61" fmla="*/ 1 h 6"/>
                <a:gd name="T62" fmla="*/ 6 w 9"/>
                <a:gd name="T63" fmla="*/ 1 h 6"/>
                <a:gd name="T64" fmla="*/ 6 w 9"/>
                <a:gd name="T65" fmla="*/ 0 h 6"/>
                <a:gd name="T66" fmla="*/ 9 w 9"/>
                <a:gd name="T67" fmla="*/ 1 h 6"/>
                <a:gd name="T68" fmla="*/ 8 w 9"/>
                <a:gd name="T69" fmla="*/ 6 h 6"/>
                <a:gd name="T70" fmla="*/ 8 w 9"/>
                <a:gd name="T71" fmla="*/ 6 h 6"/>
                <a:gd name="T72" fmla="*/ 8 w 9"/>
                <a:gd name="T73" fmla="*/ 6 h 6"/>
                <a:gd name="T74" fmla="*/ 8 w 9"/>
                <a:gd name="T75" fmla="*/ 5 h 6"/>
                <a:gd name="T76" fmla="*/ 8 w 9"/>
                <a:gd name="T77" fmla="*/ 5 h 6"/>
                <a:gd name="T78" fmla="*/ 7 w 9"/>
                <a:gd name="T79" fmla="*/ 5 h 6"/>
                <a:gd name="T80" fmla="*/ 1 w 9"/>
                <a:gd name="T81" fmla="*/ 5 h 6"/>
                <a:gd name="T82" fmla="*/ 1 w 9"/>
                <a:gd name="T83" fmla="*/ 5 h 6"/>
                <a:gd name="T84" fmla="*/ 1 w 9"/>
                <a:gd name="T85" fmla="*/ 5 h 6"/>
                <a:gd name="T86" fmla="*/ 1 w 9"/>
                <a:gd name="T87" fmla="*/ 5 h 6"/>
                <a:gd name="T88" fmla="*/ 1 w 9"/>
                <a:gd name="T89" fmla="*/ 5 h 6"/>
                <a:gd name="T90" fmla="*/ 0 w 9"/>
                <a:gd name="T91" fmla="*/ 5 h 6"/>
                <a:gd name="T92" fmla="*/ 0 w 9"/>
                <a:gd name="T93" fmla="*/ 0 h 6"/>
                <a:gd name="T94" fmla="*/ 3 w 9"/>
                <a:gd name="T9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" h="6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52" name="Freeform 233"/>
            <p:cNvSpPr/>
            <p:nvPr/>
          </p:nvSpPr>
          <p:spPr bwMode="auto">
            <a:xfrm>
              <a:off x="7257256" y="1123156"/>
              <a:ext cx="34925" cy="19050"/>
            </a:xfrm>
            <a:custGeom>
              <a:avLst/>
              <a:gdLst>
                <a:gd name="T0" fmla="*/ 9 w 9"/>
                <a:gd name="T1" fmla="*/ 2 h 5"/>
                <a:gd name="T2" fmla="*/ 9 w 9"/>
                <a:gd name="T3" fmla="*/ 3 h 5"/>
                <a:gd name="T4" fmla="*/ 8 w 9"/>
                <a:gd name="T5" fmla="*/ 4 h 5"/>
                <a:gd name="T6" fmla="*/ 9 w 9"/>
                <a:gd name="T7" fmla="*/ 4 h 5"/>
                <a:gd name="T8" fmla="*/ 9 w 9"/>
                <a:gd name="T9" fmla="*/ 5 h 5"/>
                <a:gd name="T10" fmla="*/ 6 w 9"/>
                <a:gd name="T11" fmla="*/ 5 h 5"/>
                <a:gd name="T12" fmla="*/ 6 w 9"/>
                <a:gd name="T13" fmla="*/ 4 h 5"/>
                <a:gd name="T14" fmla="*/ 7 w 9"/>
                <a:gd name="T15" fmla="*/ 4 h 5"/>
                <a:gd name="T16" fmla="*/ 7 w 9"/>
                <a:gd name="T17" fmla="*/ 4 h 5"/>
                <a:gd name="T18" fmla="*/ 8 w 9"/>
                <a:gd name="T19" fmla="*/ 3 h 5"/>
                <a:gd name="T20" fmla="*/ 8 w 9"/>
                <a:gd name="T21" fmla="*/ 2 h 5"/>
                <a:gd name="T22" fmla="*/ 8 w 9"/>
                <a:gd name="T23" fmla="*/ 1 h 5"/>
                <a:gd name="T24" fmla="*/ 7 w 9"/>
                <a:gd name="T25" fmla="*/ 1 h 5"/>
                <a:gd name="T26" fmla="*/ 6 w 9"/>
                <a:gd name="T27" fmla="*/ 1 h 5"/>
                <a:gd name="T28" fmla="*/ 6 w 9"/>
                <a:gd name="T29" fmla="*/ 2 h 5"/>
                <a:gd name="T30" fmla="*/ 5 w 9"/>
                <a:gd name="T31" fmla="*/ 3 h 5"/>
                <a:gd name="T32" fmla="*/ 5 w 9"/>
                <a:gd name="T33" fmla="*/ 3 h 5"/>
                <a:gd name="T34" fmla="*/ 4 w 9"/>
                <a:gd name="T35" fmla="*/ 4 h 5"/>
                <a:gd name="T36" fmla="*/ 3 w 9"/>
                <a:gd name="T37" fmla="*/ 4 h 5"/>
                <a:gd name="T38" fmla="*/ 2 w 9"/>
                <a:gd name="T39" fmla="*/ 4 h 5"/>
                <a:gd name="T40" fmla="*/ 1 w 9"/>
                <a:gd name="T41" fmla="*/ 4 h 5"/>
                <a:gd name="T42" fmla="*/ 1 w 9"/>
                <a:gd name="T43" fmla="*/ 3 h 5"/>
                <a:gd name="T44" fmla="*/ 0 w 9"/>
                <a:gd name="T45" fmla="*/ 2 h 5"/>
                <a:gd name="T46" fmla="*/ 1 w 9"/>
                <a:gd name="T47" fmla="*/ 1 h 5"/>
                <a:gd name="T48" fmla="*/ 1 w 9"/>
                <a:gd name="T49" fmla="*/ 1 h 5"/>
                <a:gd name="T50" fmla="*/ 1 w 9"/>
                <a:gd name="T51" fmla="*/ 0 h 5"/>
                <a:gd name="T52" fmla="*/ 1 w 9"/>
                <a:gd name="T53" fmla="*/ 0 h 5"/>
                <a:gd name="T54" fmla="*/ 3 w 9"/>
                <a:gd name="T55" fmla="*/ 0 h 5"/>
                <a:gd name="T56" fmla="*/ 3 w 9"/>
                <a:gd name="T57" fmla="*/ 0 h 5"/>
                <a:gd name="T58" fmla="*/ 2 w 9"/>
                <a:gd name="T59" fmla="*/ 1 h 5"/>
                <a:gd name="T60" fmla="*/ 2 w 9"/>
                <a:gd name="T61" fmla="*/ 1 h 5"/>
                <a:gd name="T62" fmla="*/ 1 w 9"/>
                <a:gd name="T63" fmla="*/ 1 h 5"/>
                <a:gd name="T64" fmla="*/ 1 w 9"/>
                <a:gd name="T65" fmla="*/ 2 h 5"/>
                <a:gd name="T66" fmla="*/ 1 w 9"/>
                <a:gd name="T67" fmla="*/ 3 h 5"/>
                <a:gd name="T68" fmla="*/ 2 w 9"/>
                <a:gd name="T69" fmla="*/ 3 h 5"/>
                <a:gd name="T70" fmla="*/ 3 w 9"/>
                <a:gd name="T71" fmla="*/ 3 h 5"/>
                <a:gd name="T72" fmla="*/ 3 w 9"/>
                <a:gd name="T73" fmla="*/ 2 h 5"/>
                <a:gd name="T74" fmla="*/ 4 w 9"/>
                <a:gd name="T75" fmla="*/ 1 h 5"/>
                <a:gd name="T76" fmla="*/ 4 w 9"/>
                <a:gd name="T77" fmla="*/ 1 h 5"/>
                <a:gd name="T78" fmla="*/ 5 w 9"/>
                <a:gd name="T79" fmla="*/ 0 h 5"/>
                <a:gd name="T80" fmla="*/ 6 w 9"/>
                <a:gd name="T81" fmla="*/ 0 h 5"/>
                <a:gd name="T82" fmla="*/ 7 w 9"/>
                <a:gd name="T83" fmla="*/ 0 h 5"/>
                <a:gd name="T84" fmla="*/ 8 w 9"/>
                <a:gd name="T85" fmla="*/ 0 h 5"/>
                <a:gd name="T86" fmla="*/ 9 w 9"/>
                <a:gd name="T87" fmla="*/ 1 h 5"/>
                <a:gd name="T88" fmla="*/ 9 w 9"/>
                <a:gd name="T8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" h="5">
                  <a:moveTo>
                    <a:pt x="9" y="2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矩形 3"/>
          <p:cNvSpPr/>
          <p:nvPr>
            <p:custDataLst>
              <p:tags r:id="rId1"/>
            </p:custDataLst>
          </p:nvPr>
        </p:nvSpPr>
        <p:spPr>
          <a:xfrm>
            <a:off x="0" y="258"/>
            <a:ext cx="8849595" cy="601188"/>
          </a:xfrm>
          <a:custGeom>
            <a:avLst/>
            <a:gdLst>
              <a:gd name="connsiteX0" fmla="*/ 0 w 8851900"/>
              <a:gd name="connsiteY0" fmla="*/ 0 h 741065"/>
              <a:gd name="connsiteX1" fmla="*/ 8851900 w 8851900"/>
              <a:gd name="connsiteY1" fmla="*/ 0 h 741065"/>
              <a:gd name="connsiteX2" fmla="*/ 8851900 w 8851900"/>
              <a:gd name="connsiteY2" fmla="*/ 741065 h 741065"/>
              <a:gd name="connsiteX3" fmla="*/ 0 w 8851900"/>
              <a:gd name="connsiteY3" fmla="*/ 741065 h 741065"/>
              <a:gd name="connsiteX4" fmla="*/ 0 w 8851900"/>
              <a:gd name="connsiteY4" fmla="*/ 0 h 741065"/>
              <a:gd name="connsiteX0-1" fmla="*/ 0 w 8851900"/>
              <a:gd name="connsiteY0-2" fmla="*/ 0 h 741065"/>
              <a:gd name="connsiteX1-3" fmla="*/ 8851900 w 8851900"/>
              <a:gd name="connsiteY1-4" fmla="*/ 0 h 741065"/>
              <a:gd name="connsiteX2-5" fmla="*/ 8191500 w 8851900"/>
              <a:gd name="connsiteY2-6" fmla="*/ 741065 h 741065"/>
              <a:gd name="connsiteX3-7" fmla="*/ 0 w 8851900"/>
              <a:gd name="connsiteY3-8" fmla="*/ 741065 h 741065"/>
              <a:gd name="connsiteX4-9" fmla="*/ 0 w 8851900"/>
              <a:gd name="connsiteY4-10" fmla="*/ 0 h 7410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851900" h="741065">
                <a:moveTo>
                  <a:pt x="0" y="0"/>
                </a:moveTo>
                <a:lnTo>
                  <a:pt x="8851900" y="0"/>
                </a:lnTo>
                <a:lnTo>
                  <a:pt x="8191500" y="741065"/>
                </a:lnTo>
                <a:lnTo>
                  <a:pt x="0" y="741065"/>
                </a:lnTo>
                <a:lnTo>
                  <a:pt x="0" y="0"/>
                </a:lnTo>
                <a:close/>
              </a:path>
            </a:pathLst>
          </a:custGeom>
          <a:solidFill>
            <a:srgbClr val="25A3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四、受试者保护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1095" y="990600"/>
            <a:ext cx="9881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 typeface="Wingdings" panose="05000000000000000000" charset="0"/>
            </a:pP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阐述研究费用，如研究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药物、检验/检查等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费用由谁承担；采集生物样本、访视交通等补偿额度及给付方式；是否购买临床研究责任险等。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>
        <p:randomBar dir="vert"/>
      </p:transition>
    </mc:Choice>
    <mc:Fallback>
      <p:transition>
        <p:randomBar dir="vert"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0.xml><?xml version="1.0" encoding="utf-8"?>
<p:tagLst xmlns:p="http://schemas.openxmlformats.org/presentationml/2006/main">
  <p:tag name="PA" val="v5.1.1"/>
</p:tagLst>
</file>

<file path=ppt/tags/tag11.xml><?xml version="1.0" encoding="utf-8"?>
<p:tagLst xmlns:p="http://schemas.openxmlformats.org/presentationml/2006/main">
  <p:tag name="PA" val="v5.1.1"/>
  <p:tag name="RESOURCELIBID_ANIM" val="512"/>
</p:tagLst>
</file>

<file path=ppt/tags/tag12.xml><?xml version="1.0" encoding="utf-8"?>
<p:tagLst xmlns:p="http://schemas.openxmlformats.org/presentationml/2006/main">
  <p:tag name="PA" val="v5.1.1"/>
</p:tagLst>
</file>

<file path=ppt/tags/tag13.xml><?xml version="1.0" encoding="utf-8"?>
<p:tagLst xmlns:p="http://schemas.openxmlformats.org/presentationml/2006/main">
  <p:tag name="PA" val="v5.1.1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SPECIAL_SOURCE" val="bdnull"/>
</p:tagLst>
</file>

<file path=ppt/tags/tag15.xml><?xml version="1.0" encoding="utf-8"?>
<p:tagLst xmlns:p="http://schemas.openxmlformats.org/presentationml/2006/main">
  <p:tag name="KSO_WM_DIAGRAM_VIRTUALLY_FRAME" val="{&quot;height&quot;:294.65,&quot;left&quot;:167.8,&quot;top&quot;:71.35,&quot;width&quot;:788}"/>
</p:tagLst>
</file>

<file path=ppt/tags/tag16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7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8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  <p:tag name="KSO_WM_DIAGRAM_VIRTUALLY_FRAME" val="{&quot;height&quot;:294.65,&quot;left&quot;:167.8,&quot;top&quot;:71.35,&quot;width&quot;:788}"/>
</p:tagLst>
</file>

<file path=ppt/tags/tag19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2"/>
  <p:tag name="KSO_WM_DIAGRAM_VIRTUALLY_FRAME" val="{&quot;height&quot;:294.65,&quot;left&quot;:167.8,&quot;top&quot;:71.35,&quot;width&quot;:788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DIAGRAM_VIRTUALLY_FRAME" val="{&quot;height&quot;:294.65,&quot;left&quot;:167.8,&quot;top&quot;:71.35,&quot;width&quot;:788}"/>
</p:tagLst>
</file>

<file path=ppt/tags/tag21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2"/>
  <p:tag name="KSO_WM_DIAGRAM_VIRTUALLY_FRAME" val="{&quot;height&quot;:294.65,&quot;left&quot;:167.8,&quot;top&quot;:71.35,&quot;width&quot;:788}"/>
</p:tagLst>
</file>

<file path=ppt/tags/tag22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2"/>
  <p:tag name="KSO_WM_DIAGRAM_VIRTUALLY_FRAME" val="{&quot;height&quot;:294.65,&quot;left&quot;:167.8,&quot;top&quot;:71.35,&quot;width&quot;:788}"/>
</p:tagLst>
</file>

<file path=ppt/tags/tag23.xml><?xml version="1.0" encoding="utf-8"?>
<p:tagLst xmlns:p="http://schemas.openxmlformats.org/presentationml/2006/main">
  <p:tag name="KSO_WM_DIAGRAM_VIRTUALLY_FRAME" val="{&quot;height&quot;:294.65,&quot;left&quot;:167.8,&quot;top&quot;:71.35,&quot;width&quot;:788}"/>
</p:tagLst>
</file>

<file path=ppt/tags/tag24.xml><?xml version="1.0" encoding="utf-8"?>
<p:tagLst xmlns:p="http://schemas.openxmlformats.org/presentationml/2006/main">
  <p:tag name="KSO_WM_DIAGRAM_VIRTUALLY_FRAME" val="{&quot;height&quot;:294.65,&quot;left&quot;:167.8,&quot;top&quot;:71.35,&quot;width&quot;:788}"/>
</p:tagLst>
</file>

<file path=ppt/tags/tag25.xml><?xml version="1.0" encoding="utf-8"?>
<p:tagLst xmlns:p="http://schemas.openxmlformats.org/presentationml/2006/main">
  <p:tag name="KSO_WM_DIAGRAM_VIRTUALLY_FRAME" val="{&quot;height&quot;:294.65,&quot;left&quot;:167.8,&quot;top&quot;:71.35,&quot;width&quot;:788}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KSO_DOCER_TEMPLATE_OPEN_ONCE_MARK" val="1"/>
  <p:tag name="COMMONDATA" val="eyJoZGlkIjoiMjBjNGEzNjkyOTEyYjM1YzY4MDA2MjMxNjA4ZmFjODYifQ=="/>
  <p:tag name="KSO_WPP_MARK_KEY" val="98fdae19-9537-4913-bf4d-43e93b857379"/>
  <p:tag name="commondata" val="eyJoZGlkIjoiMzc3YzE1Y2I2MGRkNjMyMDI0MWY4ZDMyZDBhMDBjZDQifQ=="/>
</p:tagLst>
</file>

<file path=ppt/tags/tag5.xml><?xml version="1.0" encoding="utf-8"?>
<p:tagLst xmlns:p="http://schemas.openxmlformats.org/presentationml/2006/main">
  <p:tag name="PA" val="v5.1.1"/>
  <p:tag name="RESOURCELIBID_ANIM" val="512"/>
</p:tagLst>
</file>

<file path=ppt/tags/tag6.xml><?xml version="1.0" encoding="utf-8"?>
<p:tagLst xmlns:p="http://schemas.openxmlformats.org/presentationml/2006/main">
  <p:tag name="PA" val="v5.1.1"/>
</p:tagLst>
</file>

<file path=ppt/tags/tag7.xml><?xml version="1.0" encoding="utf-8"?>
<p:tagLst xmlns:p="http://schemas.openxmlformats.org/presentationml/2006/main">
  <p:tag name="PA" val="v5.1.1"/>
</p:tagLst>
</file>

<file path=ppt/tags/tag8.xml><?xml version="1.0" encoding="utf-8"?>
<p:tagLst xmlns:p="http://schemas.openxmlformats.org/presentationml/2006/main">
  <p:tag name="PA" val="v5.1.1"/>
  <p:tag name="RESOURCELIBID_ANIM" val="512"/>
</p:tagLst>
</file>

<file path=ppt/tags/tag9.xml><?xml version="1.0" encoding="utf-8"?>
<p:tagLst xmlns:p="http://schemas.openxmlformats.org/presentationml/2006/main">
  <p:tag name="PA" val="v5.1.1"/>
</p:tagLst>
</file>

<file path=ppt/theme/theme1.xml><?xml version="1.0" encoding="utf-8"?>
<a:theme xmlns:a="http://schemas.openxmlformats.org/drawingml/2006/main" name="1_默认设计模板">
  <a:themeElements>
    <a:clrScheme name="155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969696"/>
      </a:accent3>
      <a:accent4>
        <a:srgbClr val="00AAA2"/>
      </a:accent4>
      <a:accent5>
        <a:srgbClr val="99CC39"/>
      </a:accent5>
      <a:accent6>
        <a:srgbClr val="F9C900"/>
      </a:accent6>
      <a:hlink>
        <a:srgbClr val="ED5A00"/>
      </a:hlink>
      <a:folHlink>
        <a:srgbClr val="48484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自定义 3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2683C6"/>
      </a:accent1>
      <a:accent2>
        <a:srgbClr val="2683C6"/>
      </a:accent2>
      <a:accent3>
        <a:srgbClr val="2683C6"/>
      </a:accent3>
      <a:accent4>
        <a:srgbClr val="2683C6"/>
      </a:accent4>
      <a:accent5>
        <a:srgbClr val="2683C6"/>
      </a:accent5>
      <a:accent6>
        <a:srgbClr val="2683C6"/>
      </a:accent6>
      <a:hlink>
        <a:srgbClr val="2683C6"/>
      </a:hlink>
      <a:folHlink>
        <a:srgbClr val="2683C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468</Words>
  <Application>WPS 演示</Application>
  <PresentationFormat>自定义</PresentationFormat>
  <Paragraphs>77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仿宋_GB2312</vt:lpstr>
      <vt:lpstr>仿宋</vt:lpstr>
      <vt:lpstr>方正黑体简体</vt:lpstr>
      <vt:lpstr>Wingdings</vt:lpstr>
      <vt:lpstr>Times New Roman</vt:lpstr>
      <vt:lpstr>黑体</vt:lpstr>
      <vt:lpstr>Calibri</vt:lpstr>
      <vt:lpstr>Arial Unicode MS</vt:lpstr>
      <vt:lpstr>1_默认设计模板</vt:lpstr>
      <vt:lpstr>2_Office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PDCM00</dc:creator>
  <cp:lastModifiedBy>刘小玲</cp:lastModifiedBy>
  <cp:revision>286</cp:revision>
  <dcterms:created xsi:type="dcterms:W3CDTF">2014-11-25T12:04:00Z</dcterms:created>
  <dcterms:modified xsi:type="dcterms:W3CDTF">2024-05-07T03:25:09Z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7D927EB3156943F7BF9AA27D84C61EBA_13</vt:lpwstr>
  </property>
</Properties>
</file>